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Drawing"/>
          <p:cNvGrpSpPr/>
          <p:nvPr/>
        </p:nvGrpSpPr>
        <p:grpSpPr>
          <a:xfrm>
            <a:off x="1904999" y="2468008"/>
            <a:ext cx="5969001" cy="3427826"/>
            <a:chOff x="0" y="0"/>
            <a:chExt cx="5969000" cy="3427824"/>
          </a:xfrm>
        </p:grpSpPr>
        <p:sp>
          <p:nvSpPr>
            <p:cNvPr id="119" name="Line"/>
            <p:cNvSpPr/>
            <p:nvPr/>
          </p:nvSpPr>
          <p:spPr>
            <a:xfrm>
              <a:off x="118215" y="4522"/>
              <a:ext cx="218335" cy="359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58" fill="norm" stroke="1" extrusionOk="0">
                  <a:moveTo>
                    <a:pt x="13323" y="4405"/>
                  </a:moveTo>
                  <a:cubicBezTo>
                    <a:pt x="13738" y="3774"/>
                    <a:pt x="14154" y="3142"/>
                    <a:pt x="14465" y="2384"/>
                  </a:cubicBezTo>
                  <a:cubicBezTo>
                    <a:pt x="14777" y="1626"/>
                    <a:pt x="14985" y="742"/>
                    <a:pt x="14569" y="426"/>
                  </a:cubicBezTo>
                  <a:cubicBezTo>
                    <a:pt x="14154" y="111"/>
                    <a:pt x="13115" y="363"/>
                    <a:pt x="11038" y="1500"/>
                  </a:cubicBezTo>
                  <a:cubicBezTo>
                    <a:pt x="8961" y="2637"/>
                    <a:pt x="5846" y="4658"/>
                    <a:pt x="3665" y="7247"/>
                  </a:cubicBezTo>
                  <a:cubicBezTo>
                    <a:pt x="1485" y="9837"/>
                    <a:pt x="238" y="12995"/>
                    <a:pt x="31" y="14953"/>
                  </a:cubicBezTo>
                  <a:cubicBezTo>
                    <a:pt x="-177" y="16911"/>
                    <a:pt x="654" y="17669"/>
                    <a:pt x="2523" y="18174"/>
                  </a:cubicBezTo>
                  <a:cubicBezTo>
                    <a:pt x="4392" y="18679"/>
                    <a:pt x="7300" y="18932"/>
                    <a:pt x="10000" y="18047"/>
                  </a:cubicBezTo>
                  <a:cubicBezTo>
                    <a:pt x="12700" y="17163"/>
                    <a:pt x="15192" y="15142"/>
                    <a:pt x="16750" y="12490"/>
                  </a:cubicBezTo>
                  <a:cubicBezTo>
                    <a:pt x="18308" y="9837"/>
                    <a:pt x="18931" y="6553"/>
                    <a:pt x="18723" y="4342"/>
                  </a:cubicBezTo>
                  <a:cubicBezTo>
                    <a:pt x="18515" y="2132"/>
                    <a:pt x="17477" y="995"/>
                    <a:pt x="15919" y="426"/>
                  </a:cubicBezTo>
                  <a:cubicBezTo>
                    <a:pt x="14361" y="-142"/>
                    <a:pt x="12285" y="-142"/>
                    <a:pt x="10623" y="426"/>
                  </a:cubicBezTo>
                  <a:cubicBezTo>
                    <a:pt x="8961" y="995"/>
                    <a:pt x="7715" y="2132"/>
                    <a:pt x="7819" y="4026"/>
                  </a:cubicBezTo>
                  <a:cubicBezTo>
                    <a:pt x="7923" y="5921"/>
                    <a:pt x="9377" y="8574"/>
                    <a:pt x="11869" y="11605"/>
                  </a:cubicBezTo>
                  <a:cubicBezTo>
                    <a:pt x="14361" y="14637"/>
                    <a:pt x="17892" y="18047"/>
                    <a:pt x="21423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476250" y="40241"/>
              <a:ext cx="190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917"/>
                    <a:pt x="4800" y="9834"/>
                    <a:pt x="8400" y="13434"/>
                  </a:cubicBezTo>
                  <a:cubicBezTo>
                    <a:pt x="12000" y="17034"/>
                    <a:pt x="16800" y="193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571500" y="281541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439994" y="-1"/>
              <a:ext cx="191956" cy="324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066" fill="norm" stroke="1" extrusionOk="0">
                  <a:moveTo>
                    <a:pt x="14792" y="5092"/>
                  </a:moveTo>
                  <a:cubicBezTo>
                    <a:pt x="14095" y="4404"/>
                    <a:pt x="13398" y="3716"/>
                    <a:pt x="12585" y="3097"/>
                  </a:cubicBezTo>
                  <a:cubicBezTo>
                    <a:pt x="11772" y="2478"/>
                    <a:pt x="10843" y="1928"/>
                    <a:pt x="9798" y="1790"/>
                  </a:cubicBezTo>
                  <a:cubicBezTo>
                    <a:pt x="8753" y="1653"/>
                    <a:pt x="7592" y="1928"/>
                    <a:pt x="5966" y="3648"/>
                  </a:cubicBezTo>
                  <a:cubicBezTo>
                    <a:pt x="4340" y="5367"/>
                    <a:pt x="2250" y="8532"/>
                    <a:pt x="1089" y="11421"/>
                  </a:cubicBezTo>
                  <a:cubicBezTo>
                    <a:pt x="-73" y="14310"/>
                    <a:pt x="-305" y="16924"/>
                    <a:pt x="392" y="18644"/>
                  </a:cubicBezTo>
                  <a:cubicBezTo>
                    <a:pt x="1089" y="20364"/>
                    <a:pt x="2714" y="21189"/>
                    <a:pt x="5385" y="21051"/>
                  </a:cubicBezTo>
                  <a:cubicBezTo>
                    <a:pt x="8056" y="20914"/>
                    <a:pt x="11772" y="19813"/>
                    <a:pt x="14676" y="17268"/>
                  </a:cubicBezTo>
                  <a:cubicBezTo>
                    <a:pt x="17579" y="14723"/>
                    <a:pt x="19669" y="10733"/>
                    <a:pt x="20482" y="7637"/>
                  </a:cubicBezTo>
                  <a:cubicBezTo>
                    <a:pt x="21295" y="4542"/>
                    <a:pt x="20830" y="2341"/>
                    <a:pt x="19205" y="1102"/>
                  </a:cubicBezTo>
                  <a:cubicBezTo>
                    <a:pt x="17579" y="-136"/>
                    <a:pt x="14792" y="-411"/>
                    <a:pt x="12121" y="690"/>
                  </a:cubicBezTo>
                  <a:cubicBezTo>
                    <a:pt x="9450" y="1790"/>
                    <a:pt x="6895" y="4267"/>
                    <a:pt x="5618" y="7156"/>
                  </a:cubicBezTo>
                  <a:cubicBezTo>
                    <a:pt x="4340" y="10045"/>
                    <a:pt x="4340" y="13347"/>
                    <a:pt x="6430" y="15617"/>
                  </a:cubicBezTo>
                  <a:cubicBezTo>
                    <a:pt x="8521" y="17887"/>
                    <a:pt x="12701" y="19125"/>
                    <a:pt x="15489" y="19676"/>
                  </a:cubicBezTo>
                  <a:cubicBezTo>
                    <a:pt x="18276" y="20226"/>
                    <a:pt x="19669" y="20088"/>
                    <a:pt x="21063" y="19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765775" y="40241"/>
              <a:ext cx="145576" cy="23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21" fill="norm" stroke="1" extrusionOk="0">
                  <a:moveTo>
                    <a:pt x="856" y="0"/>
                  </a:moveTo>
                  <a:cubicBezTo>
                    <a:pt x="3942" y="1338"/>
                    <a:pt x="7028" y="2676"/>
                    <a:pt x="8108" y="4970"/>
                  </a:cubicBezTo>
                  <a:cubicBezTo>
                    <a:pt x="9188" y="7264"/>
                    <a:pt x="8262" y="10513"/>
                    <a:pt x="6719" y="12998"/>
                  </a:cubicBezTo>
                  <a:cubicBezTo>
                    <a:pt x="5176" y="15483"/>
                    <a:pt x="3016" y="17204"/>
                    <a:pt x="1628" y="18542"/>
                  </a:cubicBezTo>
                  <a:cubicBezTo>
                    <a:pt x="239" y="19880"/>
                    <a:pt x="-378" y="20835"/>
                    <a:pt x="239" y="21218"/>
                  </a:cubicBezTo>
                  <a:cubicBezTo>
                    <a:pt x="856" y="21600"/>
                    <a:pt x="2708" y="21409"/>
                    <a:pt x="6411" y="20931"/>
                  </a:cubicBezTo>
                  <a:cubicBezTo>
                    <a:pt x="10113" y="20453"/>
                    <a:pt x="15668" y="19688"/>
                    <a:pt x="21222" y="18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930400" y="325991"/>
              <a:ext cx="952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4221"/>
                    <a:pt x="11040" y="8441"/>
                    <a:pt x="7440" y="12041"/>
                  </a:cubicBezTo>
                  <a:cubicBezTo>
                    <a:pt x="3840" y="15641"/>
                    <a:pt x="1920" y="18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605771" y="45674"/>
              <a:ext cx="219979" cy="359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089" fill="norm" stroke="1" extrusionOk="0">
                  <a:moveTo>
                    <a:pt x="16287" y="3777"/>
                  </a:moveTo>
                  <a:cubicBezTo>
                    <a:pt x="15269" y="2536"/>
                    <a:pt x="14250" y="1295"/>
                    <a:pt x="13231" y="612"/>
                  </a:cubicBezTo>
                  <a:cubicBezTo>
                    <a:pt x="12212" y="-71"/>
                    <a:pt x="11193" y="-195"/>
                    <a:pt x="9970" y="302"/>
                  </a:cubicBezTo>
                  <a:cubicBezTo>
                    <a:pt x="8748" y="798"/>
                    <a:pt x="7321" y="1915"/>
                    <a:pt x="5487" y="4708"/>
                  </a:cubicBezTo>
                  <a:cubicBezTo>
                    <a:pt x="3653" y="7502"/>
                    <a:pt x="1412" y="11971"/>
                    <a:pt x="495" y="14950"/>
                  </a:cubicBezTo>
                  <a:cubicBezTo>
                    <a:pt x="-422" y="17929"/>
                    <a:pt x="-14" y="19419"/>
                    <a:pt x="1310" y="20288"/>
                  </a:cubicBezTo>
                  <a:cubicBezTo>
                    <a:pt x="2635" y="21157"/>
                    <a:pt x="4876" y="21405"/>
                    <a:pt x="7729" y="20598"/>
                  </a:cubicBezTo>
                  <a:cubicBezTo>
                    <a:pt x="10582" y="19791"/>
                    <a:pt x="14046" y="17929"/>
                    <a:pt x="16389" y="15136"/>
                  </a:cubicBezTo>
                  <a:cubicBezTo>
                    <a:pt x="18733" y="12343"/>
                    <a:pt x="19955" y="8619"/>
                    <a:pt x="20363" y="6384"/>
                  </a:cubicBezTo>
                  <a:cubicBezTo>
                    <a:pt x="20770" y="4150"/>
                    <a:pt x="20363" y="3405"/>
                    <a:pt x="19650" y="2908"/>
                  </a:cubicBezTo>
                  <a:cubicBezTo>
                    <a:pt x="18936" y="2412"/>
                    <a:pt x="17918" y="2164"/>
                    <a:pt x="16186" y="2288"/>
                  </a:cubicBezTo>
                  <a:cubicBezTo>
                    <a:pt x="14453" y="2412"/>
                    <a:pt x="12008" y="2908"/>
                    <a:pt x="10174" y="4274"/>
                  </a:cubicBezTo>
                  <a:cubicBezTo>
                    <a:pt x="8340" y="5639"/>
                    <a:pt x="7118" y="7874"/>
                    <a:pt x="7525" y="10171"/>
                  </a:cubicBezTo>
                  <a:cubicBezTo>
                    <a:pt x="7933" y="12467"/>
                    <a:pt x="9970" y="14826"/>
                    <a:pt x="12518" y="16439"/>
                  </a:cubicBezTo>
                  <a:cubicBezTo>
                    <a:pt x="15065" y="18053"/>
                    <a:pt x="18121" y="18922"/>
                    <a:pt x="21178" y="19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946400" y="73807"/>
              <a:ext cx="134482" cy="36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92" fill="norm" stroke="1" extrusionOk="0">
                  <a:moveTo>
                    <a:pt x="0" y="1787"/>
                  </a:moveTo>
                  <a:cubicBezTo>
                    <a:pt x="0" y="1155"/>
                    <a:pt x="0" y="524"/>
                    <a:pt x="1012" y="208"/>
                  </a:cubicBezTo>
                  <a:cubicBezTo>
                    <a:pt x="2025" y="-108"/>
                    <a:pt x="4050" y="-108"/>
                    <a:pt x="6244" y="524"/>
                  </a:cubicBezTo>
                  <a:cubicBezTo>
                    <a:pt x="8437" y="1155"/>
                    <a:pt x="10800" y="2418"/>
                    <a:pt x="11981" y="3681"/>
                  </a:cubicBezTo>
                  <a:cubicBezTo>
                    <a:pt x="13162" y="4945"/>
                    <a:pt x="13162" y="6208"/>
                    <a:pt x="12487" y="7092"/>
                  </a:cubicBezTo>
                  <a:cubicBezTo>
                    <a:pt x="11812" y="7976"/>
                    <a:pt x="10462" y="8481"/>
                    <a:pt x="11306" y="8987"/>
                  </a:cubicBezTo>
                  <a:cubicBezTo>
                    <a:pt x="12150" y="9492"/>
                    <a:pt x="15187" y="9997"/>
                    <a:pt x="17550" y="10818"/>
                  </a:cubicBezTo>
                  <a:cubicBezTo>
                    <a:pt x="19912" y="11639"/>
                    <a:pt x="21600" y="12776"/>
                    <a:pt x="21431" y="14608"/>
                  </a:cubicBezTo>
                  <a:cubicBezTo>
                    <a:pt x="21262" y="16439"/>
                    <a:pt x="19237" y="18966"/>
                    <a:pt x="17212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175000" y="421241"/>
              <a:ext cx="889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899678" y="96459"/>
              <a:ext cx="188049" cy="394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421" fill="norm" stroke="1" extrusionOk="0">
                  <a:moveTo>
                    <a:pt x="14001" y="1774"/>
                  </a:moveTo>
                  <a:cubicBezTo>
                    <a:pt x="13766" y="1200"/>
                    <a:pt x="13531" y="625"/>
                    <a:pt x="12827" y="281"/>
                  </a:cubicBezTo>
                  <a:cubicBezTo>
                    <a:pt x="12122" y="-64"/>
                    <a:pt x="10949" y="-179"/>
                    <a:pt x="9422" y="453"/>
                  </a:cubicBezTo>
                  <a:cubicBezTo>
                    <a:pt x="7896" y="1085"/>
                    <a:pt x="6018" y="2464"/>
                    <a:pt x="4257" y="4934"/>
                  </a:cubicBezTo>
                  <a:cubicBezTo>
                    <a:pt x="2496" y="7404"/>
                    <a:pt x="853" y="10966"/>
                    <a:pt x="266" y="13091"/>
                  </a:cubicBezTo>
                  <a:cubicBezTo>
                    <a:pt x="-321" y="15217"/>
                    <a:pt x="149" y="15906"/>
                    <a:pt x="853" y="16423"/>
                  </a:cubicBezTo>
                  <a:cubicBezTo>
                    <a:pt x="1557" y="16940"/>
                    <a:pt x="2496" y="17285"/>
                    <a:pt x="4844" y="16940"/>
                  </a:cubicBezTo>
                  <a:cubicBezTo>
                    <a:pt x="7192" y="16595"/>
                    <a:pt x="10949" y="15561"/>
                    <a:pt x="14001" y="13378"/>
                  </a:cubicBezTo>
                  <a:cubicBezTo>
                    <a:pt x="17053" y="11195"/>
                    <a:pt x="19401" y="7864"/>
                    <a:pt x="20340" y="5508"/>
                  </a:cubicBezTo>
                  <a:cubicBezTo>
                    <a:pt x="21279" y="3153"/>
                    <a:pt x="20809" y="1774"/>
                    <a:pt x="19988" y="1027"/>
                  </a:cubicBezTo>
                  <a:cubicBezTo>
                    <a:pt x="19166" y="281"/>
                    <a:pt x="17992" y="166"/>
                    <a:pt x="15996" y="453"/>
                  </a:cubicBezTo>
                  <a:cubicBezTo>
                    <a:pt x="14001" y="740"/>
                    <a:pt x="11183" y="1430"/>
                    <a:pt x="9305" y="2923"/>
                  </a:cubicBezTo>
                  <a:cubicBezTo>
                    <a:pt x="7427" y="4417"/>
                    <a:pt x="6488" y="6715"/>
                    <a:pt x="6957" y="9300"/>
                  </a:cubicBezTo>
                  <a:cubicBezTo>
                    <a:pt x="7427" y="11885"/>
                    <a:pt x="9305" y="14757"/>
                    <a:pt x="11066" y="16825"/>
                  </a:cubicBezTo>
                  <a:cubicBezTo>
                    <a:pt x="12827" y="18893"/>
                    <a:pt x="14470" y="20157"/>
                    <a:pt x="16114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4230422" y="97391"/>
              <a:ext cx="8639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600" fill="norm" stroke="1" extrusionOk="0">
                  <a:moveTo>
                    <a:pt x="7393" y="0"/>
                  </a:moveTo>
                  <a:cubicBezTo>
                    <a:pt x="4822" y="2667"/>
                    <a:pt x="2250" y="5333"/>
                    <a:pt x="965" y="7133"/>
                  </a:cubicBezTo>
                  <a:cubicBezTo>
                    <a:pt x="-321" y="8933"/>
                    <a:pt x="-321" y="9867"/>
                    <a:pt x="965" y="10467"/>
                  </a:cubicBezTo>
                  <a:cubicBezTo>
                    <a:pt x="2250" y="11067"/>
                    <a:pt x="4822" y="11333"/>
                    <a:pt x="7136" y="11200"/>
                  </a:cubicBezTo>
                  <a:cubicBezTo>
                    <a:pt x="9450" y="11067"/>
                    <a:pt x="11508" y="10533"/>
                    <a:pt x="13822" y="9867"/>
                  </a:cubicBezTo>
                  <a:cubicBezTo>
                    <a:pt x="16136" y="9200"/>
                    <a:pt x="18708" y="8400"/>
                    <a:pt x="19993" y="8333"/>
                  </a:cubicBezTo>
                  <a:cubicBezTo>
                    <a:pt x="21279" y="8267"/>
                    <a:pt x="21279" y="8933"/>
                    <a:pt x="20250" y="11200"/>
                  </a:cubicBezTo>
                  <a:cubicBezTo>
                    <a:pt x="19222" y="13467"/>
                    <a:pt x="17165" y="17333"/>
                    <a:pt x="16136" y="19333"/>
                  </a:cubicBezTo>
                  <a:cubicBezTo>
                    <a:pt x="15108" y="21333"/>
                    <a:pt x="15108" y="21467"/>
                    <a:pt x="151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4375150" y="427591"/>
              <a:ext cx="825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5266775" y="128592"/>
              <a:ext cx="206926" cy="38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97" fill="norm" stroke="1" extrusionOk="0">
                  <a:moveTo>
                    <a:pt x="21329" y="4234"/>
                  </a:moveTo>
                  <a:cubicBezTo>
                    <a:pt x="21329" y="3533"/>
                    <a:pt x="21329" y="2833"/>
                    <a:pt x="21002" y="2132"/>
                  </a:cubicBezTo>
                  <a:cubicBezTo>
                    <a:pt x="20674" y="1432"/>
                    <a:pt x="20020" y="731"/>
                    <a:pt x="19038" y="322"/>
                  </a:cubicBezTo>
                  <a:cubicBezTo>
                    <a:pt x="18056" y="-86"/>
                    <a:pt x="16747" y="-203"/>
                    <a:pt x="14674" y="556"/>
                  </a:cubicBezTo>
                  <a:cubicBezTo>
                    <a:pt x="12602" y="1315"/>
                    <a:pt x="9765" y="2949"/>
                    <a:pt x="7147" y="5518"/>
                  </a:cubicBezTo>
                  <a:cubicBezTo>
                    <a:pt x="4529" y="8087"/>
                    <a:pt x="2129" y="11589"/>
                    <a:pt x="929" y="13983"/>
                  </a:cubicBezTo>
                  <a:cubicBezTo>
                    <a:pt x="-271" y="16376"/>
                    <a:pt x="-271" y="17661"/>
                    <a:pt x="711" y="18595"/>
                  </a:cubicBezTo>
                  <a:cubicBezTo>
                    <a:pt x="1693" y="19529"/>
                    <a:pt x="3656" y="20113"/>
                    <a:pt x="5838" y="19996"/>
                  </a:cubicBezTo>
                  <a:cubicBezTo>
                    <a:pt x="8020" y="19879"/>
                    <a:pt x="10420" y="19062"/>
                    <a:pt x="12384" y="16902"/>
                  </a:cubicBezTo>
                  <a:cubicBezTo>
                    <a:pt x="14347" y="14742"/>
                    <a:pt x="15874" y="11239"/>
                    <a:pt x="16420" y="8379"/>
                  </a:cubicBezTo>
                  <a:cubicBezTo>
                    <a:pt x="16965" y="5518"/>
                    <a:pt x="16529" y="3300"/>
                    <a:pt x="15874" y="2015"/>
                  </a:cubicBezTo>
                  <a:cubicBezTo>
                    <a:pt x="15220" y="731"/>
                    <a:pt x="14347" y="381"/>
                    <a:pt x="13256" y="264"/>
                  </a:cubicBezTo>
                  <a:cubicBezTo>
                    <a:pt x="12165" y="147"/>
                    <a:pt x="10856" y="264"/>
                    <a:pt x="9329" y="1373"/>
                  </a:cubicBezTo>
                  <a:cubicBezTo>
                    <a:pt x="7802" y="2482"/>
                    <a:pt x="6056" y="4584"/>
                    <a:pt x="5729" y="7328"/>
                  </a:cubicBezTo>
                  <a:cubicBezTo>
                    <a:pt x="5402" y="10072"/>
                    <a:pt x="6493" y="13458"/>
                    <a:pt x="8129" y="15909"/>
                  </a:cubicBezTo>
                  <a:cubicBezTo>
                    <a:pt x="9765" y="18361"/>
                    <a:pt x="11947" y="19879"/>
                    <a:pt x="14129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5652946" y="173980"/>
              <a:ext cx="95543" cy="30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162" fill="norm" stroke="1" extrusionOk="0">
                  <a:moveTo>
                    <a:pt x="11843" y="1761"/>
                  </a:moveTo>
                  <a:cubicBezTo>
                    <a:pt x="10043" y="1314"/>
                    <a:pt x="8243" y="867"/>
                    <a:pt x="6218" y="494"/>
                  </a:cubicBezTo>
                  <a:cubicBezTo>
                    <a:pt x="4193" y="122"/>
                    <a:pt x="1943" y="-176"/>
                    <a:pt x="818" y="122"/>
                  </a:cubicBezTo>
                  <a:cubicBezTo>
                    <a:pt x="-307" y="420"/>
                    <a:pt x="-307" y="1314"/>
                    <a:pt x="1043" y="2952"/>
                  </a:cubicBezTo>
                  <a:cubicBezTo>
                    <a:pt x="2393" y="4591"/>
                    <a:pt x="5093" y="6974"/>
                    <a:pt x="8918" y="9581"/>
                  </a:cubicBezTo>
                  <a:cubicBezTo>
                    <a:pt x="12743" y="12188"/>
                    <a:pt x="17693" y="15018"/>
                    <a:pt x="19493" y="17104"/>
                  </a:cubicBezTo>
                  <a:cubicBezTo>
                    <a:pt x="21293" y="19190"/>
                    <a:pt x="19943" y="20530"/>
                    <a:pt x="17243" y="20977"/>
                  </a:cubicBezTo>
                  <a:cubicBezTo>
                    <a:pt x="14543" y="21424"/>
                    <a:pt x="10493" y="20977"/>
                    <a:pt x="6443" y="20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664200" y="205341"/>
              <a:ext cx="266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11150" y="770491"/>
              <a:ext cx="127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861"/>
                    <a:pt x="21600" y="7722"/>
                    <a:pt x="18000" y="11322"/>
                  </a:cubicBezTo>
                  <a:cubicBezTo>
                    <a:pt x="14400" y="14922"/>
                    <a:pt x="7200" y="182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256930" y="785604"/>
              <a:ext cx="162170" cy="154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015" fill="norm" stroke="1" extrusionOk="0">
                  <a:moveTo>
                    <a:pt x="7186" y="536"/>
                  </a:moveTo>
                  <a:cubicBezTo>
                    <a:pt x="5222" y="5720"/>
                    <a:pt x="3258" y="10904"/>
                    <a:pt x="1996" y="14648"/>
                  </a:cubicBezTo>
                  <a:cubicBezTo>
                    <a:pt x="734" y="18392"/>
                    <a:pt x="173" y="20696"/>
                    <a:pt x="32" y="20984"/>
                  </a:cubicBezTo>
                  <a:cubicBezTo>
                    <a:pt x="-108" y="21272"/>
                    <a:pt x="173" y="19544"/>
                    <a:pt x="1575" y="15944"/>
                  </a:cubicBezTo>
                  <a:cubicBezTo>
                    <a:pt x="2978" y="12344"/>
                    <a:pt x="5502" y="6872"/>
                    <a:pt x="7326" y="3704"/>
                  </a:cubicBezTo>
                  <a:cubicBezTo>
                    <a:pt x="9149" y="536"/>
                    <a:pt x="10271" y="-328"/>
                    <a:pt x="12095" y="104"/>
                  </a:cubicBezTo>
                  <a:cubicBezTo>
                    <a:pt x="13918" y="536"/>
                    <a:pt x="16443" y="2264"/>
                    <a:pt x="18126" y="5576"/>
                  </a:cubicBezTo>
                  <a:cubicBezTo>
                    <a:pt x="19809" y="8888"/>
                    <a:pt x="20650" y="13784"/>
                    <a:pt x="21492" y="18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66419" y="1424541"/>
              <a:ext cx="73281" cy="424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52" fill="norm" stroke="1" extrusionOk="0">
                  <a:moveTo>
                    <a:pt x="12109" y="0"/>
                  </a:moveTo>
                  <a:cubicBezTo>
                    <a:pt x="8406" y="1612"/>
                    <a:pt x="4703" y="3224"/>
                    <a:pt x="2543" y="5910"/>
                  </a:cubicBezTo>
                  <a:cubicBezTo>
                    <a:pt x="383" y="8597"/>
                    <a:pt x="-234" y="12358"/>
                    <a:pt x="75" y="14991"/>
                  </a:cubicBezTo>
                  <a:cubicBezTo>
                    <a:pt x="383" y="17624"/>
                    <a:pt x="1617" y="19128"/>
                    <a:pt x="4086" y="20096"/>
                  </a:cubicBezTo>
                  <a:cubicBezTo>
                    <a:pt x="6555" y="21063"/>
                    <a:pt x="10257" y="21493"/>
                    <a:pt x="13343" y="21546"/>
                  </a:cubicBezTo>
                  <a:cubicBezTo>
                    <a:pt x="16429" y="21600"/>
                    <a:pt x="18897" y="21278"/>
                    <a:pt x="21366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0" y="1508099"/>
              <a:ext cx="733028" cy="27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262" fill="norm" stroke="1" extrusionOk="0">
                  <a:moveTo>
                    <a:pt x="0" y="12383"/>
                  </a:moveTo>
                  <a:cubicBezTo>
                    <a:pt x="1432" y="12216"/>
                    <a:pt x="2863" y="12050"/>
                    <a:pt x="3922" y="12216"/>
                  </a:cubicBezTo>
                  <a:cubicBezTo>
                    <a:pt x="4980" y="12383"/>
                    <a:pt x="5665" y="12881"/>
                    <a:pt x="6163" y="13878"/>
                  </a:cubicBezTo>
                  <a:cubicBezTo>
                    <a:pt x="6661" y="14875"/>
                    <a:pt x="6972" y="16370"/>
                    <a:pt x="7096" y="17616"/>
                  </a:cubicBezTo>
                  <a:cubicBezTo>
                    <a:pt x="7221" y="18863"/>
                    <a:pt x="7159" y="19859"/>
                    <a:pt x="6972" y="20524"/>
                  </a:cubicBezTo>
                  <a:cubicBezTo>
                    <a:pt x="6785" y="21189"/>
                    <a:pt x="6474" y="21521"/>
                    <a:pt x="6318" y="21023"/>
                  </a:cubicBezTo>
                  <a:cubicBezTo>
                    <a:pt x="6163" y="20524"/>
                    <a:pt x="6163" y="19195"/>
                    <a:pt x="6474" y="17284"/>
                  </a:cubicBezTo>
                  <a:cubicBezTo>
                    <a:pt x="6785" y="15373"/>
                    <a:pt x="7407" y="12881"/>
                    <a:pt x="7874" y="11469"/>
                  </a:cubicBezTo>
                  <a:cubicBezTo>
                    <a:pt x="8341" y="10056"/>
                    <a:pt x="8652" y="9724"/>
                    <a:pt x="8964" y="9475"/>
                  </a:cubicBezTo>
                  <a:cubicBezTo>
                    <a:pt x="9275" y="9226"/>
                    <a:pt x="9586" y="9059"/>
                    <a:pt x="9835" y="9309"/>
                  </a:cubicBezTo>
                  <a:cubicBezTo>
                    <a:pt x="10084" y="9558"/>
                    <a:pt x="10271" y="10223"/>
                    <a:pt x="10427" y="10970"/>
                  </a:cubicBezTo>
                  <a:cubicBezTo>
                    <a:pt x="10582" y="11718"/>
                    <a:pt x="10707" y="12549"/>
                    <a:pt x="10924" y="12881"/>
                  </a:cubicBezTo>
                  <a:cubicBezTo>
                    <a:pt x="11142" y="13213"/>
                    <a:pt x="11454" y="13047"/>
                    <a:pt x="11671" y="12549"/>
                  </a:cubicBezTo>
                  <a:cubicBezTo>
                    <a:pt x="11889" y="12050"/>
                    <a:pt x="12014" y="11219"/>
                    <a:pt x="12076" y="10389"/>
                  </a:cubicBezTo>
                  <a:cubicBezTo>
                    <a:pt x="12138" y="9558"/>
                    <a:pt x="12138" y="8727"/>
                    <a:pt x="11952" y="8312"/>
                  </a:cubicBezTo>
                  <a:cubicBezTo>
                    <a:pt x="11765" y="7896"/>
                    <a:pt x="11391" y="7896"/>
                    <a:pt x="11111" y="8312"/>
                  </a:cubicBezTo>
                  <a:cubicBezTo>
                    <a:pt x="10831" y="8727"/>
                    <a:pt x="10644" y="9558"/>
                    <a:pt x="10520" y="11053"/>
                  </a:cubicBezTo>
                  <a:cubicBezTo>
                    <a:pt x="10395" y="12549"/>
                    <a:pt x="10333" y="14709"/>
                    <a:pt x="10395" y="16121"/>
                  </a:cubicBezTo>
                  <a:cubicBezTo>
                    <a:pt x="10458" y="17533"/>
                    <a:pt x="10644" y="18198"/>
                    <a:pt x="10893" y="18696"/>
                  </a:cubicBezTo>
                  <a:cubicBezTo>
                    <a:pt x="11142" y="19195"/>
                    <a:pt x="11454" y="19527"/>
                    <a:pt x="11889" y="19278"/>
                  </a:cubicBezTo>
                  <a:cubicBezTo>
                    <a:pt x="12325" y="19029"/>
                    <a:pt x="12885" y="18198"/>
                    <a:pt x="13632" y="16121"/>
                  </a:cubicBezTo>
                  <a:cubicBezTo>
                    <a:pt x="14379" y="14044"/>
                    <a:pt x="15313" y="10721"/>
                    <a:pt x="15811" y="8561"/>
                  </a:cubicBezTo>
                  <a:cubicBezTo>
                    <a:pt x="16309" y="6401"/>
                    <a:pt x="16371" y="5404"/>
                    <a:pt x="16247" y="5155"/>
                  </a:cubicBezTo>
                  <a:cubicBezTo>
                    <a:pt x="16122" y="4906"/>
                    <a:pt x="15811" y="5404"/>
                    <a:pt x="15500" y="6484"/>
                  </a:cubicBezTo>
                  <a:cubicBezTo>
                    <a:pt x="15188" y="7564"/>
                    <a:pt x="14877" y="9226"/>
                    <a:pt x="14722" y="10721"/>
                  </a:cubicBezTo>
                  <a:cubicBezTo>
                    <a:pt x="14566" y="12216"/>
                    <a:pt x="14566" y="13546"/>
                    <a:pt x="14659" y="14543"/>
                  </a:cubicBezTo>
                  <a:cubicBezTo>
                    <a:pt x="14753" y="15539"/>
                    <a:pt x="14939" y="16204"/>
                    <a:pt x="15469" y="16287"/>
                  </a:cubicBezTo>
                  <a:cubicBezTo>
                    <a:pt x="15998" y="16370"/>
                    <a:pt x="16869" y="15872"/>
                    <a:pt x="17710" y="14044"/>
                  </a:cubicBezTo>
                  <a:cubicBezTo>
                    <a:pt x="18550" y="12216"/>
                    <a:pt x="19359" y="9059"/>
                    <a:pt x="19795" y="6899"/>
                  </a:cubicBezTo>
                  <a:cubicBezTo>
                    <a:pt x="20231" y="4739"/>
                    <a:pt x="20293" y="3576"/>
                    <a:pt x="20324" y="2579"/>
                  </a:cubicBezTo>
                  <a:cubicBezTo>
                    <a:pt x="20355" y="1583"/>
                    <a:pt x="20355" y="752"/>
                    <a:pt x="20168" y="336"/>
                  </a:cubicBezTo>
                  <a:cubicBezTo>
                    <a:pt x="19982" y="-79"/>
                    <a:pt x="19608" y="-79"/>
                    <a:pt x="19297" y="170"/>
                  </a:cubicBezTo>
                  <a:cubicBezTo>
                    <a:pt x="18986" y="419"/>
                    <a:pt x="18737" y="918"/>
                    <a:pt x="18581" y="1666"/>
                  </a:cubicBezTo>
                  <a:cubicBezTo>
                    <a:pt x="18425" y="2413"/>
                    <a:pt x="18363" y="3410"/>
                    <a:pt x="18861" y="5155"/>
                  </a:cubicBezTo>
                  <a:cubicBezTo>
                    <a:pt x="19359" y="6899"/>
                    <a:pt x="20417" y="9392"/>
                    <a:pt x="20978" y="11552"/>
                  </a:cubicBezTo>
                  <a:cubicBezTo>
                    <a:pt x="21538" y="13712"/>
                    <a:pt x="21600" y="15539"/>
                    <a:pt x="21538" y="16869"/>
                  </a:cubicBezTo>
                  <a:cubicBezTo>
                    <a:pt x="21476" y="18198"/>
                    <a:pt x="21289" y="19029"/>
                    <a:pt x="21102" y="19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203200" y="2046841"/>
              <a:ext cx="495300" cy="28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6993"/>
                  </a:moveTo>
                  <a:cubicBezTo>
                    <a:pt x="462" y="10256"/>
                    <a:pt x="923" y="13519"/>
                    <a:pt x="1338" y="16006"/>
                  </a:cubicBezTo>
                  <a:cubicBezTo>
                    <a:pt x="1754" y="18492"/>
                    <a:pt x="2123" y="20201"/>
                    <a:pt x="2769" y="20901"/>
                  </a:cubicBezTo>
                  <a:cubicBezTo>
                    <a:pt x="3415" y="21600"/>
                    <a:pt x="4338" y="21289"/>
                    <a:pt x="6000" y="19269"/>
                  </a:cubicBezTo>
                  <a:cubicBezTo>
                    <a:pt x="7662" y="17249"/>
                    <a:pt x="10062" y="13519"/>
                    <a:pt x="12785" y="10023"/>
                  </a:cubicBezTo>
                  <a:cubicBezTo>
                    <a:pt x="15508" y="6527"/>
                    <a:pt x="18554" y="32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1778942" y="845700"/>
              <a:ext cx="151459" cy="813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14" fill="norm" stroke="1" extrusionOk="0">
                  <a:moveTo>
                    <a:pt x="1666" y="1033"/>
                  </a:moveTo>
                  <a:cubicBezTo>
                    <a:pt x="766" y="586"/>
                    <a:pt x="-134" y="138"/>
                    <a:pt x="16" y="26"/>
                  </a:cubicBezTo>
                  <a:cubicBezTo>
                    <a:pt x="166" y="-86"/>
                    <a:pt x="1366" y="138"/>
                    <a:pt x="3166" y="1145"/>
                  </a:cubicBezTo>
                  <a:cubicBezTo>
                    <a:pt x="4966" y="2152"/>
                    <a:pt x="7366" y="3943"/>
                    <a:pt x="9466" y="5986"/>
                  </a:cubicBezTo>
                  <a:cubicBezTo>
                    <a:pt x="11566" y="8028"/>
                    <a:pt x="13366" y="10322"/>
                    <a:pt x="14716" y="12337"/>
                  </a:cubicBezTo>
                  <a:cubicBezTo>
                    <a:pt x="16066" y="14351"/>
                    <a:pt x="16966" y="16086"/>
                    <a:pt x="17866" y="17541"/>
                  </a:cubicBezTo>
                  <a:cubicBezTo>
                    <a:pt x="18766" y="18996"/>
                    <a:pt x="19666" y="20171"/>
                    <a:pt x="20266" y="20787"/>
                  </a:cubicBezTo>
                  <a:cubicBezTo>
                    <a:pt x="20866" y="21402"/>
                    <a:pt x="21166" y="21458"/>
                    <a:pt x="21466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1711589" y="929741"/>
              <a:ext cx="225161" cy="132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782" fill="norm" stroke="1" extrusionOk="0">
                  <a:moveTo>
                    <a:pt x="8151" y="1915"/>
                  </a:moveTo>
                  <a:cubicBezTo>
                    <a:pt x="7141" y="5571"/>
                    <a:pt x="6132" y="9226"/>
                    <a:pt x="5324" y="12217"/>
                  </a:cubicBezTo>
                  <a:cubicBezTo>
                    <a:pt x="4517" y="15207"/>
                    <a:pt x="3911" y="17534"/>
                    <a:pt x="3104" y="19029"/>
                  </a:cubicBezTo>
                  <a:cubicBezTo>
                    <a:pt x="2296" y="20524"/>
                    <a:pt x="1287" y="21189"/>
                    <a:pt x="681" y="20524"/>
                  </a:cubicBezTo>
                  <a:cubicBezTo>
                    <a:pt x="76" y="19860"/>
                    <a:pt x="-126" y="17866"/>
                    <a:pt x="76" y="14709"/>
                  </a:cubicBezTo>
                  <a:cubicBezTo>
                    <a:pt x="278" y="11552"/>
                    <a:pt x="883" y="7232"/>
                    <a:pt x="2296" y="4241"/>
                  </a:cubicBezTo>
                  <a:cubicBezTo>
                    <a:pt x="3710" y="1251"/>
                    <a:pt x="5930" y="-411"/>
                    <a:pt x="7747" y="87"/>
                  </a:cubicBezTo>
                  <a:cubicBezTo>
                    <a:pt x="9564" y="586"/>
                    <a:pt x="10977" y="3244"/>
                    <a:pt x="13197" y="6235"/>
                  </a:cubicBezTo>
                  <a:cubicBezTo>
                    <a:pt x="15418" y="9226"/>
                    <a:pt x="18446" y="12549"/>
                    <a:pt x="21474" y="15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1771650" y="2116691"/>
              <a:ext cx="1079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3423"/>
                    <a:pt x="7624" y="6846"/>
                    <a:pt x="11224" y="10446"/>
                  </a:cubicBezTo>
                  <a:cubicBezTo>
                    <a:pt x="14824" y="14046"/>
                    <a:pt x="18212" y="178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1752600" y="2402441"/>
              <a:ext cx="3619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9" y="18655"/>
                    <a:pt x="5558" y="15709"/>
                    <a:pt x="9158" y="12109"/>
                  </a:cubicBezTo>
                  <a:cubicBezTo>
                    <a:pt x="12758" y="8509"/>
                    <a:pt x="17179" y="42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2254250" y="2199770"/>
              <a:ext cx="196850" cy="167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6" fill="norm" stroke="1" extrusionOk="0">
                  <a:moveTo>
                    <a:pt x="0" y="11646"/>
                  </a:moveTo>
                  <a:cubicBezTo>
                    <a:pt x="2323" y="10345"/>
                    <a:pt x="4645" y="9044"/>
                    <a:pt x="6039" y="7742"/>
                  </a:cubicBezTo>
                  <a:cubicBezTo>
                    <a:pt x="7432" y="6441"/>
                    <a:pt x="7897" y="5140"/>
                    <a:pt x="8013" y="3709"/>
                  </a:cubicBezTo>
                  <a:cubicBezTo>
                    <a:pt x="8129" y="2277"/>
                    <a:pt x="7897" y="716"/>
                    <a:pt x="7200" y="195"/>
                  </a:cubicBezTo>
                  <a:cubicBezTo>
                    <a:pt x="6503" y="-325"/>
                    <a:pt x="5342" y="195"/>
                    <a:pt x="4413" y="1757"/>
                  </a:cubicBezTo>
                  <a:cubicBezTo>
                    <a:pt x="3484" y="3318"/>
                    <a:pt x="2787" y="5921"/>
                    <a:pt x="3484" y="9434"/>
                  </a:cubicBezTo>
                  <a:cubicBezTo>
                    <a:pt x="4181" y="12947"/>
                    <a:pt x="6271" y="17371"/>
                    <a:pt x="8710" y="19323"/>
                  </a:cubicBezTo>
                  <a:cubicBezTo>
                    <a:pt x="11148" y="21275"/>
                    <a:pt x="13935" y="20755"/>
                    <a:pt x="16142" y="19193"/>
                  </a:cubicBezTo>
                  <a:cubicBezTo>
                    <a:pt x="18348" y="17632"/>
                    <a:pt x="19974" y="15029"/>
                    <a:pt x="21600" y="12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2463800" y="2148441"/>
              <a:ext cx="133350" cy="169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4000"/>
                  </a:moveTo>
                  <a:cubicBezTo>
                    <a:pt x="1029" y="8000"/>
                    <a:pt x="2057" y="12000"/>
                    <a:pt x="2914" y="14667"/>
                  </a:cubicBezTo>
                  <a:cubicBezTo>
                    <a:pt x="3771" y="17333"/>
                    <a:pt x="4457" y="18667"/>
                    <a:pt x="5486" y="19733"/>
                  </a:cubicBezTo>
                  <a:cubicBezTo>
                    <a:pt x="6514" y="20800"/>
                    <a:pt x="7886" y="21600"/>
                    <a:pt x="9086" y="21200"/>
                  </a:cubicBezTo>
                  <a:cubicBezTo>
                    <a:pt x="10286" y="20800"/>
                    <a:pt x="11314" y="19200"/>
                    <a:pt x="12171" y="16133"/>
                  </a:cubicBezTo>
                  <a:cubicBezTo>
                    <a:pt x="13029" y="13067"/>
                    <a:pt x="13714" y="8533"/>
                    <a:pt x="14400" y="5600"/>
                  </a:cubicBezTo>
                  <a:cubicBezTo>
                    <a:pt x="15086" y="2667"/>
                    <a:pt x="15771" y="1333"/>
                    <a:pt x="16971" y="667"/>
                  </a:cubicBezTo>
                  <a:cubicBezTo>
                    <a:pt x="18171" y="0"/>
                    <a:pt x="19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2622550" y="2077589"/>
              <a:ext cx="273050" cy="182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9" fill="norm" stroke="1" extrusionOk="0">
                  <a:moveTo>
                    <a:pt x="0" y="12354"/>
                  </a:moveTo>
                  <a:cubicBezTo>
                    <a:pt x="837" y="12354"/>
                    <a:pt x="1674" y="12354"/>
                    <a:pt x="2344" y="11634"/>
                  </a:cubicBezTo>
                  <a:cubicBezTo>
                    <a:pt x="3014" y="10914"/>
                    <a:pt x="3516" y="9474"/>
                    <a:pt x="3851" y="7914"/>
                  </a:cubicBezTo>
                  <a:cubicBezTo>
                    <a:pt x="4186" y="6354"/>
                    <a:pt x="4353" y="4674"/>
                    <a:pt x="4019" y="3954"/>
                  </a:cubicBezTo>
                  <a:cubicBezTo>
                    <a:pt x="3684" y="3234"/>
                    <a:pt x="2847" y="3474"/>
                    <a:pt x="2093" y="5274"/>
                  </a:cubicBezTo>
                  <a:cubicBezTo>
                    <a:pt x="1340" y="7074"/>
                    <a:pt x="670" y="10434"/>
                    <a:pt x="753" y="13434"/>
                  </a:cubicBezTo>
                  <a:cubicBezTo>
                    <a:pt x="837" y="16434"/>
                    <a:pt x="1674" y="19074"/>
                    <a:pt x="2930" y="20154"/>
                  </a:cubicBezTo>
                  <a:cubicBezTo>
                    <a:pt x="4186" y="21234"/>
                    <a:pt x="5860" y="20754"/>
                    <a:pt x="7116" y="18834"/>
                  </a:cubicBezTo>
                  <a:cubicBezTo>
                    <a:pt x="8372" y="16914"/>
                    <a:pt x="9209" y="13554"/>
                    <a:pt x="9712" y="11274"/>
                  </a:cubicBezTo>
                  <a:cubicBezTo>
                    <a:pt x="10214" y="8994"/>
                    <a:pt x="10381" y="7794"/>
                    <a:pt x="10465" y="7794"/>
                  </a:cubicBezTo>
                  <a:cubicBezTo>
                    <a:pt x="10549" y="7794"/>
                    <a:pt x="10549" y="8994"/>
                    <a:pt x="10549" y="10794"/>
                  </a:cubicBezTo>
                  <a:cubicBezTo>
                    <a:pt x="10549" y="12594"/>
                    <a:pt x="10549" y="14994"/>
                    <a:pt x="10549" y="16794"/>
                  </a:cubicBezTo>
                  <a:cubicBezTo>
                    <a:pt x="10549" y="18594"/>
                    <a:pt x="10549" y="19794"/>
                    <a:pt x="10633" y="18954"/>
                  </a:cubicBezTo>
                  <a:cubicBezTo>
                    <a:pt x="10716" y="18114"/>
                    <a:pt x="10884" y="15234"/>
                    <a:pt x="11553" y="12114"/>
                  </a:cubicBezTo>
                  <a:cubicBezTo>
                    <a:pt x="12223" y="8994"/>
                    <a:pt x="13395" y="5634"/>
                    <a:pt x="14316" y="3594"/>
                  </a:cubicBezTo>
                  <a:cubicBezTo>
                    <a:pt x="15237" y="1554"/>
                    <a:pt x="15907" y="834"/>
                    <a:pt x="16660" y="354"/>
                  </a:cubicBezTo>
                  <a:cubicBezTo>
                    <a:pt x="17414" y="-126"/>
                    <a:pt x="18251" y="-366"/>
                    <a:pt x="18837" y="1314"/>
                  </a:cubicBezTo>
                  <a:cubicBezTo>
                    <a:pt x="19423" y="2994"/>
                    <a:pt x="19758" y="6594"/>
                    <a:pt x="20177" y="8874"/>
                  </a:cubicBezTo>
                  <a:cubicBezTo>
                    <a:pt x="20595" y="11154"/>
                    <a:pt x="21098" y="12114"/>
                    <a:pt x="21600" y="13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2965450" y="1786491"/>
              <a:ext cx="15240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" y="3847"/>
                    <a:pt x="600" y="7693"/>
                    <a:pt x="1200" y="10800"/>
                  </a:cubicBezTo>
                  <a:cubicBezTo>
                    <a:pt x="1800" y="13907"/>
                    <a:pt x="2700" y="16274"/>
                    <a:pt x="3450" y="17803"/>
                  </a:cubicBezTo>
                  <a:cubicBezTo>
                    <a:pt x="4200" y="19332"/>
                    <a:pt x="4800" y="20022"/>
                    <a:pt x="5850" y="20466"/>
                  </a:cubicBezTo>
                  <a:cubicBezTo>
                    <a:pt x="6900" y="20910"/>
                    <a:pt x="8400" y="21107"/>
                    <a:pt x="9600" y="20959"/>
                  </a:cubicBezTo>
                  <a:cubicBezTo>
                    <a:pt x="10800" y="20811"/>
                    <a:pt x="11700" y="20318"/>
                    <a:pt x="12750" y="19233"/>
                  </a:cubicBezTo>
                  <a:cubicBezTo>
                    <a:pt x="13800" y="18148"/>
                    <a:pt x="15000" y="16471"/>
                    <a:pt x="15600" y="15386"/>
                  </a:cubicBezTo>
                  <a:cubicBezTo>
                    <a:pt x="16200" y="14301"/>
                    <a:pt x="16200" y="13808"/>
                    <a:pt x="15450" y="13463"/>
                  </a:cubicBezTo>
                  <a:cubicBezTo>
                    <a:pt x="14700" y="13118"/>
                    <a:pt x="13200" y="12921"/>
                    <a:pt x="11850" y="13019"/>
                  </a:cubicBezTo>
                  <a:cubicBezTo>
                    <a:pt x="10500" y="13118"/>
                    <a:pt x="9300" y="13512"/>
                    <a:pt x="8400" y="13956"/>
                  </a:cubicBezTo>
                  <a:cubicBezTo>
                    <a:pt x="7500" y="14400"/>
                    <a:pt x="6900" y="14893"/>
                    <a:pt x="6600" y="15436"/>
                  </a:cubicBezTo>
                  <a:cubicBezTo>
                    <a:pt x="6300" y="15978"/>
                    <a:pt x="6300" y="16570"/>
                    <a:pt x="7950" y="17162"/>
                  </a:cubicBezTo>
                  <a:cubicBezTo>
                    <a:pt x="9600" y="17753"/>
                    <a:pt x="12900" y="18345"/>
                    <a:pt x="15450" y="18838"/>
                  </a:cubicBezTo>
                  <a:cubicBezTo>
                    <a:pt x="18000" y="19332"/>
                    <a:pt x="19800" y="19726"/>
                    <a:pt x="20700" y="20170"/>
                  </a:cubicBezTo>
                  <a:cubicBezTo>
                    <a:pt x="21600" y="20614"/>
                    <a:pt x="21600" y="211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2857500" y="1938891"/>
              <a:ext cx="3175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96" y="15840"/>
                    <a:pt x="9792" y="10080"/>
                    <a:pt x="13392" y="6480"/>
                  </a:cubicBezTo>
                  <a:cubicBezTo>
                    <a:pt x="16992" y="2880"/>
                    <a:pt x="1929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013313" y="2897741"/>
              <a:ext cx="710838" cy="530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81" fill="norm" stroke="1" extrusionOk="0">
                  <a:moveTo>
                    <a:pt x="181" y="15624"/>
                  </a:moveTo>
                  <a:cubicBezTo>
                    <a:pt x="53" y="15197"/>
                    <a:pt x="-75" y="14770"/>
                    <a:pt x="53" y="14813"/>
                  </a:cubicBezTo>
                  <a:cubicBezTo>
                    <a:pt x="181" y="14855"/>
                    <a:pt x="566" y="15368"/>
                    <a:pt x="1079" y="16520"/>
                  </a:cubicBezTo>
                  <a:cubicBezTo>
                    <a:pt x="1591" y="17673"/>
                    <a:pt x="2232" y="19466"/>
                    <a:pt x="2713" y="20447"/>
                  </a:cubicBezTo>
                  <a:cubicBezTo>
                    <a:pt x="3194" y="21429"/>
                    <a:pt x="3514" y="21600"/>
                    <a:pt x="4155" y="21130"/>
                  </a:cubicBezTo>
                  <a:cubicBezTo>
                    <a:pt x="4796" y="20661"/>
                    <a:pt x="5758" y="19551"/>
                    <a:pt x="7104" y="17715"/>
                  </a:cubicBezTo>
                  <a:cubicBezTo>
                    <a:pt x="8450" y="15880"/>
                    <a:pt x="10180" y="13319"/>
                    <a:pt x="12007" y="10971"/>
                  </a:cubicBezTo>
                  <a:cubicBezTo>
                    <a:pt x="13834" y="8623"/>
                    <a:pt x="15756" y="6489"/>
                    <a:pt x="17359" y="4696"/>
                  </a:cubicBezTo>
                  <a:cubicBezTo>
                    <a:pt x="18961" y="2903"/>
                    <a:pt x="20243" y="1451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2844800" y="551285"/>
              <a:ext cx="171450" cy="31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1393"/>
                  </a:moveTo>
                  <a:cubicBezTo>
                    <a:pt x="2133" y="17937"/>
                    <a:pt x="4267" y="14481"/>
                    <a:pt x="6133" y="11313"/>
                  </a:cubicBezTo>
                  <a:cubicBezTo>
                    <a:pt x="8000" y="8145"/>
                    <a:pt x="9600" y="5265"/>
                    <a:pt x="11067" y="3321"/>
                  </a:cubicBezTo>
                  <a:cubicBezTo>
                    <a:pt x="12533" y="1377"/>
                    <a:pt x="13867" y="369"/>
                    <a:pt x="15067" y="81"/>
                  </a:cubicBezTo>
                  <a:cubicBezTo>
                    <a:pt x="16267" y="-207"/>
                    <a:pt x="17333" y="225"/>
                    <a:pt x="18267" y="2169"/>
                  </a:cubicBezTo>
                  <a:cubicBezTo>
                    <a:pt x="19200" y="4113"/>
                    <a:pt x="20000" y="7569"/>
                    <a:pt x="20533" y="10953"/>
                  </a:cubicBezTo>
                  <a:cubicBezTo>
                    <a:pt x="21067" y="14337"/>
                    <a:pt x="21333" y="17649"/>
                    <a:pt x="21600" y="20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2940948" y="688464"/>
              <a:ext cx="1694552" cy="1663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66" fill="norm" stroke="1" extrusionOk="0">
                  <a:moveTo>
                    <a:pt x="393" y="487"/>
                  </a:moveTo>
                  <a:cubicBezTo>
                    <a:pt x="313" y="268"/>
                    <a:pt x="232" y="48"/>
                    <a:pt x="164" y="7"/>
                  </a:cubicBezTo>
                  <a:cubicBezTo>
                    <a:pt x="97" y="-34"/>
                    <a:pt x="43" y="103"/>
                    <a:pt x="16" y="542"/>
                  </a:cubicBezTo>
                  <a:cubicBezTo>
                    <a:pt x="-11" y="982"/>
                    <a:pt x="-11" y="1723"/>
                    <a:pt x="83" y="2464"/>
                  </a:cubicBezTo>
                  <a:cubicBezTo>
                    <a:pt x="178" y="3205"/>
                    <a:pt x="367" y="3946"/>
                    <a:pt x="785" y="4591"/>
                  </a:cubicBezTo>
                  <a:cubicBezTo>
                    <a:pt x="1202" y="5236"/>
                    <a:pt x="1850" y="5785"/>
                    <a:pt x="2632" y="6141"/>
                  </a:cubicBezTo>
                  <a:cubicBezTo>
                    <a:pt x="3414" y="6498"/>
                    <a:pt x="4331" y="6663"/>
                    <a:pt x="5301" y="6773"/>
                  </a:cubicBezTo>
                  <a:cubicBezTo>
                    <a:pt x="6272" y="6882"/>
                    <a:pt x="7297" y="6937"/>
                    <a:pt x="8349" y="7033"/>
                  </a:cubicBezTo>
                  <a:cubicBezTo>
                    <a:pt x="9400" y="7129"/>
                    <a:pt x="10479" y="7267"/>
                    <a:pt x="11517" y="7445"/>
                  </a:cubicBezTo>
                  <a:cubicBezTo>
                    <a:pt x="12555" y="7623"/>
                    <a:pt x="13553" y="7843"/>
                    <a:pt x="14483" y="8117"/>
                  </a:cubicBezTo>
                  <a:cubicBezTo>
                    <a:pt x="15414" y="8392"/>
                    <a:pt x="16277" y="8721"/>
                    <a:pt x="17086" y="9174"/>
                  </a:cubicBezTo>
                  <a:cubicBezTo>
                    <a:pt x="17895" y="9627"/>
                    <a:pt x="18650" y="10203"/>
                    <a:pt x="19122" y="10835"/>
                  </a:cubicBezTo>
                  <a:cubicBezTo>
                    <a:pt x="19593" y="11466"/>
                    <a:pt x="19782" y="12152"/>
                    <a:pt x="19931" y="13003"/>
                  </a:cubicBezTo>
                  <a:cubicBezTo>
                    <a:pt x="20079" y="13854"/>
                    <a:pt x="20187" y="14869"/>
                    <a:pt x="20322" y="15816"/>
                  </a:cubicBezTo>
                  <a:cubicBezTo>
                    <a:pt x="20456" y="16763"/>
                    <a:pt x="20618" y="17641"/>
                    <a:pt x="20834" y="18588"/>
                  </a:cubicBezTo>
                  <a:cubicBezTo>
                    <a:pt x="21050" y="19535"/>
                    <a:pt x="21319" y="20550"/>
                    <a:pt x="21589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4449729" y="2586574"/>
              <a:ext cx="228899" cy="198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0702" fill="norm" stroke="1" extrusionOk="0">
                  <a:moveTo>
                    <a:pt x="6631" y="7937"/>
                  </a:moveTo>
                  <a:cubicBezTo>
                    <a:pt x="6042" y="5732"/>
                    <a:pt x="5453" y="3528"/>
                    <a:pt x="4765" y="1985"/>
                  </a:cubicBezTo>
                  <a:cubicBezTo>
                    <a:pt x="4078" y="443"/>
                    <a:pt x="3293" y="-439"/>
                    <a:pt x="2507" y="222"/>
                  </a:cubicBezTo>
                  <a:cubicBezTo>
                    <a:pt x="1722" y="883"/>
                    <a:pt x="936" y="3088"/>
                    <a:pt x="445" y="6173"/>
                  </a:cubicBezTo>
                  <a:cubicBezTo>
                    <a:pt x="-46" y="9259"/>
                    <a:pt x="-242" y="13226"/>
                    <a:pt x="445" y="16202"/>
                  </a:cubicBezTo>
                  <a:cubicBezTo>
                    <a:pt x="1133" y="19177"/>
                    <a:pt x="2703" y="21161"/>
                    <a:pt x="4765" y="20610"/>
                  </a:cubicBezTo>
                  <a:cubicBezTo>
                    <a:pt x="6827" y="20059"/>
                    <a:pt x="9380" y="16973"/>
                    <a:pt x="11147" y="14328"/>
                  </a:cubicBezTo>
                  <a:cubicBezTo>
                    <a:pt x="12914" y="11683"/>
                    <a:pt x="13896" y="9479"/>
                    <a:pt x="14583" y="7826"/>
                  </a:cubicBezTo>
                  <a:cubicBezTo>
                    <a:pt x="15271" y="6173"/>
                    <a:pt x="15663" y="5071"/>
                    <a:pt x="15271" y="4630"/>
                  </a:cubicBezTo>
                  <a:cubicBezTo>
                    <a:pt x="14878" y="4190"/>
                    <a:pt x="13700" y="4410"/>
                    <a:pt x="12816" y="5181"/>
                  </a:cubicBezTo>
                  <a:cubicBezTo>
                    <a:pt x="11933" y="5953"/>
                    <a:pt x="11343" y="7275"/>
                    <a:pt x="11343" y="9369"/>
                  </a:cubicBezTo>
                  <a:cubicBezTo>
                    <a:pt x="11343" y="11463"/>
                    <a:pt x="11933" y="14328"/>
                    <a:pt x="13209" y="15871"/>
                  </a:cubicBezTo>
                  <a:cubicBezTo>
                    <a:pt x="14485" y="17414"/>
                    <a:pt x="16449" y="17634"/>
                    <a:pt x="17922" y="16753"/>
                  </a:cubicBezTo>
                  <a:cubicBezTo>
                    <a:pt x="19394" y="15871"/>
                    <a:pt x="20376" y="13888"/>
                    <a:pt x="20867" y="12124"/>
                  </a:cubicBezTo>
                  <a:cubicBezTo>
                    <a:pt x="21358" y="10361"/>
                    <a:pt x="21358" y="8818"/>
                    <a:pt x="20867" y="8267"/>
                  </a:cubicBezTo>
                  <a:cubicBezTo>
                    <a:pt x="20376" y="7716"/>
                    <a:pt x="19394" y="8157"/>
                    <a:pt x="18413" y="8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4724400" y="2279376"/>
              <a:ext cx="323850" cy="453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16238"/>
                  </a:moveTo>
                  <a:cubicBezTo>
                    <a:pt x="847" y="17532"/>
                    <a:pt x="1694" y="18826"/>
                    <a:pt x="2118" y="19722"/>
                  </a:cubicBezTo>
                  <a:cubicBezTo>
                    <a:pt x="2541" y="20618"/>
                    <a:pt x="2541" y="21116"/>
                    <a:pt x="2541" y="21116"/>
                  </a:cubicBezTo>
                  <a:cubicBezTo>
                    <a:pt x="2541" y="21116"/>
                    <a:pt x="2541" y="20618"/>
                    <a:pt x="2753" y="19324"/>
                  </a:cubicBezTo>
                  <a:cubicBezTo>
                    <a:pt x="2965" y="18030"/>
                    <a:pt x="3388" y="15940"/>
                    <a:pt x="4024" y="14795"/>
                  </a:cubicBezTo>
                  <a:cubicBezTo>
                    <a:pt x="4659" y="13650"/>
                    <a:pt x="5506" y="13451"/>
                    <a:pt x="6212" y="13551"/>
                  </a:cubicBezTo>
                  <a:cubicBezTo>
                    <a:pt x="6918" y="13650"/>
                    <a:pt x="7482" y="14049"/>
                    <a:pt x="7976" y="14944"/>
                  </a:cubicBezTo>
                  <a:cubicBezTo>
                    <a:pt x="8471" y="15840"/>
                    <a:pt x="8894" y="17234"/>
                    <a:pt x="9247" y="18179"/>
                  </a:cubicBezTo>
                  <a:cubicBezTo>
                    <a:pt x="9600" y="19125"/>
                    <a:pt x="9882" y="19623"/>
                    <a:pt x="10306" y="20021"/>
                  </a:cubicBezTo>
                  <a:cubicBezTo>
                    <a:pt x="10729" y="20419"/>
                    <a:pt x="11294" y="20718"/>
                    <a:pt x="11929" y="20718"/>
                  </a:cubicBezTo>
                  <a:cubicBezTo>
                    <a:pt x="12565" y="20718"/>
                    <a:pt x="13271" y="20419"/>
                    <a:pt x="14259" y="19722"/>
                  </a:cubicBezTo>
                  <a:cubicBezTo>
                    <a:pt x="15247" y="19026"/>
                    <a:pt x="16518" y="17931"/>
                    <a:pt x="17153" y="17134"/>
                  </a:cubicBezTo>
                  <a:cubicBezTo>
                    <a:pt x="17788" y="16338"/>
                    <a:pt x="17788" y="15840"/>
                    <a:pt x="17506" y="15741"/>
                  </a:cubicBezTo>
                  <a:cubicBezTo>
                    <a:pt x="17224" y="15641"/>
                    <a:pt x="16659" y="15940"/>
                    <a:pt x="16094" y="16587"/>
                  </a:cubicBezTo>
                  <a:cubicBezTo>
                    <a:pt x="15529" y="17234"/>
                    <a:pt x="14965" y="18229"/>
                    <a:pt x="14612" y="19075"/>
                  </a:cubicBezTo>
                  <a:cubicBezTo>
                    <a:pt x="14259" y="19921"/>
                    <a:pt x="14118" y="20618"/>
                    <a:pt x="14400" y="21016"/>
                  </a:cubicBezTo>
                  <a:cubicBezTo>
                    <a:pt x="14682" y="21414"/>
                    <a:pt x="15388" y="21514"/>
                    <a:pt x="16376" y="20967"/>
                  </a:cubicBezTo>
                  <a:cubicBezTo>
                    <a:pt x="17365" y="20419"/>
                    <a:pt x="18635" y="19225"/>
                    <a:pt x="19553" y="17184"/>
                  </a:cubicBezTo>
                  <a:cubicBezTo>
                    <a:pt x="20471" y="15143"/>
                    <a:pt x="21035" y="12257"/>
                    <a:pt x="20965" y="9470"/>
                  </a:cubicBezTo>
                  <a:cubicBezTo>
                    <a:pt x="20894" y="6683"/>
                    <a:pt x="20188" y="3995"/>
                    <a:pt x="19553" y="2353"/>
                  </a:cubicBezTo>
                  <a:cubicBezTo>
                    <a:pt x="18918" y="710"/>
                    <a:pt x="18353" y="113"/>
                    <a:pt x="17859" y="14"/>
                  </a:cubicBezTo>
                  <a:cubicBezTo>
                    <a:pt x="17365" y="-86"/>
                    <a:pt x="16941" y="312"/>
                    <a:pt x="16659" y="2253"/>
                  </a:cubicBezTo>
                  <a:cubicBezTo>
                    <a:pt x="16376" y="4194"/>
                    <a:pt x="16235" y="7678"/>
                    <a:pt x="17082" y="10764"/>
                  </a:cubicBezTo>
                  <a:cubicBezTo>
                    <a:pt x="17929" y="13849"/>
                    <a:pt x="19765" y="16537"/>
                    <a:pt x="21600" y="19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5162550" y="266914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5664200" y="2218291"/>
              <a:ext cx="6985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3212"/>
                    <a:pt x="5236" y="6425"/>
                    <a:pt x="8836" y="10025"/>
                  </a:cubicBezTo>
                  <a:cubicBezTo>
                    <a:pt x="12436" y="13625"/>
                    <a:pt x="17018" y="176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5587727" y="2592941"/>
              <a:ext cx="381274" cy="6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11" fill="norm" stroke="1" extrusionOk="0">
                  <a:moveTo>
                    <a:pt x="1089" y="17280"/>
                  </a:moveTo>
                  <a:cubicBezTo>
                    <a:pt x="493" y="18720"/>
                    <a:pt x="-104" y="20160"/>
                    <a:pt x="15" y="20880"/>
                  </a:cubicBezTo>
                  <a:cubicBezTo>
                    <a:pt x="135" y="21600"/>
                    <a:pt x="970" y="21600"/>
                    <a:pt x="3595" y="19440"/>
                  </a:cubicBezTo>
                  <a:cubicBezTo>
                    <a:pt x="6221" y="17280"/>
                    <a:pt x="10636" y="12960"/>
                    <a:pt x="13918" y="9360"/>
                  </a:cubicBezTo>
                  <a:cubicBezTo>
                    <a:pt x="17200" y="5760"/>
                    <a:pt x="19348" y="288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4905527" y="3062841"/>
              <a:ext cx="714224" cy="30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367" fill="norm" stroke="1" extrusionOk="0">
                  <a:moveTo>
                    <a:pt x="91" y="9698"/>
                  </a:moveTo>
                  <a:cubicBezTo>
                    <a:pt x="91" y="8376"/>
                    <a:pt x="91" y="7053"/>
                    <a:pt x="59" y="6024"/>
                  </a:cubicBezTo>
                  <a:cubicBezTo>
                    <a:pt x="27" y="4996"/>
                    <a:pt x="-37" y="4261"/>
                    <a:pt x="27" y="4188"/>
                  </a:cubicBezTo>
                  <a:cubicBezTo>
                    <a:pt x="91" y="4114"/>
                    <a:pt x="283" y="4702"/>
                    <a:pt x="730" y="7127"/>
                  </a:cubicBezTo>
                  <a:cubicBezTo>
                    <a:pt x="1177" y="9551"/>
                    <a:pt x="1880" y="13812"/>
                    <a:pt x="2359" y="16531"/>
                  </a:cubicBezTo>
                  <a:cubicBezTo>
                    <a:pt x="2839" y="19249"/>
                    <a:pt x="3094" y="20424"/>
                    <a:pt x="3542" y="21012"/>
                  </a:cubicBezTo>
                  <a:cubicBezTo>
                    <a:pt x="3989" y="21600"/>
                    <a:pt x="4628" y="21600"/>
                    <a:pt x="5810" y="19910"/>
                  </a:cubicBezTo>
                  <a:cubicBezTo>
                    <a:pt x="6993" y="18220"/>
                    <a:pt x="8718" y="14841"/>
                    <a:pt x="10731" y="11682"/>
                  </a:cubicBezTo>
                  <a:cubicBezTo>
                    <a:pt x="12744" y="8522"/>
                    <a:pt x="15045" y="5584"/>
                    <a:pt x="16898" y="3673"/>
                  </a:cubicBezTo>
                  <a:cubicBezTo>
                    <a:pt x="18751" y="1763"/>
                    <a:pt x="20157" y="882"/>
                    <a:pt x="215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Drawing"/>
          <p:cNvGrpSpPr/>
          <p:nvPr/>
        </p:nvGrpSpPr>
        <p:grpSpPr>
          <a:xfrm>
            <a:off x="508000" y="1626544"/>
            <a:ext cx="12465051" cy="6380791"/>
            <a:chOff x="0" y="0"/>
            <a:chExt cx="12465050" cy="6380789"/>
          </a:xfrm>
        </p:grpSpPr>
        <p:sp>
          <p:nvSpPr>
            <p:cNvPr id="1835" name="Line"/>
            <p:cNvSpPr/>
            <p:nvPr/>
          </p:nvSpPr>
          <p:spPr>
            <a:xfrm>
              <a:off x="1257299" y="329255"/>
              <a:ext cx="508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916"/>
                    <a:pt x="5400" y="7832"/>
                    <a:pt x="9000" y="11432"/>
                  </a:cubicBezTo>
                  <a:cubicBezTo>
                    <a:pt x="12600" y="15032"/>
                    <a:pt x="17100" y="183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234985" y="234005"/>
              <a:ext cx="236089" cy="474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1417" y="6654"/>
                  </a:moveTo>
                  <a:cubicBezTo>
                    <a:pt x="665" y="5593"/>
                    <a:pt x="-86" y="4532"/>
                    <a:pt x="8" y="3616"/>
                  </a:cubicBezTo>
                  <a:cubicBezTo>
                    <a:pt x="102" y="2700"/>
                    <a:pt x="1041" y="1929"/>
                    <a:pt x="3295" y="1254"/>
                  </a:cubicBezTo>
                  <a:cubicBezTo>
                    <a:pt x="5549" y="579"/>
                    <a:pt x="9117" y="0"/>
                    <a:pt x="11935" y="0"/>
                  </a:cubicBezTo>
                  <a:cubicBezTo>
                    <a:pt x="14752" y="0"/>
                    <a:pt x="16818" y="579"/>
                    <a:pt x="17194" y="1736"/>
                  </a:cubicBezTo>
                  <a:cubicBezTo>
                    <a:pt x="17570" y="2893"/>
                    <a:pt x="16255" y="4629"/>
                    <a:pt x="14846" y="5979"/>
                  </a:cubicBezTo>
                  <a:cubicBezTo>
                    <a:pt x="13437" y="7329"/>
                    <a:pt x="11935" y="8293"/>
                    <a:pt x="10620" y="9161"/>
                  </a:cubicBezTo>
                  <a:cubicBezTo>
                    <a:pt x="9305" y="10029"/>
                    <a:pt x="8178" y="10800"/>
                    <a:pt x="8366" y="11330"/>
                  </a:cubicBezTo>
                  <a:cubicBezTo>
                    <a:pt x="8554" y="11861"/>
                    <a:pt x="10057" y="12150"/>
                    <a:pt x="12217" y="12632"/>
                  </a:cubicBezTo>
                  <a:cubicBezTo>
                    <a:pt x="14377" y="13114"/>
                    <a:pt x="17194" y="13789"/>
                    <a:pt x="18978" y="14705"/>
                  </a:cubicBezTo>
                  <a:cubicBezTo>
                    <a:pt x="20763" y="15621"/>
                    <a:pt x="21514" y="16779"/>
                    <a:pt x="20481" y="17936"/>
                  </a:cubicBezTo>
                  <a:cubicBezTo>
                    <a:pt x="19448" y="19093"/>
                    <a:pt x="16631" y="20250"/>
                    <a:pt x="14189" y="20877"/>
                  </a:cubicBezTo>
                  <a:cubicBezTo>
                    <a:pt x="11747" y="21504"/>
                    <a:pt x="9681" y="21600"/>
                    <a:pt x="8178" y="21600"/>
                  </a:cubicBezTo>
                  <a:cubicBezTo>
                    <a:pt x="6676" y="21600"/>
                    <a:pt x="5737" y="21504"/>
                    <a:pt x="4985" y="21263"/>
                  </a:cubicBezTo>
                  <a:cubicBezTo>
                    <a:pt x="4234" y="21021"/>
                    <a:pt x="3671" y="20636"/>
                    <a:pt x="3764" y="20298"/>
                  </a:cubicBezTo>
                  <a:cubicBezTo>
                    <a:pt x="3858" y="19961"/>
                    <a:pt x="4610" y="19671"/>
                    <a:pt x="5361" y="19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1501534" y="460935"/>
              <a:ext cx="187566" cy="168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0697" fill="norm" stroke="1" extrusionOk="0">
                  <a:moveTo>
                    <a:pt x="13497" y="9574"/>
                  </a:moveTo>
                  <a:cubicBezTo>
                    <a:pt x="12769" y="7232"/>
                    <a:pt x="12041" y="4890"/>
                    <a:pt x="11191" y="2938"/>
                  </a:cubicBezTo>
                  <a:cubicBezTo>
                    <a:pt x="10342" y="986"/>
                    <a:pt x="9371" y="-575"/>
                    <a:pt x="7672" y="206"/>
                  </a:cubicBezTo>
                  <a:cubicBezTo>
                    <a:pt x="5973" y="986"/>
                    <a:pt x="3546" y="4109"/>
                    <a:pt x="2090" y="6972"/>
                  </a:cubicBezTo>
                  <a:cubicBezTo>
                    <a:pt x="634" y="9835"/>
                    <a:pt x="149" y="12437"/>
                    <a:pt x="27" y="14779"/>
                  </a:cubicBezTo>
                  <a:cubicBezTo>
                    <a:pt x="-94" y="17121"/>
                    <a:pt x="149" y="19203"/>
                    <a:pt x="1484" y="20114"/>
                  </a:cubicBezTo>
                  <a:cubicBezTo>
                    <a:pt x="2818" y="21025"/>
                    <a:pt x="5245" y="20765"/>
                    <a:pt x="6944" y="19073"/>
                  </a:cubicBezTo>
                  <a:cubicBezTo>
                    <a:pt x="8643" y="17382"/>
                    <a:pt x="9614" y="14259"/>
                    <a:pt x="10221" y="11786"/>
                  </a:cubicBezTo>
                  <a:cubicBezTo>
                    <a:pt x="10827" y="9314"/>
                    <a:pt x="11070" y="7492"/>
                    <a:pt x="11313" y="7362"/>
                  </a:cubicBezTo>
                  <a:cubicBezTo>
                    <a:pt x="11555" y="7232"/>
                    <a:pt x="11798" y="8794"/>
                    <a:pt x="12526" y="11266"/>
                  </a:cubicBezTo>
                  <a:cubicBezTo>
                    <a:pt x="13254" y="13738"/>
                    <a:pt x="14468" y="17121"/>
                    <a:pt x="15681" y="18943"/>
                  </a:cubicBezTo>
                  <a:cubicBezTo>
                    <a:pt x="16895" y="20765"/>
                    <a:pt x="18108" y="21025"/>
                    <a:pt x="19079" y="20374"/>
                  </a:cubicBezTo>
                  <a:cubicBezTo>
                    <a:pt x="20050" y="19724"/>
                    <a:pt x="20778" y="18162"/>
                    <a:pt x="21506" y="16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689805" y="494355"/>
              <a:ext cx="166407" cy="365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422" fill="norm" stroke="1" extrusionOk="0">
                  <a:moveTo>
                    <a:pt x="711" y="0"/>
                  </a:moveTo>
                  <a:cubicBezTo>
                    <a:pt x="177" y="745"/>
                    <a:pt x="-356" y="1490"/>
                    <a:pt x="311" y="2421"/>
                  </a:cubicBezTo>
                  <a:cubicBezTo>
                    <a:pt x="977" y="3352"/>
                    <a:pt x="2844" y="4469"/>
                    <a:pt x="4977" y="4841"/>
                  </a:cubicBezTo>
                  <a:cubicBezTo>
                    <a:pt x="7111" y="5214"/>
                    <a:pt x="9511" y="4841"/>
                    <a:pt x="11111" y="4407"/>
                  </a:cubicBezTo>
                  <a:cubicBezTo>
                    <a:pt x="12711" y="3972"/>
                    <a:pt x="13511" y="3476"/>
                    <a:pt x="14044" y="2669"/>
                  </a:cubicBezTo>
                  <a:cubicBezTo>
                    <a:pt x="14577" y="1862"/>
                    <a:pt x="14844" y="745"/>
                    <a:pt x="14577" y="497"/>
                  </a:cubicBezTo>
                  <a:cubicBezTo>
                    <a:pt x="14311" y="248"/>
                    <a:pt x="13511" y="869"/>
                    <a:pt x="13111" y="2359"/>
                  </a:cubicBezTo>
                  <a:cubicBezTo>
                    <a:pt x="12711" y="3848"/>
                    <a:pt x="12711" y="6207"/>
                    <a:pt x="14044" y="9186"/>
                  </a:cubicBezTo>
                  <a:cubicBezTo>
                    <a:pt x="15377" y="12166"/>
                    <a:pt x="18044" y="15766"/>
                    <a:pt x="19511" y="18000"/>
                  </a:cubicBezTo>
                  <a:cubicBezTo>
                    <a:pt x="20977" y="20234"/>
                    <a:pt x="21244" y="21103"/>
                    <a:pt x="20711" y="21352"/>
                  </a:cubicBezTo>
                  <a:cubicBezTo>
                    <a:pt x="20177" y="21600"/>
                    <a:pt x="18844" y="21228"/>
                    <a:pt x="16844" y="19614"/>
                  </a:cubicBezTo>
                  <a:cubicBezTo>
                    <a:pt x="14844" y="18000"/>
                    <a:pt x="12177" y="15145"/>
                    <a:pt x="9511" y="12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860550" y="436122"/>
              <a:ext cx="133350" cy="172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fill="norm" stroke="1" extrusionOk="0">
                  <a:moveTo>
                    <a:pt x="0" y="10160"/>
                  </a:moveTo>
                  <a:cubicBezTo>
                    <a:pt x="1714" y="10674"/>
                    <a:pt x="3429" y="11188"/>
                    <a:pt x="4971" y="10931"/>
                  </a:cubicBezTo>
                  <a:cubicBezTo>
                    <a:pt x="6514" y="10674"/>
                    <a:pt x="7886" y="9646"/>
                    <a:pt x="8914" y="8488"/>
                  </a:cubicBezTo>
                  <a:cubicBezTo>
                    <a:pt x="9943" y="7331"/>
                    <a:pt x="10629" y="6046"/>
                    <a:pt x="10971" y="4631"/>
                  </a:cubicBezTo>
                  <a:cubicBezTo>
                    <a:pt x="11314" y="3217"/>
                    <a:pt x="11314" y="1674"/>
                    <a:pt x="10457" y="774"/>
                  </a:cubicBezTo>
                  <a:cubicBezTo>
                    <a:pt x="9600" y="-126"/>
                    <a:pt x="7886" y="-383"/>
                    <a:pt x="6000" y="774"/>
                  </a:cubicBezTo>
                  <a:cubicBezTo>
                    <a:pt x="4114" y="1931"/>
                    <a:pt x="2057" y="4503"/>
                    <a:pt x="1029" y="7460"/>
                  </a:cubicBezTo>
                  <a:cubicBezTo>
                    <a:pt x="0" y="10417"/>
                    <a:pt x="0" y="13760"/>
                    <a:pt x="1714" y="16331"/>
                  </a:cubicBezTo>
                  <a:cubicBezTo>
                    <a:pt x="3429" y="18903"/>
                    <a:pt x="6857" y="20703"/>
                    <a:pt x="10457" y="20960"/>
                  </a:cubicBezTo>
                  <a:cubicBezTo>
                    <a:pt x="14057" y="21217"/>
                    <a:pt x="17829" y="19931"/>
                    <a:pt x="21600" y="18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2005890" y="405455"/>
              <a:ext cx="95961" cy="162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494" fill="norm" stroke="1" extrusionOk="0">
                  <a:moveTo>
                    <a:pt x="20835" y="0"/>
                  </a:moveTo>
                  <a:cubicBezTo>
                    <a:pt x="16239" y="281"/>
                    <a:pt x="11644" y="561"/>
                    <a:pt x="8197" y="1262"/>
                  </a:cubicBezTo>
                  <a:cubicBezTo>
                    <a:pt x="4750" y="1964"/>
                    <a:pt x="2452" y="3086"/>
                    <a:pt x="1073" y="4488"/>
                  </a:cubicBezTo>
                  <a:cubicBezTo>
                    <a:pt x="-305" y="5891"/>
                    <a:pt x="-765" y="7574"/>
                    <a:pt x="2222" y="9538"/>
                  </a:cubicBezTo>
                  <a:cubicBezTo>
                    <a:pt x="5209" y="11501"/>
                    <a:pt x="11644" y="13745"/>
                    <a:pt x="15320" y="15709"/>
                  </a:cubicBezTo>
                  <a:cubicBezTo>
                    <a:pt x="18997" y="17673"/>
                    <a:pt x="19916" y="19356"/>
                    <a:pt x="18997" y="20338"/>
                  </a:cubicBezTo>
                  <a:cubicBezTo>
                    <a:pt x="18078" y="21319"/>
                    <a:pt x="15320" y="21600"/>
                    <a:pt x="12792" y="21460"/>
                  </a:cubicBezTo>
                  <a:cubicBezTo>
                    <a:pt x="10265" y="21319"/>
                    <a:pt x="7967" y="20758"/>
                    <a:pt x="5669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2133600" y="214955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2673350" y="214955"/>
              <a:ext cx="381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600"/>
                    <a:pt x="14400" y="11200"/>
                    <a:pt x="18000" y="14400"/>
                  </a:cubicBezTo>
                  <a:cubicBezTo>
                    <a:pt x="21600" y="17600"/>
                    <a:pt x="21600" y="18400"/>
                    <a:pt x="21600" y="19200"/>
                  </a:cubicBezTo>
                  <a:cubicBezTo>
                    <a:pt x="21600" y="20000"/>
                    <a:pt x="21600" y="20800"/>
                    <a:pt x="19200" y="21200"/>
                  </a:cubicBezTo>
                  <a:cubicBezTo>
                    <a:pt x="16800" y="21600"/>
                    <a:pt x="12000" y="21600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2546349" y="110091"/>
              <a:ext cx="361951" cy="391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14812"/>
                  </a:moveTo>
                  <a:cubicBezTo>
                    <a:pt x="0" y="13650"/>
                    <a:pt x="0" y="12489"/>
                    <a:pt x="1200" y="10863"/>
                  </a:cubicBezTo>
                  <a:cubicBezTo>
                    <a:pt x="2400" y="9237"/>
                    <a:pt x="4800" y="7147"/>
                    <a:pt x="6821" y="5405"/>
                  </a:cubicBezTo>
                  <a:cubicBezTo>
                    <a:pt x="8842" y="3663"/>
                    <a:pt x="10484" y="2270"/>
                    <a:pt x="11558" y="1341"/>
                  </a:cubicBezTo>
                  <a:cubicBezTo>
                    <a:pt x="12632" y="412"/>
                    <a:pt x="13137" y="-53"/>
                    <a:pt x="13389" y="5"/>
                  </a:cubicBezTo>
                  <a:cubicBezTo>
                    <a:pt x="13642" y="63"/>
                    <a:pt x="13642" y="644"/>
                    <a:pt x="13453" y="2676"/>
                  </a:cubicBezTo>
                  <a:cubicBezTo>
                    <a:pt x="13263" y="4708"/>
                    <a:pt x="12884" y="8192"/>
                    <a:pt x="12695" y="11328"/>
                  </a:cubicBezTo>
                  <a:cubicBezTo>
                    <a:pt x="12505" y="14463"/>
                    <a:pt x="12505" y="17250"/>
                    <a:pt x="12505" y="18992"/>
                  </a:cubicBezTo>
                  <a:cubicBezTo>
                    <a:pt x="12505" y="20734"/>
                    <a:pt x="12505" y="21431"/>
                    <a:pt x="12442" y="21489"/>
                  </a:cubicBezTo>
                  <a:cubicBezTo>
                    <a:pt x="12379" y="21547"/>
                    <a:pt x="12253" y="20966"/>
                    <a:pt x="12442" y="19689"/>
                  </a:cubicBezTo>
                  <a:cubicBezTo>
                    <a:pt x="12632" y="18412"/>
                    <a:pt x="13137" y="16437"/>
                    <a:pt x="13642" y="15160"/>
                  </a:cubicBezTo>
                  <a:cubicBezTo>
                    <a:pt x="14147" y="13882"/>
                    <a:pt x="14653" y="13302"/>
                    <a:pt x="15347" y="12953"/>
                  </a:cubicBezTo>
                  <a:cubicBezTo>
                    <a:pt x="16042" y="12605"/>
                    <a:pt x="16926" y="12489"/>
                    <a:pt x="17621" y="12721"/>
                  </a:cubicBezTo>
                  <a:cubicBezTo>
                    <a:pt x="18316" y="12953"/>
                    <a:pt x="18821" y="13534"/>
                    <a:pt x="19453" y="14928"/>
                  </a:cubicBezTo>
                  <a:cubicBezTo>
                    <a:pt x="20084" y="16321"/>
                    <a:pt x="20842" y="18528"/>
                    <a:pt x="21600" y="20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2932481" y="311942"/>
              <a:ext cx="102819" cy="18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218" fill="norm" stroke="1" extrusionOk="0">
                  <a:moveTo>
                    <a:pt x="254" y="11581"/>
                  </a:moveTo>
                  <a:cubicBezTo>
                    <a:pt x="5103" y="8881"/>
                    <a:pt x="9952" y="6181"/>
                    <a:pt x="12597" y="4217"/>
                  </a:cubicBezTo>
                  <a:cubicBezTo>
                    <a:pt x="15242" y="2254"/>
                    <a:pt x="15682" y="1026"/>
                    <a:pt x="14801" y="413"/>
                  </a:cubicBezTo>
                  <a:cubicBezTo>
                    <a:pt x="13919" y="-201"/>
                    <a:pt x="11715" y="-201"/>
                    <a:pt x="9291" y="904"/>
                  </a:cubicBezTo>
                  <a:cubicBezTo>
                    <a:pt x="6866" y="2008"/>
                    <a:pt x="4221" y="4217"/>
                    <a:pt x="2458" y="7408"/>
                  </a:cubicBezTo>
                  <a:cubicBezTo>
                    <a:pt x="695" y="10599"/>
                    <a:pt x="-187" y="14772"/>
                    <a:pt x="33" y="17349"/>
                  </a:cubicBezTo>
                  <a:cubicBezTo>
                    <a:pt x="254" y="19926"/>
                    <a:pt x="1576" y="20908"/>
                    <a:pt x="5323" y="21154"/>
                  </a:cubicBezTo>
                  <a:cubicBezTo>
                    <a:pt x="9070" y="21399"/>
                    <a:pt x="15242" y="20908"/>
                    <a:pt x="21413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3060165" y="316555"/>
              <a:ext cx="108486" cy="180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150" fill="norm" stroke="1" extrusionOk="0">
                  <a:moveTo>
                    <a:pt x="21289" y="2979"/>
                  </a:moveTo>
                  <a:cubicBezTo>
                    <a:pt x="15474" y="4221"/>
                    <a:pt x="9658" y="5462"/>
                    <a:pt x="5920" y="7200"/>
                  </a:cubicBezTo>
                  <a:cubicBezTo>
                    <a:pt x="2181" y="8938"/>
                    <a:pt x="520" y="11172"/>
                    <a:pt x="104" y="13655"/>
                  </a:cubicBezTo>
                  <a:cubicBezTo>
                    <a:pt x="-311" y="16138"/>
                    <a:pt x="520" y="18869"/>
                    <a:pt x="2389" y="20234"/>
                  </a:cubicBezTo>
                  <a:cubicBezTo>
                    <a:pt x="4258" y="21600"/>
                    <a:pt x="7166" y="21600"/>
                    <a:pt x="10074" y="19117"/>
                  </a:cubicBezTo>
                  <a:cubicBezTo>
                    <a:pt x="12981" y="16634"/>
                    <a:pt x="15889" y="11669"/>
                    <a:pt x="16720" y="8069"/>
                  </a:cubicBezTo>
                  <a:cubicBezTo>
                    <a:pt x="17551" y="4469"/>
                    <a:pt x="16304" y="2234"/>
                    <a:pt x="150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3194050" y="278455"/>
              <a:ext cx="83901" cy="179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321" fill="norm" stroke="1" extrusionOk="0">
                  <a:moveTo>
                    <a:pt x="0" y="3767"/>
                  </a:moveTo>
                  <a:cubicBezTo>
                    <a:pt x="2634" y="3767"/>
                    <a:pt x="5268" y="3767"/>
                    <a:pt x="8956" y="5902"/>
                  </a:cubicBezTo>
                  <a:cubicBezTo>
                    <a:pt x="12644" y="8037"/>
                    <a:pt x="17385" y="12307"/>
                    <a:pt x="19493" y="15195"/>
                  </a:cubicBezTo>
                  <a:cubicBezTo>
                    <a:pt x="21600" y="18084"/>
                    <a:pt x="21073" y="19591"/>
                    <a:pt x="19493" y="20470"/>
                  </a:cubicBezTo>
                  <a:cubicBezTo>
                    <a:pt x="17912" y="21349"/>
                    <a:pt x="15278" y="21600"/>
                    <a:pt x="13434" y="20972"/>
                  </a:cubicBezTo>
                  <a:cubicBezTo>
                    <a:pt x="11590" y="20344"/>
                    <a:pt x="10537" y="18837"/>
                    <a:pt x="11590" y="15195"/>
                  </a:cubicBezTo>
                  <a:cubicBezTo>
                    <a:pt x="12644" y="11553"/>
                    <a:pt x="15805" y="5777"/>
                    <a:pt x="189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3336687" y="265229"/>
              <a:ext cx="73263" cy="11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0924" fill="norm" stroke="1" extrusionOk="0">
                  <a:moveTo>
                    <a:pt x="995" y="12824"/>
                  </a:moveTo>
                  <a:cubicBezTo>
                    <a:pt x="3464" y="11281"/>
                    <a:pt x="5932" y="9738"/>
                    <a:pt x="7784" y="7231"/>
                  </a:cubicBezTo>
                  <a:cubicBezTo>
                    <a:pt x="9635" y="4724"/>
                    <a:pt x="10870" y="1253"/>
                    <a:pt x="9944" y="288"/>
                  </a:cubicBezTo>
                  <a:cubicBezTo>
                    <a:pt x="9018" y="-676"/>
                    <a:pt x="5932" y="867"/>
                    <a:pt x="3772" y="3567"/>
                  </a:cubicBezTo>
                  <a:cubicBezTo>
                    <a:pt x="1612" y="6267"/>
                    <a:pt x="378" y="10124"/>
                    <a:pt x="70" y="13210"/>
                  </a:cubicBezTo>
                  <a:cubicBezTo>
                    <a:pt x="-239" y="16295"/>
                    <a:pt x="378" y="18610"/>
                    <a:pt x="4081" y="19767"/>
                  </a:cubicBezTo>
                  <a:cubicBezTo>
                    <a:pt x="7784" y="20924"/>
                    <a:pt x="14572" y="20924"/>
                    <a:pt x="21361" y="20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3467100" y="217918"/>
              <a:ext cx="177800" cy="183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601"/>
                  </a:moveTo>
                  <a:cubicBezTo>
                    <a:pt x="0" y="6774"/>
                    <a:pt x="0" y="10947"/>
                    <a:pt x="0" y="13647"/>
                  </a:cubicBezTo>
                  <a:cubicBezTo>
                    <a:pt x="0" y="16347"/>
                    <a:pt x="0" y="17574"/>
                    <a:pt x="0" y="18801"/>
                  </a:cubicBezTo>
                  <a:cubicBezTo>
                    <a:pt x="0" y="20029"/>
                    <a:pt x="0" y="21256"/>
                    <a:pt x="0" y="21256"/>
                  </a:cubicBezTo>
                  <a:cubicBezTo>
                    <a:pt x="0" y="21256"/>
                    <a:pt x="0" y="20029"/>
                    <a:pt x="386" y="17574"/>
                  </a:cubicBezTo>
                  <a:cubicBezTo>
                    <a:pt x="771" y="15120"/>
                    <a:pt x="1543" y="11438"/>
                    <a:pt x="2314" y="9106"/>
                  </a:cubicBezTo>
                  <a:cubicBezTo>
                    <a:pt x="3086" y="6774"/>
                    <a:pt x="3857" y="5792"/>
                    <a:pt x="4757" y="6161"/>
                  </a:cubicBezTo>
                  <a:cubicBezTo>
                    <a:pt x="5657" y="6529"/>
                    <a:pt x="6686" y="8247"/>
                    <a:pt x="7200" y="9965"/>
                  </a:cubicBezTo>
                  <a:cubicBezTo>
                    <a:pt x="7714" y="11683"/>
                    <a:pt x="7714" y="13401"/>
                    <a:pt x="8100" y="13524"/>
                  </a:cubicBezTo>
                  <a:cubicBezTo>
                    <a:pt x="8486" y="13647"/>
                    <a:pt x="9257" y="12174"/>
                    <a:pt x="10671" y="9842"/>
                  </a:cubicBezTo>
                  <a:cubicBezTo>
                    <a:pt x="12086" y="7511"/>
                    <a:pt x="14143" y="4320"/>
                    <a:pt x="15814" y="2356"/>
                  </a:cubicBezTo>
                  <a:cubicBezTo>
                    <a:pt x="17486" y="392"/>
                    <a:pt x="18771" y="-344"/>
                    <a:pt x="19671" y="147"/>
                  </a:cubicBezTo>
                  <a:cubicBezTo>
                    <a:pt x="20571" y="638"/>
                    <a:pt x="21086" y="2356"/>
                    <a:pt x="21343" y="5792"/>
                  </a:cubicBezTo>
                  <a:cubicBezTo>
                    <a:pt x="21600" y="9229"/>
                    <a:pt x="21600" y="14383"/>
                    <a:pt x="21600" y="19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143000" y="532455"/>
              <a:ext cx="21907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" y="20990"/>
                    <a:pt x="1252" y="20380"/>
                    <a:pt x="1910" y="19647"/>
                  </a:cubicBezTo>
                  <a:cubicBezTo>
                    <a:pt x="2567" y="18915"/>
                    <a:pt x="3256" y="18061"/>
                    <a:pt x="3955" y="17207"/>
                  </a:cubicBezTo>
                  <a:cubicBezTo>
                    <a:pt x="4654" y="16353"/>
                    <a:pt x="5363" y="15498"/>
                    <a:pt x="6125" y="14583"/>
                  </a:cubicBezTo>
                  <a:cubicBezTo>
                    <a:pt x="6887" y="13668"/>
                    <a:pt x="7701" y="12692"/>
                    <a:pt x="8400" y="11898"/>
                  </a:cubicBezTo>
                  <a:cubicBezTo>
                    <a:pt x="9099" y="11105"/>
                    <a:pt x="9683" y="10495"/>
                    <a:pt x="10299" y="9824"/>
                  </a:cubicBezTo>
                  <a:cubicBezTo>
                    <a:pt x="10915" y="9153"/>
                    <a:pt x="11562" y="8420"/>
                    <a:pt x="12209" y="7688"/>
                  </a:cubicBezTo>
                  <a:cubicBezTo>
                    <a:pt x="12856" y="6956"/>
                    <a:pt x="13503" y="6224"/>
                    <a:pt x="14337" y="5369"/>
                  </a:cubicBezTo>
                  <a:cubicBezTo>
                    <a:pt x="15172" y="4515"/>
                    <a:pt x="16195" y="3539"/>
                    <a:pt x="17176" y="2746"/>
                  </a:cubicBezTo>
                  <a:cubicBezTo>
                    <a:pt x="18157" y="1953"/>
                    <a:pt x="19096" y="1342"/>
                    <a:pt x="19826" y="915"/>
                  </a:cubicBezTo>
                  <a:cubicBezTo>
                    <a:pt x="20557" y="488"/>
                    <a:pt x="21078" y="2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365250" y="519755"/>
              <a:ext cx="233680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04" y="21300"/>
                    <a:pt x="1409" y="21000"/>
                    <a:pt x="2103" y="20400"/>
                  </a:cubicBezTo>
                  <a:cubicBezTo>
                    <a:pt x="2798" y="19800"/>
                    <a:pt x="3483" y="18900"/>
                    <a:pt x="4187" y="18050"/>
                  </a:cubicBezTo>
                  <a:cubicBezTo>
                    <a:pt x="4891" y="17200"/>
                    <a:pt x="5615" y="16400"/>
                    <a:pt x="6388" y="15600"/>
                  </a:cubicBezTo>
                  <a:cubicBezTo>
                    <a:pt x="7161" y="14800"/>
                    <a:pt x="7983" y="14000"/>
                    <a:pt x="8804" y="13200"/>
                  </a:cubicBezTo>
                  <a:cubicBezTo>
                    <a:pt x="9626" y="12400"/>
                    <a:pt x="10448" y="11600"/>
                    <a:pt x="11270" y="10800"/>
                  </a:cubicBezTo>
                  <a:cubicBezTo>
                    <a:pt x="12091" y="10000"/>
                    <a:pt x="12913" y="9200"/>
                    <a:pt x="13676" y="8450"/>
                  </a:cubicBezTo>
                  <a:cubicBezTo>
                    <a:pt x="14439" y="7700"/>
                    <a:pt x="15143" y="7000"/>
                    <a:pt x="15916" y="6250"/>
                  </a:cubicBezTo>
                  <a:cubicBezTo>
                    <a:pt x="16689" y="5500"/>
                    <a:pt x="17530" y="4700"/>
                    <a:pt x="18421" y="3750"/>
                  </a:cubicBezTo>
                  <a:cubicBezTo>
                    <a:pt x="19311" y="2800"/>
                    <a:pt x="20250" y="1700"/>
                    <a:pt x="20788" y="1050"/>
                  </a:cubicBezTo>
                  <a:cubicBezTo>
                    <a:pt x="21326" y="400"/>
                    <a:pt x="21463" y="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3854450" y="227655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3860800" y="430855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4599137" y="121599"/>
              <a:ext cx="303063" cy="576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69" fill="norm" stroke="1" extrusionOk="0">
                  <a:moveTo>
                    <a:pt x="6627" y="3949"/>
                  </a:moveTo>
                  <a:cubicBezTo>
                    <a:pt x="6027" y="4186"/>
                    <a:pt x="5427" y="4422"/>
                    <a:pt x="4752" y="4659"/>
                  </a:cubicBezTo>
                  <a:cubicBezTo>
                    <a:pt x="4077" y="4895"/>
                    <a:pt x="3327" y="5132"/>
                    <a:pt x="2502" y="4856"/>
                  </a:cubicBezTo>
                  <a:cubicBezTo>
                    <a:pt x="1677" y="4580"/>
                    <a:pt x="777" y="3792"/>
                    <a:pt x="627" y="3003"/>
                  </a:cubicBezTo>
                  <a:cubicBezTo>
                    <a:pt x="477" y="2215"/>
                    <a:pt x="1077" y="1427"/>
                    <a:pt x="1752" y="954"/>
                  </a:cubicBezTo>
                  <a:cubicBezTo>
                    <a:pt x="2427" y="481"/>
                    <a:pt x="3177" y="323"/>
                    <a:pt x="4077" y="520"/>
                  </a:cubicBezTo>
                  <a:cubicBezTo>
                    <a:pt x="4977" y="717"/>
                    <a:pt x="6027" y="1269"/>
                    <a:pt x="6402" y="2530"/>
                  </a:cubicBezTo>
                  <a:cubicBezTo>
                    <a:pt x="6777" y="3792"/>
                    <a:pt x="6477" y="5763"/>
                    <a:pt x="5877" y="7812"/>
                  </a:cubicBezTo>
                  <a:cubicBezTo>
                    <a:pt x="5277" y="9862"/>
                    <a:pt x="4377" y="11990"/>
                    <a:pt x="3702" y="13291"/>
                  </a:cubicBezTo>
                  <a:cubicBezTo>
                    <a:pt x="3027" y="14592"/>
                    <a:pt x="2577" y="15065"/>
                    <a:pt x="1977" y="15420"/>
                  </a:cubicBezTo>
                  <a:cubicBezTo>
                    <a:pt x="1377" y="15774"/>
                    <a:pt x="627" y="16011"/>
                    <a:pt x="252" y="15932"/>
                  </a:cubicBezTo>
                  <a:cubicBezTo>
                    <a:pt x="-123" y="15853"/>
                    <a:pt x="-123" y="15459"/>
                    <a:pt x="552" y="14355"/>
                  </a:cubicBezTo>
                  <a:cubicBezTo>
                    <a:pt x="1227" y="13252"/>
                    <a:pt x="2577" y="11438"/>
                    <a:pt x="4227" y="9586"/>
                  </a:cubicBezTo>
                  <a:cubicBezTo>
                    <a:pt x="5877" y="7733"/>
                    <a:pt x="7827" y="5841"/>
                    <a:pt x="9327" y="4462"/>
                  </a:cubicBezTo>
                  <a:cubicBezTo>
                    <a:pt x="10827" y="3082"/>
                    <a:pt x="11877" y="2215"/>
                    <a:pt x="12702" y="1466"/>
                  </a:cubicBezTo>
                  <a:cubicBezTo>
                    <a:pt x="13527" y="717"/>
                    <a:pt x="14127" y="87"/>
                    <a:pt x="14352" y="8"/>
                  </a:cubicBezTo>
                  <a:cubicBezTo>
                    <a:pt x="14577" y="-71"/>
                    <a:pt x="14427" y="402"/>
                    <a:pt x="13677" y="1860"/>
                  </a:cubicBezTo>
                  <a:cubicBezTo>
                    <a:pt x="12927" y="3319"/>
                    <a:pt x="11577" y="5763"/>
                    <a:pt x="10452" y="8285"/>
                  </a:cubicBezTo>
                  <a:cubicBezTo>
                    <a:pt x="9327" y="10808"/>
                    <a:pt x="8427" y="13409"/>
                    <a:pt x="8052" y="15498"/>
                  </a:cubicBezTo>
                  <a:cubicBezTo>
                    <a:pt x="7677" y="17587"/>
                    <a:pt x="7827" y="19164"/>
                    <a:pt x="8127" y="20110"/>
                  </a:cubicBezTo>
                  <a:cubicBezTo>
                    <a:pt x="8427" y="21056"/>
                    <a:pt x="8877" y="21371"/>
                    <a:pt x="9477" y="21450"/>
                  </a:cubicBezTo>
                  <a:cubicBezTo>
                    <a:pt x="10077" y="21529"/>
                    <a:pt x="10827" y="21371"/>
                    <a:pt x="11877" y="20622"/>
                  </a:cubicBezTo>
                  <a:cubicBezTo>
                    <a:pt x="12927" y="19874"/>
                    <a:pt x="14277" y="18533"/>
                    <a:pt x="15102" y="17272"/>
                  </a:cubicBezTo>
                  <a:cubicBezTo>
                    <a:pt x="15927" y="16011"/>
                    <a:pt x="16227" y="14828"/>
                    <a:pt x="16152" y="14079"/>
                  </a:cubicBezTo>
                  <a:cubicBezTo>
                    <a:pt x="16077" y="13330"/>
                    <a:pt x="15627" y="13015"/>
                    <a:pt x="14802" y="12936"/>
                  </a:cubicBezTo>
                  <a:cubicBezTo>
                    <a:pt x="13977" y="12857"/>
                    <a:pt x="12777" y="13015"/>
                    <a:pt x="12552" y="13094"/>
                  </a:cubicBezTo>
                  <a:cubicBezTo>
                    <a:pt x="12327" y="13173"/>
                    <a:pt x="13077" y="13173"/>
                    <a:pt x="14727" y="12936"/>
                  </a:cubicBezTo>
                  <a:cubicBezTo>
                    <a:pt x="16377" y="12700"/>
                    <a:pt x="18927" y="12227"/>
                    <a:pt x="21477" y="11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5360194" y="64442"/>
              <a:ext cx="145257" cy="470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32" fill="norm" stroke="1" extrusionOk="0">
                  <a:moveTo>
                    <a:pt x="21483" y="1360"/>
                  </a:moveTo>
                  <a:cubicBezTo>
                    <a:pt x="20857" y="878"/>
                    <a:pt x="20231" y="396"/>
                    <a:pt x="18979" y="155"/>
                  </a:cubicBezTo>
                  <a:cubicBezTo>
                    <a:pt x="17726" y="-86"/>
                    <a:pt x="15848" y="-86"/>
                    <a:pt x="13813" y="444"/>
                  </a:cubicBezTo>
                  <a:cubicBezTo>
                    <a:pt x="11779" y="975"/>
                    <a:pt x="9587" y="2035"/>
                    <a:pt x="8648" y="3337"/>
                  </a:cubicBezTo>
                  <a:cubicBezTo>
                    <a:pt x="7709" y="4639"/>
                    <a:pt x="8022" y="6182"/>
                    <a:pt x="8022" y="7194"/>
                  </a:cubicBezTo>
                  <a:cubicBezTo>
                    <a:pt x="8022" y="8207"/>
                    <a:pt x="7709" y="8689"/>
                    <a:pt x="6770" y="8978"/>
                  </a:cubicBezTo>
                  <a:cubicBezTo>
                    <a:pt x="5831" y="9268"/>
                    <a:pt x="4266" y="9364"/>
                    <a:pt x="3640" y="9171"/>
                  </a:cubicBezTo>
                  <a:cubicBezTo>
                    <a:pt x="3013" y="8978"/>
                    <a:pt x="3326" y="8496"/>
                    <a:pt x="4266" y="8303"/>
                  </a:cubicBezTo>
                  <a:cubicBezTo>
                    <a:pt x="5205" y="8110"/>
                    <a:pt x="6770" y="8207"/>
                    <a:pt x="8022" y="8544"/>
                  </a:cubicBezTo>
                  <a:cubicBezTo>
                    <a:pt x="9274" y="8882"/>
                    <a:pt x="10213" y="9460"/>
                    <a:pt x="9587" y="10666"/>
                  </a:cubicBezTo>
                  <a:cubicBezTo>
                    <a:pt x="8961" y="11871"/>
                    <a:pt x="6770" y="13703"/>
                    <a:pt x="4892" y="15150"/>
                  </a:cubicBezTo>
                  <a:cubicBezTo>
                    <a:pt x="3013" y="16596"/>
                    <a:pt x="1448" y="17657"/>
                    <a:pt x="666" y="18428"/>
                  </a:cubicBezTo>
                  <a:cubicBezTo>
                    <a:pt x="-117" y="19200"/>
                    <a:pt x="-117" y="19682"/>
                    <a:pt x="196" y="20164"/>
                  </a:cubicBezTo>
                  <a:cubicBezTo>
                    <a:pt x="509" y="20646"/>
                    <a:pt x="1135" y="21128"/>
                    <a:pt x="3326" y="21321"/>
                  </a:cubicBezTo>
                  <a:cubicBezTo>
                    <a:pt x="5518" y="21514"/>
                    <a:pt x="9274" y="21418"/>
                    <a:pt x="13031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5588898" y="115736"/>
              <a:ext cx="164202" cy="342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25" fill="norm" stroke="1" extrusionOk="0">
                  <a:moveTo>
                    <a:pt x="21482" y="2618"/>
                  </a:moveTo>
                  <a:cubicBezTo>
                    <a:pt x="20928" y="1696"/>
                    <a:pt x="20374" y="774"/>
                    <a:pt x="19128" y="313"/>
                  </a:cubicBezTo>
                  <a:cubicBezTo>
                    <a:pt x="17882" y="-148"/>
                    <a:pt x="15944" y="-148"/>
                    <a:pt x="13590" y="642"/>
                  </a:cubicBezTo>
                  <a:cubicBezTo>
                    <a:pt x="11236" y="1432"/>
                    <a:pt x="8467" y="3013"/>
                    <a:pt x="6113" y="5515"/>
                  </a:cubicBezTo>
                  <a:cubicBezTo>
                    <a:pt x="3759" y="8018"/>
                    <a:pt x="1820" y="11442"/>
                    <a:pt x="851" y="13879"/>
                  </a:cubicBezTo>
                  <a:cubicBezTo>
                    <a:pt x="-118" y="16315"/>
                    <a:pt x="-118" y="17764"/>
                    <a:pt x="159" y="18818"/>
                  </a:cubicBezTo>
                  <a:cubicBezTo>
                    <a:pt x="436" y="19872"/>
                    <a:pt x="990" y="20530"/>
                    <a:pt x="2651" y="20925"/>
                  </a:cubicBezTo>
                  <a:cubicBezTo>
                    <a:pt x="4313" y="21320"/>
                    <a:pt x="7082" y="21452"/>
                    <a:pt x="10128" y="21189"/>
                  </a:cubicBezTo>
                  <a:cubicBezTo>
                    <a:pt x="13174" y="20925"/>
                    <a:pt x="16497" y="20267"/>
                    <a:pt x="19820" y="19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5600700" y="310205"/>
              <a:ext cx="139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7100"/>
                    <a:pt x="1309" y="12600"/>
                    <a:pt x="4909" y="9000"/>
                  </a:cubicBezTo>
                  <a:cubicBezTo>
                    <a:pt x="8509" y="5400"/>
                    <a:pt x="1505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5803900" y="354655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5810250" y="500705"/>
              <a:ext cx="50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6032500" y="443555"/>
              <a:ext cx="50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6210300" y="430855"/>
              <a:ext cx="50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6362700" y="456255"/>
              <a:ext cx="635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6601322" y="63532"/>
              <a:ext cx="157341" cy="354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541" fill="norm" stroke="1" extrusionOk="0">
                  <a:moveTo>
                    <a:pt x="20823" y="3412"/>
                  </a:moveTo>
                  <a:cubicBezTo>
                    <a:pt x="21107" y="2255"/>
                    <a:pt x="21391" y="1098"/>
                    <a:pt x="20680" y="520"/>
                  </a:cubicBezTo>
                  <a:cubicBezTo>
                    <a:pt x="19970" y="-59"/>
                    <a:pt x="18265" y="-59"/>
                    <a:pt x="15991" y="70"/>
                  </a:cubicBezTo>
                  <a:cubicBezTo>
                    <a:pt x="13717" y="198"/>
                    <a:pt x="10875" y="455"/>
                    <a:pt x="8602" y="1162"/>
                  </a:cubicBezTo>
                  <a:cubicBezTo>
                    <a:pt x="6328" y="1870"/>
                    <a:pt x="4623" y="3027"/>
                    <a:pt x="3486" y="5405"/>
                  </a:cubicBezTo>
                  <a:cubicBezTo>
                    <a:pt x="2349" y="7784"/>
                    <a:pt x="1780" y="11384"/>
                    <a:pt x="1354" y="13827"/>
                  </a:cubicBezTo>
                  <a:cubicBezTo>
                    <a:pt x="928" y="16270"/>
                    <a:pt x="644" y="17555"/>
                    <a:pt x="359" y="18520"/>
                  </a:cubicBezTo>
                  <a:cubicBezTo>
                    <a:pt x="75" y="19484"/>
                    <a:pt x="-209" y="20127"/>
                    <a:pt x="217" y="20641"/>
                  </a:cubicBezTo>
                  <a:cubicBezTo>
                    <a:pt x="644" y="21155"/>
                    <a:pt x="1780" y="21541"/>
                    <a:pt x="4196" y="21541"/>
                  </a:cubicBezTo>
                  <a:cubicBezTo>
                    <a:pt x="6612" y="21541"/>
                    <a:pt x="10307" y="21155"/>
                    <a:pt x="12723" y="20705"/>
                  </a:cubicBezTo>
                  <a:cubicBezTo>
                    <a:pt x="15138" y="20255"/>
                    <a:pt x="16275" y="19741"/>
                    <a:pt x="17412" y="19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6597650" y="278455"/>
              <a:ext cx="146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5429"/>
                    <a:pt x="10643" y="9257"/>
                    <a:pt x="14243" y="5657"/>
                  </a:cubicBezTo>
                  <a:cubicBezTo>
                    <a:pt x="17843" y="2057"/>
                    <a:pt x="1972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6784686" y="349247"/>
              <a:ext cx="68187" cy="11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422" fill="norm" stroke="1" extrusionOk="0">
                  <a:moveTo>
                    <a:pt x="1071" y="2222"/>
                  </a:moveTo>
                  <a:cubicBezTo>
                    <a:pt x="1071" y="4222"/>
                    <a:pt x="1071" y="6222"/>
                    <a:pt x="1071" y="8222"/>
                  </a:cubicBezTo>
                  <a:cubicBezTo>
                    <a:pt x="1071" y="10222"/>
                    <a:pt x="1071" y="12222"/>
                    <a:pt x="744" y="12222"/>
                  </a:cubicBezTo>
                  <a:cubicBezTo>
                    <a:pt x="417" y="12222"/>
                    <a:pt x="-238" y="10222"/>
                    <a:pt x="89" y="8222"/>
                  </a:cubicBezTo>
                  <a:cubicBezTo>
                    <a:pt x="417" y="6222"/>
                    <a:pt x="1726" y="4222"/>
                    <a:pt x="3689" y="2622"/>
                  </a:cubicBezTo>
                  <a:cubicBezTo>
                    <a:pt x="5653" y="1022"/>
                    <a:pt x="8271" y="-178"/>
                    <a:pt x="10562" y="22"/>
                  </a:cubicBezTo>
                  <a:cubicBezTo>
                    <a:pt x="12853" y="222"/>
                    <a:pt x="14817" y="1822"/>
                    <a:pt x="16780" y="4622"/>
                  </a:cubicBezTo>
                  <a:cubicBezTo>
                    <a:pt x="18744" y="7422"/>
                    <a:pt x="20707" y="11422"/>
                    <a:pt x="21035" y="14422"/>
                  </a:cubicBezTo>
                  <a:cubicBezTo>
                    <a:pt x="21362" y="17422"/>
                    <a:pt x="20053" y="19422"/>
                    <a:pt x="18744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6921500" y="0"/>
              <a:ext cx="89169" cy="462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556" fill="norm" stroke="1" extrusionOk="0">
                  <a:moveTo>
                    <a:pt x="3014" y="844"/>
                  </a:moveTo>
                  <a:cubicBezTo>
                    <a:pt x="4521" y="449"/>
                    <a:pt x="6028" y="55"/>
                    <a:pt x="8288" y="5"/>
                  </a:cubicBezTo>
                  <a:cubicBezTo>
                    <a:pt x="10549" y="-44"/>
                    <a:pt x="13563" y="252"/>
                    <a:pt x="16074" y="893"/>
                  </a:cubicBezTo>
                  <a:cubicBezTo>
                    <a:pt x="18586" y="1534"/>
                    <a:pt x="20595" y="2520"/>
                    <a:pt x="20595" y="3507"/>
                  </a:cubicBezTo>
                  <a:cubicBezTo>
                    <a:pt x="20595" y="4493"/>
                    <a:pt x="18586" y="5479"/>
                    <a:pt x="15321" y="6564"/>
                  </a:cubicBezTo>
                  <a:cubicBezTo>
                    <a:pt x="12056" y="7649"/>
                    <a:pt x="7535" y="8833"/>
                    <a:pt x="5274" y="9671"/>
                  </a:cubicBezTo>
                  <a:cubicBezTo>
                    <a:pt x="3014" y="10509"/>
                    <a:pt x="3014" y="11003"/>
                    <a:pt x="4772" y="11644"/>
                  </a:cubicBezTo>
                  <a:cubicBezTo>
                    <a:pt x="6530" y="12285"/>
                    <a:pt x="10047" y="13074"/>
                    <a:pt x="13563" y="14208"/>
                  </a:cubicBezTo>
                  <a:cubicBezTo>
                    <a:pt x="17079" y="15342"/>
                    <a:pt x="20595" y="16822"/>
                    <a:pt x="21098" y="18055"/>
                  </a:cubicBezTo>
                  <a:cubicBezTo>
                    <a:pt x="21600" y="19288"/>
                    <a:pt x="19088" y="20274"/>
                    <a:pt x="15070" y="20816"/>
                  </a:cubicBezTo>
                  <a:cubicBezTo>
                    <a:pt x="11051" y="21359"/>
                    <a:pt x="5526" y="21457"/>
                    <a:pt x="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7322062" y="8473"/>
              <a:ext cx="201680" cy="45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373" fill="norm" stroke="1" extrusionOk="0">
                  <a:moveTo>
                    <a:pt x="15979" y="3155"/>
                  </a:moveTo>
                  <a:cubicBezTo>
                    <a:pt x="16201" y="2655"/>
                    <a:pt x="16424" y="2155"/>
                    <a:pt x="16313" y="1555"/>
                  </a:cubicBezTo>
                  <a:cubicBezTo>
                    <a:pt x="16201" y="955"/>
                    <a:pt x="15756" y="255"/>
                    <a:pt x="15088" y="55"/>
                  </a:cubicBezTo>
                  <a:cubicBezTo>
                    <a:pt x="14420" y="-145"/>
                    <a:pt x="13529" y="155"/>
                    <a:pt x="12638" y="1705"/>
                  </a:cubicBezTo>
                  <a:cubicBezTo>
                    <a:pt x="11748" y="3255"/>
                    <a:pt x="10857" y="6055"/>
                    <a:pt x="10412" y="9355"/>
                  </a:cubicBezTo>
                  <a:cubicBezTo>
                    <a:pt x="9966" y="12655"/>
                    <a:pt x="9966" y="16455"/>
                    <a:pt x="9966" y="18605"/>
                  </a:cubicBezTo>
                  <a:cubicBezTo>
                    <a:pt x="9966" y="20755"/>
                    <a:pt x="9966" y="21255"/>
                    <a:pt x="9410" y="21355"/>
                  </a:cubicBezTo>
                  <a:cubicBezTo>
                    <a:pt x="8853" y="21455"/>
                    <a:pt x="7739" y="21155"/>
                    <a:pt x="6181" y="20255"/>
                  </a:cubicBezTo>
                  <a:cubicBezTo>
                    <a:pt x="4622" y="19355"/>
                    <a:pt x="2618" y="17855"/>
                    <a:pt x="1393" y="16805"/>
                  </a:cubicBezTo>
                  <a:cubicBezTo>
                    <a:pt x="168" y="15755"/>
                    <a:pt x="-277" y="15155"/>
                    <a:pt x="168" y="14755"/>
                  </a:cubicBezTo>
                  <a:cubicBezTo>
                    <a:pt x="614" y="14355"/>
                    <a:pt x="1950" y="14155"/>
                    <a:pt x="5067" y="13955"/>
                  </a:cubicBezTo>
                  <a:cubicBezTo>
                    <a:pt x="8185" y="13755"/>
                    <a:pt x="13084" y="13555"/>
                    <a:pt x="16090" y="13355"/>
                  </a:cubicBezTo>
                  <a:cubicBezTo>
                    <a:pt x="19096" y="13155"/>
                    <a:pt x="20210" y="12955"/>
                    <a:pt x="20210" y="12855"/>
                  </a:cubicBezTo>
                  <a:cubicBezTo>
                    <a:pt x="20210" y="12755"/>
                    <a:pt x="19096" y="12755"/>
                    <a:pt x="17760" y="13155"/>
                  </a:cubicBezTo>
                  <a:cubicBezTo>
                    <a:pt x="16424" y="13555"/>
                    <a:pt x="14865" y="14355"/>
                    <a:pt x="14086" y="15255"/>
                  </a:cubicBezTo>
                  <a:cubicBezTo>
                    <a:pt x="13307" y="16155"/>
                    <a:pt x="13307" y="17155"/>
                    <a:pt x="13752" y="17855"/>
                  </a:cubicBezTo>
                  <a:cubicBezTo>
                    <a:pt x="14197" y="18555"/>
                    <a:pt x="15088" y="18955"/>
                    <a:pt x="16090" y="19155"/>
                  </a:cubicBezTo>
                  <a:cubicBezTo>
                    <a:pt x="17092" y="19355"/>
                    <a:pt x="18205" y="19355"/>
                    <a:pt x="19096" y="19105"/>
                  </a:cubicBezTo>
                  <a:cubicBezTo>
                    <a:pt x="19987" y="18855"/>
                    <a:pt x="20655" y="18355"/>
                    <a:pt x="20989" y="17805"/>
                  </a:cubicBezTo>
                  <a:cubicBezTo>
                    <a:pt x="21323" y="17255"/>
                    <a:pt x="21323" y="16655"/>
                    <a:pt x="20766" y="15955"/>
                  </a:cubicBezTo>
                  <a:cubicBezTo>
                    <a:pt x="20210" y="15255"/>
                    <a:pt x="19096" y="14455"/>
                    <a:pt x="17983" y="13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7556500" y="278455"/>
              <a:ext cx="95250" cy="153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9" fill="norm" stroke="1" extrusionOk="0">
                  <a:moveTo>
                    <a:pt x="0" y="876"/>
                  </a:moveTo>
                  <a:cubicBezTo>
                    <a:pt x="2400" y="876"/>
                    <a:pt x="4800" y="876"/>
                    <a:pt x="7920" y="3065"/>
                  </a:cubicBezTo>
                  <a:cubicBezTo>
                    <a:pt x="11040" y="5254"/>
                    <a:pt x="14880" y="9632"/>
                    <a:pt x="16080" y="13135"/>
                  </a:cubicBezTo>
                  <a:cubicBezTo>
                    <a:pt x="17280" y="16638"/>
                    <a:pt x="15840" y="19265"/>
                    <a:pt x="13680" y="20432"/>
                  </a:cubicBezTo>
                  <a:cubicBezTo>
                    <a:pt x="11520" y="21600"/>
                    <a:pt x="8640" y="21308"/>
                    <a:pt x="6720" y="18973"/>
                  </a:cubicBezTo>
                  <a:cubicBezTo>
                    <a:pt x="4800" y="16638"/>
                    <a:pt x="3840" y="12259"/>
                    <a:pt x="4800" y="8757"/>
                  </a:cubicBezTo>
                  <a:cubicBezTo>
                    <a:pt x="5760" y="5254"/>
                    <a:pt x="8640" y="2627"/>
                    <a:pt x="11760" y="1314"/>
                  </a:cubicBezTo>
                  <a:cubicBezTo>
                    <a:pt x="14880" y="0"/>
                    <a:pt x="182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7674779" y="270458"/>
              <a:ext cx="135216" cy="134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194" fill="norm" stroke="1" extrusionOk="0">
                  <a:moveTo>
                    <a:pt x="1370" y="3249"/>
                  </a:moveTo>
                  <a:cubicBezTo>
                    <a:pt x="1702" y="6572"/>
                    <a:pt x="2034" y="9896"/>
                    <a:pt x="1868" y="13052"/>
                  </a:cubicBezTo>
                  <a:cubicBezTo>
                    <a:pt x="1702" y="16209"/>
                    <a:pt x="1037" y="19200"/>
                    <a:pt x="539" y="19865"/>
                  </a:cubicBezTo>
                  <a:cubicBezTo>
                    <a:pt x="40" y="20529"/>
                    <a:pt x="-292" y="18868"/>
                    <a:pt x="373" y="16043"/>
                  </a:cubicBezTo>
                  <a:cubicBezTo>
                    <a:pt x="1037" y="13219"/>
                    <a:pt x="2699" y="9231"/>
                    <a:pt x="4028" y="6572"/>
                  </a:cubicBezTo>
                  <a:cubicBezTo>
                    <a:pt x="5357" y="3914"/>
                    <a:pt x="6354" y="2585"/>
                    <a:pt x="7351" y="2585"/>
                  </a:cubicBezTo>
                  <a:cubicBezTo>
                    <a:pt x="8348" y="2585"/>
                    <a:pt x="9345" y="3914"/>
                    <a:pt x="9843" y="5576"/>
                  </a:cubicBezTo>
                  <a:cubicBezTo>
                    <a:pt x="10342" y="7237"/>
                    <a:pt x="10342" y="9231"/>
                    <a:pt x="10342" y="11059"/>
                  </a:cubicBezTo>
                  <a:cubicBezTo>
                    <a:pt x="10342" y="12886"/>
                    <a:pt x="10342" y="14548"/>
                    <a:pt x="10342" y="14548"/>
                  </a:cubicBezTo>
                  <a:cubicBezTo>
                    <a:pt x="10342" y="14548"/>
                    <a:pt x="10342" y="12886"/>
                    <a:pt x="11339" y="10228"/>
                  </a:cubicBezTo>
                  <a:cubicBezTo>
                    <a:pt x="12336" y="7569"/>
                    <a:pt x="14330" y="3914"/>
                    <a:pt x="16157" y="1920"/>
                  </a:cubicBezTo>
                  <a:cubicBezTo>
                    <a:pt x="17985" y="-74"/>
                    <a:pt x="19646" y="-406"/>
                    <a:pt x="20477" y="425"/>
                  </a:cubicBezTo>
                  <a:cubicBezTo>
                    <a:pt x="21308" y="1256"/>
                    <a:pt x="21308" y="3249"/>
                    <a:pt x="21142" y="6905"/>
                  </a:cubicBezTo>
                  <a:cubicBezTo>
                    <a:pt x="20976" y="10560"/>
                    <a:pt x="20643" y="15877"/>
                    <a:pt x="20311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7853329" y="260348"/>
              <a:ext cx="73092" cy="176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9" h="21485" fill="norm" stroke="1" extrusionOk="0">
                  <a:moveTo>
                    <a:pt x="12706" y="2199"/>
                  </a:moveTo>
                  <a:cubicBezTo>
                    <a:pt x="10955" y="1171"/>
                    <a:pt x="9203" y="142"/>
                    <a:pt x="7160" y="14"/>
                  </a:cubicBezTo>
                  <a:cubicBezTo>
                    <a:pt x="5117" y="-115"/>
                    <a:pt x="2782" y="656"/>
                    <a:pt x="1322" y="1814"/>
                  </a:cubicBezTo>
                  <a:cubicBezTo>
                    <a:pt x="-137" y="2971"/>
                    <a:pt x="-721" y="4514"/>
                    <a:pt x="1322" y="6185"/>
                  </a:cubicBezTo>
                  <a:cubicBezTo>
                    <a:pt x="3365" y="7856"/>
                    <a:pt x="8036" y="9656"/>
                    <a:pt x="11538" y="11071"/>
                  </a:cubicBezTo>
                  <a:cubicBezTo>
                    <a:pt x="15041" y="12485"/>
                    <a:pt x="17376" y="13514"/>
                    <a:pt x="18836" y="14671"/>
                  </a:cubicBezTo>
                  <a:cubicBezTo>
                    <a:pt x="20295" y="15828"/>
                    <a:pt x="20879" y="17114"/>
                    <a:pt x="18836" y="18271"/>
                  </a:cubicBezTo>
                  <a:cubicBezTo>
                    <a:pt x="16793" y="19428"/>
                    <a:pt x="12122" y="20456"/>
                    <a:pt x="7452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8283274" y="270367"/>
              <a:ext cx="200327" cy="160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269" fill="norm" stroke="1" extrusionOk="0">
                  <a:moveTo>
                    <a:pt x="13194" y="6121"/>
                  </a:moveTo>
                  <a:cubicBezTo>
                    <a:pt x="13194" y="4718"/>
                    <a:pt x="13194" y="3316"/>
                    <a:pt x="12744" y="2053"/>
                  </a:cubicBezTo>
                  <a:cubicBezTo>
                    <a:pt x="12294" y="791"/>
                    <a:pt x="11394" y="-331"/>
                    <a:pt x="9819" y="90"/>
                  </a:cubicBezTo>
                  <a:cubicBezTo>
                    <a:pt x="8244" y="511"/>
                    <a:pt x="5994" y="2474"/>
                    <a:pt x="4082" y="5700"/>
                  </a:cubicBezTo>
                  <a:cubicBezTo>
                    <a:pt x="2169" y="8926"/>
                    <a:pt x="594" y="13414"/>
                    <a:pt x="144" y="16220"/>
                  </a:cubicBezTo>
                  <a:cubicBezTo>
                    <a:pt x="-306" y="19025"/>
                    <a:pt x="369" y="20147"/>
                    <a:pt x="1156" y="20287"/>
                  </a:cubicBezTo>
                  <a:cubicBezTo>
                    <a:pt x="1944" y="20427"/>
                    <a:pt x="2844" y="19586"/>
                    <a:pt x="4194" y="18043"/>
                  </a:cubicBezTo>
                  <a:cubicBezTo>
                    <a:pt x="5544" y="16500"/>
                    <a:pt x="7344" y="14256"/>
                    <a:pt x="8919" y="12152"/>
                  </a:cubicBezTo>
                  <a:cubicBezTo>
                    <a:pt x="10494" y="10048"/>
                    <a:pt x="11844" y="8085"/>
                    <a:pt x="12519" y="7944"/>
                  </a:cubicBezTo>
                  <a:cubicBezTo>
                    <a:pt x="13194" y="7804"/>
                    <a:pt x="13194" y="9487"/>
                    <a:pt x="13981" y="11872"/>
                  </a:cubicBezTo>
                  <a:cubicBezTo>
                    <a:pt x="14769" y="14256"/>
                    <a:pt x="16344" y="17342"/>
                    <a:pt x="17694" y="19025"/>
                  </a:cubicBezTo>
                  <a:cubicBezTo>
                    <a:pt x="19044" y="20708"/>
                    <a:pt x="20169" y="20988"/>
                    <a:pt x="21294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8904816" y="247353"/>
              <a:ext cx="122997" cy="423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16" fill="norm" stroke="1" extrusionOk="0">
                  <a:moveTo>
                    <a:pt x="5125" y="5448"/>
                  </a:moveTo>
                  <a:cubicBezTo>
                    <a:pt x="5492" y="9101"/>
                    <a:pt x="5858" y="12755"/>
                    <a:pt x="6041" y="15227"/>
                  </a:cubicBezTo>
                  <a:cubicBezTo>
                    <a:pt x="6224" y="17698"/>
                    <a:pt x="6224" y="18988"/>
                    <a:pt x="5858" y="19955"/>
                  </a:cubicBezTo>
                  <a:cubicBezTo>
                    <a:pt x="5492" y="20922"/>
                    <a:pt x="4759" y="21567"/>
                    <a:pt x="3844" y="21513"/>
                  </a:cubicBezTo>
                  <a:cubicBezTo>
                    <a:pt x="2929" y="21460"/>
                    <a:pt x="1831" y="20707"/>
                    <a:pt x="1098" y="18719"/>
                  </a:cubicBezTo>
                  <a:cubicBezTo>
                    <a:pt x="366" y="16731"/>
                    <a:pt x="0" y="13507"/>
                    <a:pt x="0" y="10552"/>
                  </a:cubicBezTo>
                  <a:cubicBezTo>
                    <a:pt x="0" y="7597"/>
                    <a:pt x="366" y="4910"/>
                    <a:pt x="1098" y="3245"/>
                  </a:cubicBezTo>
                  <a:cubicBezTo>
                    <a:pt x="1831" y="1579"/>
                    <a:pt x="2929" y="934"/>
                    <a:pt x="4393" y="558"/>
                  </a:cubicBezTo>
                  <a:cubicBezTo>
                    <a:pt x="5858" y="182"/>
                    <a:pt x="7688" y="74"/>
                    <a:pt x="9519" y="21"/>
                  </a:cubicBezTo>
                  <a:cubicBezTo>
                    <a:pt x="11349" y="-33"/>
                    <a:pt x="13180" y="-33"/>
                    <a:pt x="15559" y="666"/>
                  </a:cubicBezTo>
                  <a:cubicBezTo>
                    <a:pt x="17939" y="1364"/>
                    <a:pt x="20868" y="2761"/>
                    <a:pt x="21234" y="4104"/>
                  </a:cubicBezTo>
                  <a:cubicBezTo>
                    <a:pt x="21600" y="5448"/>
                    <a:pt x="19403" y="6737"/>
                    <a:pt x="15925" y="7436"/>
                  </a:cubicBezTo>
                  <a:cubicBezTo>
                    <a:pt x="12447" y="8134"/>
                    <a:pt x="7688" y="8242"/>
                    <a:pt x="2929" y="8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9065719" y="295764"/>
              <a:ext cx="154481" cy="111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0761" fill="norm" stroke="1" extrusionOk="0">
                  <a:moveTo>
                    <a:pt x="19552" y="2680"/>
                  </a:moveTo>
                  <a:cubicBezTo>
                    <a:pt x="16049" y="1109"/>
                    <a:pt x="12546" y="-462"/>
                    <a:pt x="9773" y="127"/>
                  </a:cubicBezTo>
                  <a:cubicBezTo>
                    <a:pt x="7000" y="716"/>
                    <a:pt x="4957" y="3465"/>
                    <a:pt x="3498" y="6214"/>
                  </a:cubicBezTo>
                  <a:cubicBezTo>
                    <a:pt x="2038" y="8963"/>
                    <a:pt x="1162" y="11713"/>
                    <a:pt x="579" y="14069"/>
                  </a:cubicBezTo>
                  <a:cubicBezTo>
                    <a:pt x="-5" y="16425"/>
                    <a:pt x="-297" y="18389"/>
                    <a:pt x="433" y="19567"/>
                  </a:cubicBezTo>
                  <a:cubicBezTo>
                    <a:pt x="1162" y="20745"/>
                    <a:pt x="2914" y="21138"/>
                    <a:pt x="4519" y="20353"/>
                  </a:cubicBezTo>
                  <a:cubicBezTo>
                    <a:pt x="6125" y="19567"/>
                    <a:pt x="7584" y="17603"/>
                    <a:pt x="8752" y="15640"/>
                  </a:cubicBezTo>
                  <a:cubicBezTo>
                    <a:pt x="9919" y="13676"/>
                    <a:pt x="10795" y="11713"/>
                    <a:pt x="11817" y="10142"/>
                  </a:cubicBezTo>
                  <a:cubicBezTo>
                    <a:pt x="12838" y="8571"/>
                    <a:pt x="14006" y="7393"/>
                    <a:pt x="15027" y="8571"/>
                  </a:cubicBezTo>
                  <a:cubicBezTo>
                    <a:pt x="16049" y="9749"/>
                    <a:pt x="16925" y="13283"/>
                    <a:pt x="17946" y="15640"/>
                  </a:cubicBezTo>
                  <a:cubicBezTo>
                    <a:pt x="18968" y="17996"/>
                    <a:pt x="20135" y="19174"/>
                    <a:pt x="21303" y="20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9251950" y="253055"/>
              <a:ext cx="95250" cy="176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6171"/>
                  </a:moveTo>
                  <a:cubicBezTo>
                    <a:pt x="2880" y="5657"/>
                    <a:pt x="5760" y="5143"/>
                    <a:pt x="8880" y="6171"/>
                  </a:cubicBezTo>
                  <a:cubicBezTo>
                    <a:pt x="12000" y="7200"/>
                    <a:pt x="15360" y="9771"/>
                    <a:pt x="17040" y="12343"/>
                  </a:cubicBezTo>
                  <a:cubicBezTo>
                    <a:pt x="18720" y="14914"/>
                    <a:pt x="18720" y="17486"/>
                    <a:pt x="17520" y="19157"/>
                  </a:cubicBezTo>
                  <a:cubicBezTo>
                    <a:pt x="16320" y="20829"/>
                    <a:pt x="13920" y="21600"/>
                    <a:pt x="11520" y="21471"/>
                  </a:cubicBezTo>
                  <a:cubicBezTo>
                    <a:pt x="9120" y="21343"/>
                    <a:pt x="6720" y="20314"/>
                    <a:pt x="6240" y="17357"/>
                  </a:cubicBezTo>
                  <a:cubicBezTo>
                    <a:pt x="5760" y="14400"/>
                    <a:pt x="7200" y="9514"/>
                    <a:pt x="10080" y="6300"/>
                  </a:cubicBezTo>
                  <a:cubicBezTo>
                    <a:pt x="12960" y="3086"/>
                    <a:pt x="1728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9437158" y="75255"/>
              <a:ext cx="49743" cy="352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391" fill="norm" stroke="1" extrusionOk="0">
                  <a:moveTo>
                    <a:pt x="21150" y="0"/>
                  </a:moveTo>
                  <a:cubicBezTo>
                    <a:pt x="17550" y="3857"/>
                    <a:pt x="13950" y="7714"/>
                    <a:pt x="10350" y="10864"/>
                  </a:cubicBezTo>
                  <a:cubicBezTo>
                    <a:pt x="6750" y="14014"/>
                    <a:pt x="3150" y="16457"/>
                    <a:pt x="1350" y="18193"/>
                  </a:cubicBezTo>
                  <a:cubicBezTo>
                    <a:pt x="-450" y="19929"/>
                    <a:pt x="-450" y="20957"/>
                    <a:pt x="1350" y="21279"/>
                  </a:cubicBezTo>
                  <a:cubicBezTo>
                    <a:pt x="3150" y="21600"/>
                    <a:pt x="6750" y="21214"/>
                    <a:pt x="9450" y="20379"/>
                  </a:cubicBezTo>
                  <a:cubicBezTo>
                    <a:pt x="12150" y="19543"/>
                    <a:pt x="13950" y="18257"/>
                    <a:pt x="15750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9417535" y="170505"/>
              <a:ext cx="170966" cy="214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97" fill="norm" stroke="1" extrusionOk="0">
                  <a:moveTo>
                    <a:pt x="2310" y="13341"/>
                  </a:moveTo>
                  <a:cubicBezTo>
                    <a:pt x="993" y="12706"/>
                    <a:pt x="-324" y="12071"/>
                    <a:pt x="71" y="11647"/>
                  </a:cubicBezTo>
                  <a:cubicBezTo>
                    <a:pt x="466" y="11224"/>
                    <a:pt x="2574" y="11012"/>
                    <a:pt x="4944" y="10694"/>
                  </a:cubicBezTo>
                  <a:cubicBezTo>
                    <a:pt x="7315" y="10376"/>
                    <a:pt x="9949" y="9953"/>
                    <a:pt x="12320" y="10165"/>
                  </a:cubicBezTo>
                  <a:cubicBezTo>
                    <a:pt x="14691" y="10376"/>
                    <a:pt x="16798" y="11224"/>
                    <a:pt x="17720" y="12282"/>
                  </a:cubicBezTo>
                  <a:cubicBezTo>
                    <a:pt x="18642" y="13341"/>
                    <a:pt x="18378" y="14612"/>
                    <a:pt x="17720" y="16624"/>
                  </a:cubicBezTo>
                  <a:cubicBezTo>
                    <a:pt x="17061" y="18635"/>
                    <a:pt x="16008" y="21388"/>
                    <a:pt x="15744" y="21494"/>
                  </a:cubicBezTo>
                  <a:cubicBezTo>
                    <a:pt x="15481" y="21600"/>
                    <a:pt x="16008" y="19059"/>
                    <a:pt x="17061" y="15035"/>
                  </a:cubicBezTo>
                  <a:cubicBezTo>
                    <a:pt x="18115" y="11012"/>
                    <a:pt x="19696" y="5506"/>
                    <a:pt x="212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9630833" y="62555"/>
              <a:ext cx="135468" cy="36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14512" y="0"/>
                  </a:moveTo>
                  <a:cubicBezTo>
                    <a:pt x="11137" y="4345"/>
                    <a:pt x="7762" y="8690"/>
                    <a:pt x="5737" y="11421"/>
                  </a:cubicBezTo>
                  <a:cubicBezTo>
                    <a:pt x="3712" y="14152"/>
                    <a:pt x="3037" y="15269"/>
                    <a:pt x="2700" y="16138"/>
                  </a:cubicBezTo>
                  <a:cubicBezTo>
                    <a:pt x="2362" y="17007"/>
                    <a:pt x="2362" y="17628"/>
                    <a:pt x="2362" y="18497"/>
                  </a:cubicBezTo>
                  <a:cubicBezTo>
                    <a:pt x="2362" y="19366"/>
                    <a:pt x="2362" y="20483"/>
                    <a:pt x="3206" y="21041"/>
                  </a:cubicBezTo>
                  <a:cubicBezTo>
                    <a:pt x="4050" y="21600"/>
                    <a:pt x="5737" y="21600"/>
                    <a:pt x="6919" y="21290"/>
                  </a:cubicBezTo>
                  <a:cubicBezTo>
                    <a:pt x="8100" y="20979"/>
                    <a:pt x="8775" y="20359"/>
                    <a:pt x="8606" y="19241"/>
                  </a:cubicBezTo>
                  <a:cubicBezTo>
                    <a:pt x="8437" y="18124"/>
                    <a:pt x="7425" y="16510"/>
                    <a:pt x="6412" y="15393"/>
                  </a:cubicBezTo>
                  <a:cubicBezTo>
                    <a:pt x="5400" y="14276"/>
                    <a:pt x="4387" y="13655"/>
                    <a:pt x="3037" y="13221"/>
                  </a:cubicBezTo>
                  <a:cubicBezTo>
                    <a:pt x="1687" y="12786"/>
                    <a:pt x="0" y="12538"/>
                    <a:pt x="0" y="12290"/>
                  </a:cubicBezTo>
                  <a:cubicBezTo>
                    <a:pt x="0" y="12041"/>
                    <a:pt x="1687" y="11793"/>
                    <a:pt x="4219" y="11855"/>
                  </a:cubicBezTo>
                  <a:cubicBezTo>
                    <a:pt x="6750" y="11917"/>
                    <a:pt x="10125" y="12290"/>
                    <a:pt x="12656" y="13159"/>
                  </a:cubicBezTo>
                  <a:cubicBezTo>
                    <a:pt x="15187" y="14028"/>
                    <a:pt x="16875" y="15393"/>
                    <a:pt x="17719" y="16386"/>
                  </a:cubicBezTo>
                  <a:cubicBezTo>
                    <a:pt x="18563" y="17379"/>
                    <a:pt x="18563" y="18000"/>
                    <a:pt x="18394" y="16759"/>
                  </a:cubicBezTo>
                  <a:cubicBezTo>
                    <a:pt x="18225" y="15517"/>
                    <a:pt x="17887" y="12414"/>
                    <a:pt x="18394" y="10552"/>
                  </a:cubicBezTo>
                  <a:cubicBezTo>
                    <a:pt x="18900" y="8690"/>
                    <a:pt x="20250" y="8069"/>
                    <a:pt x="21600" y="7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9773829" y="272105"/>
              <a:ext cx="113121" cy="119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085" fill="norm" stroke="1" extrusionOk="0">
                  <a:moveTo>
                    <a:pt x="21377" y="0"/>
                  </a:moveTo>
                  <a:cubicBezTo>
                    <a:pt x="15777" y="1117"/>
                    <a:pt x="10177" y="2234"/>
                    <a:pt x="6577" y="4655"/>
                  </a:cubicBezTo>
                  <a:cubicBezTo>
                    <a:pt x="2977" y="7076"/>
                    <a:pt x="1377" y="10800"/>
                    <a:pt x="577" y="13593"/>
                  </a:cubicBezTo>
                  <a:cubicBezTo>
                    <a:pt x="-223" y="16386"/>
                    <a:pt x="-223" y="18248"/>
                    <a:pt x="777" y="19552"/>
                  </a:cubicBezTo>
                  <a:cubicBezTo>
                    <a:pt x="1777" y="20855"/>
                    <a:pt x="3777" y="21600"/>
                    <a:pt x="6777" y="20669"/>
                  </a:cubicBezTo>
                  <a:cubicBezTo>
                    <a:pt x="9777" y="19738"/>
                    <a:pt x="13777" y="17131"/>
                    <a:pt x="16177" y="13593"/>
                  </a:cubicBezTo>
                  <a:cubicBezTo>
                    <a:pt x="18577" y="10055"/>
                    <a:pt x="19377" y="5586"/>
                    <a:pt x="20177" y="1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9896230" y="262746"/>
              <a:ext cx="114635" cy="180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208" fill="norm" stroke="1" extrusionOk="0">
                  <a:moveTo>
                    <a:pt x="4169" y="353"/>
                  </a:moveTo>
                  <a:cubicBezTo>
                    <a:pt x="3384" y="4077"/>
                    <a:pt x="2598" y="7801"/>
                    <a:pt x="1813" y="10656"/>
                  </a:cubicBezTo>
                  <a:cubicBezTo>
                    <a:pt x="1027" y="13511"/>
                    <a:pt x="242" y="15498"/>
                    <a:pt x="45" y="15870"/>
                  </a:cubicBezTo>
                  <a:cubicBezTo>
                    <a:pt x="-151" y="16242"/>
                    <a:pt x="242" y="15001"/>
                    <a:pt x="2205" y="12022"/>
                  </a:cubicBezTo>
                  <a:cubicBezTo>
                    <a:pt x="4169" y="9042"/>
                    <a:pt x="7704" y="4325"/>
                    <a:pt x="10649" y="1967"/>
                  </a:cubicBezTo>
                  <a:cubicBezTo>
                    <a:pt x="13594" y="-392"/>
                    <a:pt x="15951" y="-392"/>
                    <a:pt x="17914" y="725"/>
                  </a:cubicBezTo>
                  <a:cubicBezTo>
                    <a:pt x="19878" y="1842"/>
                    <a:pt x="21449" y="4077"/>
                    <a:pt x="21253" y="7677"/>
                  </a:cubicBezTo>
                  <a:cubicBezTo>
                    <a:pt x="21056" y="11277"/>
                    <a:pt x="19093" y="16242"/>
                    <a:pt x="17129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0058400" y="424505"/>
              <a:ext cx="25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0383951" y="206166"/>
              <a:ext cx="131649" cy="27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04" fill="norm" stroke="1" extrusionOk="0">
                  <a:moveTo>
                    <a:pt x="21324" y="13342"/>
                  </a:moveTo>
                  <a:cubicBezTo>
                    <a:pt x="18924" y="13342"/>
                    <a:pt x="16524" y="13342"/>
                    <a:pt x="14295" y="12124"/>
                  </a:cubicBezTo>
                  <a:cubicBezTo>
                    <a:pt x="12067" y="10906"/>
                    <a:pt x="10010" y="8470"/>
                    <a:pt x="9153" y="6439"/>
                  </a:cubicBezTo>
                  <a:cubicBezTo>
                    <a:pt x="8295" y="4409"/>
                    <a:pt x="8638" y="2785"/>
                    <a:pt x="9838" y="1648"/>
                  </a:cubicBezTo>
                  <a:cubicBezTo>
                    <a:pt x="11038" y="512"/>
                    <a:pt x="13095" y="-138"/>
                    <a:pt x="14295" y="24"/>
                  </a:cubicBezTo>
                  <a:cubicBezTo>
                    <a:pt x="15495" y="187"/>
                    <a:pt x="15838" y="1161"/>
                    <a:pt x="14124" y="3922"/>
                  </a:cubicBezTo>
                  <a:cubicBezTo>
                    <a:pt x="12410" y="6683"/>
                    <a:pt x="8638" y="11230"/>
                    <a:pt x="6238" y="13829"/>
                  </a:cubicBezTo>
                  <a:cubicBezTo>
                    <a:pt x="3838" y="16427"/>
                    <a:pt x="2810" y="17077"/>
                    <a:pt x="1781" y="18051"/>
                  </a:cubicBezTo>
                  <a:cubicBezTo>
                    <a:pt x="753" y="19026"/>
                    <a:pt x="-276" y="20325"/>
                    <a:pt x="67" y="20894"/>
                  </a:cubicBezTo>
                  <a:cubicBezTo>
                    <a:pt x="410" y="21462"/>
                    <a:pt x="2124" y="21300"/>
                    <a:pt x="4695" y="21218"/>
                  </a:cubicBezTo>
                  <a:cubicBezTo>
                    <a:pt x="7267" y="21137"/>
                    <a:pt x="10695" y="21137"/>
                    <a:pt x="14124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0783521" y="139703"/>
              <a:ext cx="157529" cy="355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82" fill="norm" stroke="1" extrusionOk="0">
                  <a:moveTo>
                    <a:pt x="9338" y="9145"/>
                  </a:moveTo>
                  <a:cubicBezTo>
                    <a:pt x="7034" y="12596"/>
                    <a:pt x="4730" y="16047"/>
                    <a:pt x="3146" y="18284"/>
                  </a:cubicBezTo>
                  <a:cubicBezTo>
                    <a:pt x="1562" y="20521"/>
                    <a:pt x="698" y="21543"/>
                    <a:pt x="266" y="21479"/>
                  </a:cubicBezTo>
                  <a:cubicBezTo>
                    <a:pt x="-166" y="21415"/>
                    <a:pt x="-166" y="20265"/>
                    <a:pt x="986" y="17453"/>
                  </a:cubicBezTo>
                  <a:cubicBezTo>
                    <a:pt x="2138" y="14641"/>
                    <a:pt x="4442" y="10168"/>
                    <a:pt x="6458" y="7164"/>
                  </a:cubicBezTo>
                  <a:cubicBezTo>
                    <a:pt x="8474" y="4161"/>
                    <a:pt x="10202" y="2627"/>
                    <a:pt x="11642" y="1605"/>
                  </a:cubicBezTo>
                  <a:cubicBezTo>
                    <a:pt x="13082" y="582"/>
                    <a:pt x="14234" y="71"/>
                    <a:pt x="15386" y="7"/>
                  </a:cubicBezTo>
                  <a:cubicBezTo>
                    <a:pt x="16538" y="-57"/>
                    <a:pt x="17690" y="326"/>
                    <a:pt x="18698" y="1796"/>
                  </a:cubicBezTo>
                  <a:cubicBezTo>
                    <a:pt x="19706" y="3266"/>
                    <a:pt x="20570" y="5822"/>
                    <a:pt x="21002" y="9081"/>
                  </a:cubicBezTo>
                  <a:cubicBezTo>
                    <a:pt x="21434" y="12341"/>
                    <a:pt x="21434" y="16303"/>
                    <a:pt x="21434" y="20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10794999" y="361005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4400"/>
                    <a:pt x="11446" y="7200"/>
                    <a:pt x="15046" y="3600"/>
                  </a:cubicBezTo>
                  <a:cubicBezTo>
                    <a:pt x="18646" y="0"/>
                    <a:pt x="2012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1176000" y="386405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1169650" y="292856"/>
              <a:ext cx="381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0" y="11153"/>
                    <a:pt x="0" y="2153"/>
                    <a:pt x="3600" y="353"/>
                  </a:cubicBezTo>
                  <a:cubicBezTo>
                    <a:pt x="7200" y="-1447"/>
                    <a:pt x="144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1225717" y="330153"/>
              <a:ext cx="78415" cy="185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8" h="21297" fill="norm" stroke="1" extrusionOk="0">
                  <a:moveTo>
                    <a:pt x="18561" y="1353"/>
                  </a:moveTo>
                  <a:cubicBezTo>
                    <a:pt x="15791" y="868"/>
                    <a:pt x="13022" y="382"/>
                    <a:pt x="9976" y="140"/>
                  </a:cubicBezTo>
                  <a:cubicBezTo>
                    <a:pt x="6930" y="-103"/>
                    <a:pt x="3607" y="-103"/>
                    <a:pt x="1668" y="746"/>
                  </a:cubicBezTo>
                  <a:cubicBezTo>
                    <a:pt x="-270" y="1596"/>
                    <a:pt x="-824" y="3295"/>
                    <a:pt x="1668" y="5115"/>
                  </a:cubicBezTo>
                  <a:cubicBezTo>
                    <a:pt x="4161" y="6935"/>
                    <a:pt x="9699" y="8877"/>
                    <a:pt x="13853" y="11182"/>
                  </a:cubicBezTo>
                  <a:cubicBezTo>
                    <a:pt x="18007" y="13488"/>
                    <a:pt x="20776" y="16158"/>
                    <a:pt x="20499" y="17978"/>
                  </a:cubicBezTo>
                  <a:cubicBezTo>
                    <a:pt x="20222" y="19798"/>
                    <a:pt x="16899" y="20769"/>
                    <a:pt x="13576" y="21133"/>
                  </a:cubicBezTo>
                  <a:cubicBezTo>
                    <a:pt x="10253" y="21497"/>
                    <a:pt x="6930" y="21254"/>
                    <a:pt x="4991" y="20405"/>
                  </a:cubicBezTo>
                  <a:cubicBezTo>
                    <a:pt x="3053" y="19555"/>
                    <a:pt x="2499" y="18099"/>
                    <a:pt x="1945" y="16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1449050" y="337313"/>
              <a:ext cx="101600" cy="16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21600" y="3140"/>
                  </a:moveTo>
                  <a:cubicBezTo>
                    <a:pt x="17550" y="1738"/>
                    <a:pt x="13500" y="335"/>
                    <a:pt x="9675" y="55"/>
                  </a:cubicBezTo>
                  <a:cubicBezTo>
                    <a:pt x="5850" y="-226"/>
                    <a:pt x="2250" y="616"/>
                    <a:pt x="1125" y="1878"/>
                  </a:cubicBezTo>
                  <a:cubicBezTo>
                    <a:pt x="0" y="3140"/>
                    <a:pt x="1350" y="4823"/>
                    <a:pt x="4275" y="7068"/>
                  </a:cubicBezTo>
                  <a:cubicBezTo>
                    <a:pt x="7200" y="9312"/>
                    <a:pt x="11700" y="12117"/>
                    <a:pt x="14175" y="14361"/>
                  </a:cubicBezTo>
                  <a:cubicBezTo>
                    <a:pt x="16650" y="16605"/>
                    <a:pt x="17100" y="18288"/>
                    <a:pt x="15975" y="19410"/>
                  </a:cubicBezTo>
                  <a:cubicBezTo>
                    <a:pt x="14850" y="20532"/>
                    <a:pt x="12150" y="21093"/>
                    <a:pt x="9450" y="21234"/>
                  </a:cubicBezTo>
                  <a:cubicBezTo>
                    <a:pt x="6750" y="21374"/>
                    <a:pt x="4050" y="21093"/>
                    <a:pt x="2475" y="20112"/>
                  </a:cubicBezTo>
                  <a:cubicBezTo>
                    <a:pt x="900" y="19130"/>
                    <a:pt x="450" y="17447"/>
                    <a:pt x="0" y="15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1586262" y="373705"/>
              <a:ext cx="71342" cy="1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0993" fill="norm" stroke="1" extrusionOk="0">
                  <a:moveTo>
                    <a:pt x="6280" y="0"/>
                  </a:moveTo>
                  <a:cubicBezTo>
                    <a:pt x="3811" y="4483"/>
                    <a:pt x="1342" y="8966"/>
                    <a:pt x="417" y="12430"/>
                  </a:cubicBezTo>
                  <a:cubicBezTo>
                    <a:pt x="-509" y="15894"/>
                    <a:pt x="108" y="18340"/>
                    <a:pt x="2268" y="19766"/>
                  </a:cubicBezTo>
                  <a:cubicBezTo>
                    <a:pt x="4428" y="21192"/>
                    <a:pt x="8131" y="21600"/>
                    <a:pt x="12142" y="19766"/>
                  </a:cubicBezTo>
                  <a:cubicBezTo>
                    <a:pt x="16154" y="17932"/>
                    <a:pt x="20474" y="13857"/>
                    <a:pt x="20782" y="10189"/>
                  </a:cubicBezTo>
                  <a:cubicBezTo>
                    <a:pt x="21091" y="6521"/>
                    <a:pt x="17388" y="3260"/>
                    <a:pt x="13994" y="2038"/>
                  </a:cubicBezTo>
                  <a:cubicBezTo>
                    <a:pt x="10600" y="815"/>
                    <a:pt x="7514" y="1630"/>
                    <a:pt x="4428" y="2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1700590" y="374988"/>
              <a:ext cx="218361" cy="107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55" fill="norm" stroke="1" extrusionOk="0">
                  <a:moveTo>
                    <a:pt x="864" y="3486"/>
                  </a:moveTo>
                  <a:cubicBezTo>
                    <a:pt x="1280" y="7640"/>
                    <a:pt x="1695" y="11794"/>
                    <a:pt x="1488" y="15117"/>
                  </a:cubicBezTo>
                  <a:cubicBezTo>
                    <a:pt x="1280" y="18440"/>
                    <a:pt x="449" y="20933"/>
                    <a:pt x="138" y="21140"/>
                  </a:cubicBezTo>
                  <a:cubicBezTo>
                    <a:pt x="-174" y="21348"/>
                    <a:pt x="34" y="19271"/>
                    <a:pt x="864" y="16363"/>
                  </a:cubicBezTo>
                  <a:cubicBezTo>
                    <a:pt x="1695" y="13456"/>
                    <a:pt x="3149" y="9717"/>
                    <a:pt x="4291" y="7225"/>
                  </a:cubicBezTo>
                  <a:cubicBezTo>
                    <a:pt x="5434" y="4733"/>
                    <a:pt x="6264" y="3486"/>
                    <a:pt x="6784" y="3902"/>
                  </a:cubicBezTo>
                  <a:cubicBezTo>
                    <a:pt x="7303" y="4317"/>
                    <a:pt x="7511" y="6394"/>
                    <a:pt x="7199" y="9302"/>
                  </a:cubicBezTo>
                  <a:cubicBezTo>
                    <a:pt x="6888" y="12210"/>
                    <a:pt x="6057" y="15948"/>
                    <a:pt x="5849" y="16779"/>
                  </a:cubicBezTo>
                  <a:cubicBezTo>
                    <a:pt x="5641" y="17610"/>
                    <a:pt x="6057" y="15533"/>
                    <a:pt x="7095" y="12625"/>
                  </a:cubicBezTo>
                  <a:cubicBezTo>
                    <a:pt x="8134" y="9717"/>
                    <a:pt x="9795" y="5979"/>
                    <a:pt x="11145" y="3694"/>
                  </a:cubicBezTo>
                  <a:cubicBezTo>
                    <a:pt x="12495" y="1410"/>
                    <a:pt x="13534" y="579"/>
                    <a:pt x="13845" y="1202"/>
                  </a:cubicBezTo>
                  <a:cubicBezTo>
                    <a:pt x="14157" y="1825"/>
                    <a:pt x="13741" y="3902"/>
                    <a:pt x="13430" y="5979"/>
                  </a:cubicBezTo>
                  <a:cubicBezTo>
                    <a:pt x="13118" y="8056"/>
                    <a:pt x="12911" y="10133"/>
                    <a:pt x="12703" y="12210"/>
                  </a:cubicBezTo>
                  <a:cubicBezTo>
                    <a:pt x="12495" y="14286"/>
                    <a:pt x="12288" y="16363"/>
                    <a:pt x="12703" y="16986"/>
                  </a:cubicBezTo>
                  <a:cubicBezTo>
                    <a:pt x="13118" y="17610"/>
                    <a:pt x="14157" y="16779"/>
                    <a:pt x="15507" y="14494"/>
                  </a:cubicBezTo>
                  <a:cubicBezTo>
                    <a:pt x="16857" y="12210"/>
                    <a:pt x="18518" y="8471"/>
                    <a:pt x="19661" y="5771"/>
                  </a:cubicBezTo>
                  <a:cubicBezTo>
                    <a:pt x="20803" y="3071"/>
                    <a:pt x="21426" y="1410"/>
                    <a:pt x="21218" y="579"/>
                  </a:cubicBezTo>
                  <a:cubicBezTo>
                    <a:pt x="21011" y="-252"/>
                    <a:pt x="19972" y="-252"/>
                    <a:pt x="18934" y="994"/>
                  </a:cubicBezTo>
                  <a:cubicBezTo>
                    <a:pt x="17895" y="2240"/>
                    <a:pt x="16857" y="4733"/>
                    <a:pt x="17272" y="8263"/>
                  </a:cubicBezTo>
                  <a:cubicBezTo>
                    <a:pt x="17688" y="11794"/>
                    <a:pt x="19557" y="16363"/>
                    <a:pt x="21426" y="2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2058650" y="366423"/>
              <a:ext cx="76200" cy="108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4" fill="norm" stroke="1" extrusionOk="0">
                  <a:moveTo>
                    <a:pt x="0" y="16073"/>
                  </a:moveTo>
                  <a:cubicBezTo>
                    <a:pt x="3000" y="15666"/>
                    <a:pt x="6000" y="15258"/>
                    <a:pt x="9600" y="13628"/>
                  </a:cubicBezTo>
                  <a:cubicBezTo>
                    <a:pt x="13200" y="11998"/>
                    <a:pt x="17400" y="9145"/>
                    <a:pt x="19500" y="6700"/>
                  </a:cubicBezTo>
                  <a:cubicBezTo>
                    <a:pt x="21600" y="4255"/>
                    <a:pt x="21600" y="2217"/>
                    <a:pt x="19800" y="994"/>
                  </a:cubicBezTo>
                  <a:cubicBezTo>
                    <a:pt x="18000" y="-228"/>
                    <a:pt x="14400" y="-636"/>
                    <a:pt x="11100" y="1606"/>
                  </a:cubicBezTo>
                  <a:cubicBezTo>
                    <a:pt x="7800" y="3847"/>
                    <a:pt x="4800" y="8738"/>
                    <a:pt x="3600" y="12202"/>
                  </a:cubicBezTo>
                  <a:cubicBezTo>
                    <a:pt x="2400" y="15666"/>
                    <a:pt x="3000" y="17704"/>
                    <a:pt x="4800" y="18926"/>
                  </a:cubicBezTo>
                  <a:cubicBezTo>
                    <a:pt x="6600" y="20149"/>
                    <a:pt x="9600" y="20556"/>
                    <a:pt x="12600" y="20760"/>
                  </a:cubicBezTo>
                  <a:cubicBezTo>
                    <a:pt x="15600" y="20964"/>
                    <a:pt x="18600" y="20964"/>
                    <a:pt x="21600" y="20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12164049" y="399105"/>
              <a:ext cx="78752" cy="7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0626" fill="norm" stroke="1" extrusionOk="0">
                  <a:moveTo>
                    <a:pt x="7506" y="1800"/>
                  </a:moveTo>
                  <a:cubicBezTo>
                    <a:pt x="5232" y="4200"/>
                    <a:pt x="2959" y="6600"/>
                    <a:pt x="1537" y="10200"/>
                  </a:cubicBezTo>
                  <a:cubicBezTo>
                    <a:pt x="116" y="13800"/>
                    <a:pt x="-452" y="18600"/>
                    <a:pt x="401" y="20100"/>
                  </a:cubicBezTo>
                  <a:cubicBezTo>
                    <a:pt x="1253" y="21600"/>
                    <a:pt x="3527" y="19800"/>
                    <a:pt x="7222" y="15900"/>
                  </a:cubicBezTo>
                  <a:cubicBezTo>
                    <a:pt x="10916" y="12000"/>
                    <a:pt x="16032" y="6000"/>
                    <a:pt x="211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2215242" y="380644"/>
              <a:ext cx="150461" cy="116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0798" fill="norm" stroke="1" extrusionOk="0">
                  <a:moveTo>
                    <a:pt x="2077" y="8989"/>
                  </a:moveTo>
                  <a:cubicBezTo>
                    <a:pt x="3557" y="8610"/>
                    <a:pt x="5036" y="8231"/>
                    <a:pt x="6368" y="7094"/>
                  </a:cubicBezTo>
                  <a:cubicBezTo>
                    <a:pt x="7699" y="5957"/>
                    <a:pt x="8883" y="4062"/>
                    <a:pt x="8735" y="3115"/>
                  </a:cubicBezTo>
                  <a:cubicBezTo>
                    <a:pt x="8587" y="2168"/>
                    <a:pt x="7107" y="2168"/>
                    <a:pt x="5480" y="3873"/>
                  </a:cubicBezTo>
                  <a:cubicBezTo>
                    <a:pt x="3852" y="5578"/>
                    <a:pt x="2077" y="8989"/>
                    <a:pt x="1042" y="12020"/>
                  </a:cubicBezTo>
                  <a:cubicBezTo>
                    <a:pt x="6" y="15052"/>
                    <a:pt x="-290" y="17704"/>
                    <a:pt x="302" y="19220"/>
                  </a:cubicBezTo>
                  <a:cubicBezTo>
                    <a:pt x="894" y="20736"/>
                    <a:pt x="2373" y="21115"/>
                    <a:pt x="3557" y="20547"/>
                  </a:cubicBezTo>
                  <a:cubicBezTo>
                    <a:pt x="4740" y="19978"/>
                    <a:pt x="5628" y="18462"/>
                    <a:pt x="7847" y="15052"/>
                  </a:cubicBezTo>
                  <a:cubicBezTo>
                    <a:pt x="10066" y="11641"/>
                    <a:pt x="13617" y="6336"/>
                    <a:pt x="16132" y="3304"/>
                  </a:cubicBezTo>
                  <a:cubicBezTo>
                    <a:pt x="18647" y="273"/>
                    <a:pt x="20126" y="-485"/>
                    <a:pt x="20718" y="273"/>
                  </a:cubicBezTo>
                  <a:cubicBezTo>
                    <a:pt x="21310" y="1031"/>
                    <a:pt x="21014" y="3304"/>
                    <a:pt x="20274" y="6715"/>
                  </a:cubicBezTo>
                  <a:cubicBezTo>
                    <a:pt x="19535" y="10126"/>
                    <a:pt x="18351" y="14673"/>
                    <a:pt x="17168" y="19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2364996" y="240355"/>
              <a:ext cx="100055" cy="294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87" fill="norm" stroke="1" extrusionOk="0">
                  <a:moveTo>
                    <a:pt x="21271" y="0"/>
                  </a:moveTo>
                  <a:cubicBezTo>
                    <a:pt x="14071" y="4474"/>
                    <a:pt x="6871" y="8949"/>
                    <a:pt x="3271" y="12266"/>
                  </a:cubicBezTo>
                  <a:cubicBezTo>
                    <a:pt x="-329" y="15583"/>
                    <a:pt x="-329" y="17743"/>
                    <a:pt x="346" y="19131"/>
                  </a:cubicBezTo>
                  <a:cubicBezTo>
                    <a:pt x="1021" y="20520"/>
                    <a:pt x="2371" y="21137"/>
                    <a:pt x="4396" y="21369"/>
                  </a:cubicBezTo>
                  <a:cubicBezTo>
                    <a:pt x="6421" y="21600"/>
                    <a:pt x="9121" y="21446"/>
                    <a:pt x="11821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12344400" y="424505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47" y="10800"/>
                    <a:pt x="9095" y="0"/>
                    <a:pt x="12695" y="0"/>
                  </a:cubicBezTo>
                  <a:cubicBezTo>
                    <a:pt x="16295" y="0"/>
                    <a:pt x="1894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2325350" y="595955"/>
              <a:ext cx="139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683391" y="1651936"/>
              <a:ext cx="105517" cy="579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338" fill="norm" stroke="1" extrusionOk="0">
                  <a:moveTo>
                    <a:pt x="3612" y="9522"/>
                  </a:moveTo>
                  <a:cubicBezTo>
                    <a:pt x="4443" y="11862"/>
                    <a:pt x="5274" y="14201"/>
                    <a:pt x="6312" y="15800"/>
                  </a:cubicBezTo>
                  <a:cubicBezTo>
                    <a:pt x="7351" y="17398"/>
                    <a:pt x="8597" y="18256"/>
                    <a:pt x="9428" y="19153"/>
                  </a:cubicBezTo>
                  <a:cubicBezTo>
                    <a:pt x="10259" y="20049"/>
                    <a:pt x="10674" y="20985"/>
                    <a:pt x="10674" y="21258"/>
                  </a:cubicBezTo>
                  <a:cubicBezTo>
                    <a:pt x="10674" y="21531"/>
                    <a:pt x="10259" y="21141"/>
                    <a:pt x="8805" y="19582"/>
                  </a:cubicBezTo>
                  <a:cubicBezTo>
                    <a:pt x="7351" y="18022"/>
                    <a:pt x="4859" y="15293"/>
                    <a:pt x="3197" y="12641"/>
                  </a:cubicBezTo>
                  <a:cubicBezTo>
                    <a:pt x="1536" y="9990"/>
                    <a:pt x="705" y="7417"/>
                    <a:pt x="289" y="5467"/>
                  </a:cubicBezTo>
                  <a:cubicBezTo>
                    <a:pt x="-126" y="3518"/>
                    <a:pt x="-126" y="2192"/>
                    <a:pt x="497" y="1374"/>
                  </a:cubicBezTo>
                  <a:cubicBezTo>
                    <a:pt x="1120" y="555"/>
                    <a:pt x="2366" y="243"/>
                    <a:pt x="4236" y="87"/>
                  </a:cubicBezTo>
                  <a:cubicBezTo>
                    <a:pt x="6105" y="-69"/>
                    <a:pt x="8597" y="-69"/>
                    <a:pt x="11920" y="555"/>
                  </a:cubicBezTo>
                  <a:cubicBezTo>
                    <a:pt x="15243" y="1179"/>
                    <a:pt x="19397" y="2426"/>
                    <a:pt x="20436" y="3752"/>
                  </a:cubicBezTo>
                  <a:cubicBezTo>
                    <a:pt x="21474" y="5078"/>
                    <a:pt x="19397" y="6481"/>
                    <a:pt x="16489" y="7417"/>
                  </a:cubicBezTo>
                  <a:cubicBezTo>
                    <a:pt x="13582" y="8353"/>
                    <a:pt x="9843" y="8821"/>
                    <a:pt x="6936" y="9093"/>
                  </a:cubicBezTo>
                  <a:cubicBezTo>
                    <a:pt x="4028" y="9366"/>
                    <a:pt x="1951" y="9444"/>
                    <a:pt x="1536" y="9639"/>
                  </a:cubicBezTo>
                  <a:cubicBezTo>
                    <a:pt x="1120" y="9834"/>
                    <a:pt x="2366" y="10146"/>
                    <a:pt x="3612" y="10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828799" y="1859605"/>
              <a:ext cx="184151" cy="2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0" y="10879"/>
                  </a:moveTo>
                  <a:cubicBezTo>
                    <a:pt x="1490" y="10721"/>
                    <a:pt x="2979" y="10564"/>
                    <a:pt x="4966" y="11825"/>
                  </a:cubicBezTo>
                  <a:cubicBezTo>
                    <a:pt x="6952" y="13086"/>
                    <a:pt x="9434" y="15766"/>
                    <a:pt x="10552" y="17580"/>
                  </a:cubicBezTo>
                  <a:cubicBezTo>
                    <a:pt x="11669" y="19393"/>
                    <a:pt x="11421" y="20339"/>
                    <a:pt x="10676" y="20891"/>
                  </a:cubicBezTo>
                  <a:cubicBezTo>
                    <a:pt x="9931" y="21442"/>
                    <a:pt x="8690" y="21600"/>
                    <a:pt x="7697" y="21364"/>
                  </a:cubicBezTo>
                  <a:cubicBezTo>
                    <a:pt x="6703" y="21127"/>
                    <a:pt x="5959" y="20496"/>
                    <a:pt x="6207" y="17658"/>
                  </a:cubicBezTo>
                  <a:cubicBezTo>
                    <a:pt x="6455" y="14820"/>
                    <a:pt x="7697" y="9775"/>
                    <a:pt x="10428" y="6464"/>
                  </a:cubicBezTo>
                  <a:cubicBezTo>
                    <a:pt x="13159" y="3153"/>
                    <a:pt x="17379" y="15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2157870" y="1683794"/>
              <a:ext cx="172580" cy="44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3" fill="norm" stroke="1" extrusionOk="0">
                  <a:moveTo>
                    <a:pt x="21477" y="2680"/>
                  </a:moveTo>
                  <a:cubicBezTo>
                    <a:pt x="21477" y="2166"/>
                    <a:pt x="21477" y="1652"/>
                    <a:pt x="21082" y="1189"/>
                  </a:cubicBezTo>
                  <a:cubicBezTo>
                    <a:pt x="20687" y="726"/>
                    <a:pt x="19897" y="314"/>
                    <a:pt x="18711" y="109"/>
                  </a:cubicBezTo>
                  <a:cubicBezTo>
                    <a:pt x="17526" y="-97"/>
                    <a:pt x="15945" y="-97"/>
                    <a:pt x="13311" y="880"/>
                  </a:cubicBezTo>
                  <a:cubicBezTo>
                    <a:pt x="10677" y="1857"/>
                    <a:pt x="6989" y="3812"/>
                    <a:pt x="4355" y="6537"/>
                  </a:cubicBezTo>
                  <a:cubicBezTo>
                    <a:pt x="1721" y="9263"/>
                    <a:pt x="140" y="12760"/>
                    <a:pt x="9" y="15280"/>
                  </a:cubicBezTo>
                  <a:cubicBezTo>
                    <a:pt x="-123" y="17800"/>
                    <a:pt x="1194" y="19343"/>
                    <a:pt x="5014" y="20217"/>
                  </a:cubicBezTo>
                  <a:cubicBezTo>
                    <a:pt x="8833" y="21092"/>
                    <a:pt x="15155" y="21297"/>
                    <a:pt x="21477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2400663" y="1691198"/>
              <a:ext cx="183787" cy="389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274" fill="norm" stroke="1" extrusionOk="0">
                  <a:moveTo>
                    <a:pt x="20067" y="1913"/>
                  </a:moveTo>
                  <a:cubicBezTo>
                    <a:pt x="19323" y="1105"/>
                    <a:pt x="18578" y="296"/>
                    <a:pt x="17585" y="65"/>
                  </a:cubicBezTo>
                  <a:cubicBezTo>
                    <a:pt x="16591" y="-166"/>
                    <a:pt x="15350" y="181"/>
                    <a:pt x="12619" y="1740"/>
                  </a:cubicBezTo>
                  <a:cubicBezTo>
                    <a:pt x="9888" y="3299"/>
                    <a:pt x="5667" y="6071"/>
                    <a:pt x="3309" y="8901"/>
                  </a:cubicBezTo>
                  <a:cubicBezTo>
                    <a:pt x="950" y="11731"/>
                    <a:pt x="454" y="14619"/>
                    <a:pt x="205" y="16352"/>
                  </a:cubicBezTo>
                  <a:cubicBezTo>
                    <a:pt x="-43" y="18084"/>
                    <a:pt x="-43" y="18662"/>
                    <a:pt x="81" y="19239"/>
                  </a:cubicBezTo>
                  <a:cubicBezTo>
                    <a:pt x="205" y="19817"/>
                    <a:pt x="454" y="20394"/>
                    <a:pt x="1198" y="20799"/>
                  </a:cubicBezTo>
                  <a:cubicBezTo>
                    <a:pt x="1943" y="21203"/>
                    <a:pt x="3185" y="21434"/>
                    <a:pt x="6660" y="21145"/>
                  </a:cubicBezTo>
                  <a:cubicBezTo>
                    <a:pt x="10136" y="20856"/>
                    <a:pt x="15847" y="20048"/>
                    <a:pt x="21557" y="19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2432050" y="1910405"/>
              <a:ext cx="139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2686050" y="2012005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2675061" y="1850810"/>
              <a:ext cx="50807" cy="44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41" h="20770" fill="norm" stroke="1" extrusionOk="0">
                  <a:moveTo>
                    <a:pt x="9297" y="15861"/>
                  </a:moveTo>
                  <a:cubicBezTo>
                    <a:pt x="5143" y="14879"/>
                    <a:pt x="990" y="13897"/>
                    <a:pt x="159" y="15370"/>
                  </a:cubicBezTo>
                  <a:cubicBezTo>
                    <a:pt x="-672" y="16843"/>
                    <a:pt x="1820" y="20770"/>
                    <a:pt x="5974" y="20770"/>
                  </a:cubicBezTo>
                  <a:cubicBezTo>
                    <a:pt x="10128" y="20770"/>
                    <a:pt x="15943" y="16843"/>
                    <a:pt x="18436" y="12425"/>
                  </a:cubicBezTo>
                  <a:cubicBezTo>
                    <a:pt x="20928" y="8006"/>
                    <a:pt x="20097" y="3097"/>
                    <a:pt x="17605" y="1134"/>
                  </a:cubicBezTo>
                  <a:cubicBezTo>
                    <a:pt x="15113" y="-830"/>
                    <a:pt x="10959" y="152"/>
                    <a:pt x="6805" y="1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2874287" y="1434155"/>
              <a:ext cx="34014" cy="85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6605" y="0"/>
                  </a:moveTo>
                  <a:cubicBezTo>
                    <a:pt x="12793" y="1813"/>
                    <a:pt x="8982" y="3627"/>
                    <a:pt x="6441" y="5573"/>
                  </a:cubicBezTo>
                  <a:cubicBezTo>
                    <a:pt x="3899" y="7520"/>
                    <a:pt x="2629" y="9600"/>
                    <a:pt x="1358" y="11653"/>
                  </a:cubicBezTo>
                  <a:cubicBezTo>
                    <a:pt x="88" y="13707"/>
                    <a:pt x="-1183" y="15733"/>
                    <a:pt x="1993" y="17387"/>
                  </a:cubicBezTo>
                  <a:cubicBezTo>
                    <a:pt x="5170" y="19040"/>
                    <a:pt x="12793" y="20320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3095919" y="1747020"/>
              <a:ext cx="161631" cy="348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32" fill="norm" stroke="1" extrusionOk="0">
                  <a:moveTo>
                    <a:pt x="8798" y="4970"/>
                  </a:moveTo>
                  <a:cubicBezTo>
                    <a:pt x="8798" y="3799"/>
                    <a:pt x="8798" y="2628"/>
                    <a:pt x="8657" y="2432"/>
                  </a:cubicBezTo>
                  <a:cubicBezTo>
                    <a:pt x="8517" y="2237"/>
                    <a:pt x="8237" y="3018"/>
                    <a:pt x="7115" y="5881"/>
                  </a:cubicBezTo>
                  <a:cubicBezTo>
                    <a:pt x="5992" y="8743"/>
                    <a:pt x="4029" y="13688"/>
                    <a:pt x="2626" y="16876"/>
                  </a:cubicBezTo>
                  <a:cubicBezTo>
                    <a:pt x="1224" y="20064"/>
                    <a:pt x="382" y="21495"/>
                    <a:pt x="102" y="21430"/>
                  </a:cubicBezTo>
                  <a:cubicBezTo>
                    <a:pt x="-179" y="21365"/>
                    <a:pt x="102" y="19803"/>
                    <a:pt x="1224" y="16681"/>
                  </a:cubicBezTo>
                  <a:cubicBezTo>
                    <a:pt x="2346" y="13558"/>
                    <a:pt x="4309" y="8873"/>
                    <a:pt x="5992" y="5946"/>
                  </a:cubicBezTo>
                  <a:cubicBezTo>
                    <a:pt x="7676" y="3018"/>
                    <a:pt x="9078" y="1847"/>
                    <a:pt x="10340" y="1066"/>
                  </a:cubicBezTo>
                  <a:cubicBezTo>
                    <a:pt x="11603" y="285"/>
                    <a:pt x="12725" y="-105"/>
                    <a:pt x="13566" y="25"/>
                  </a:cubicBezTo>
                  <a:cubicBezTo>
                    <a:pt x="14408" y="155"/>
                    <a:pt x="14969" y="806"/>
                    <a:pt x="15390" y="3148"/>
                  </a:cubicBezTo>
                  <a:cubicBezTo>
                    <a:pt x="15811" y="5490"/>
                    <a:pt x="16091" y="9524"/>
                    <a:pt x="17073" y="12582"/>
                  </a:cubicBezTo>
                  <a:cubicBezTo>
                    <a:pt x="18055" y="15640"/>
                    <a:pt x="19738" y="17722"/>
                    <a:pt x="21421" y="19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3123068" y="1885005"/>
              <a:ext cx="185283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2341" y="21600"/>
                  </a:moveTo>
                  <a:cubicBezTo>
                    <a:pt x="1113" y="20571"/>
                    <a:pt x="-114" y="19543"/>
                    <a:pt x="9" y="18000"/>
                  </a:cubicBezTo>
                  <a:cubicBezTo>
                    <a:pt x="131" y="16457"/>
                    <a:pt x="1604" y="14400"/>
                    <a:pt x="5409" y="11314"/>
                  </a:cubicBezTo>
                  <a:cubicBezTo>
                    <a:pt x="9213" y="8229"/>
                    <a:pt x="15350" y="4114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3340100" y="1592905"/>
              <a:ext cx="17833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0" y="0"/>
                  </a:moveTo>
                  <a:cubicBezTo>
                    <a:pt x="5710" y="2020"/>
                    <a:pt x="11421" y="4039"/>
                    <a:pt x="15393" y="6278"/>
                  </a:cubicBezTo>
                  <a:cubicBezTo>
                    <a:pt x="19366" y="8517"/>
                    <a:pt x="21600" y="10976"/>
                    <a:pt x="20731" y="13566"/>
                  </a:cubicBezTo>
                  <a:cubicBezTo>
                    <a:pt x="19862" y="16156"/>
                    <a:pt x="15890" y="18878"/>
                    <a:pt x="119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4083050" y="1859605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4108450" y="2024705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8720"/>
                    <a:pt x="11250" y="15840"/>
                    <a:pt x="14850" y="12240"/>
                  </a:cubicBezTo>
                  <a:cubicBezTo>
                    <a:pt x="18450" y="8640"/>
                    <a:pt x="20025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5321300" y="1582713"/>
              <a:ext cx="144997" cy="514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21" fill="norm" stroke="1" extrusionOk="0">
                  <a:moveTo>
                    <a:pt x="7406" y="8360"/>
                  </a:moveTo>
                  <a:cubicBezTo>
                    <a:pt x="7714" y="11622"/>
                    <a:pt x="8023" y="14884"/>
                    <a:pt x="8023" y="16956"/>
                  </a:cubicBezTo>
                  <a:cubicBezTo>
                    <a:pt x="8023" y="19027"/>
                    <a:pt x="7714" y="19909"/>
                    <a:pt x="7097" y="20526"/>
                  </a:cubicBezTo>
                  <a:cubicBezTo>
                    <a:pt x="6480" y="21143"/>
                    <a:pt x="5554" y="21496"/>
                    <a:pt x="4937" y="21408"/>
                  </a:cubicBezTo>
                  <a:cubicBezTo>
                    <a:pt x="4320" y="21320"/>
                    <a:pt x="4011" y="20791"/>
                    <a:pt x="3703" y="18851"/>
                  </a:cubicBezTo>
                  <a:cubicBezTo>
                    <a:pt x="3394" y="16912"/>
                    <a:pt x="3086" y="13561"/>
                    <a:pt x="2931" y="10608"/>
                  </a:cubicBezTo>
                  <a:cubicBezTo>
                    <a:pt x="2777" y="7654"/>
                    <a:pt x="2777" y="5098"/>
                    <a:pt x="3549" y="3378"/>
                  </a:cubicBezTo>
                  <a:cubicBezTo>
                    <a:pt x="4320" y="1659"/>
                    <a:pt x="5863" y="778"/>
                    <a:pt x="8023" y="337"/>
                  </a:cubicBezTo>
                  <a:cubicBezTo>
                    <a:pt x="10183" y="-104"/>
                    <a:pt x="12960" y="-104"/>
                    <a:pt x="15429" y="293"/>
                  </a:cubicBezTo>
                  <a:cubicBezTo>
                    <a:pt x="17897" y="689"/>
                    <a:pt x="20057" y="1483"/>
                    <a:pt x="20829" y="2365"/>
                  </a:cubicBezTo>
                  <a:cubicBezTo>
                    <a:pt x="21600" y="3246"/>
                    <a:pt x="20983" y="4216"/>
                    <a:pt x="18360" y="5186"/>
                  </a:cubicBezTo>
                  <a:cubicBezTo>
                    <a:pt x="15737" y="6156"/>
                    <a:pt x="11109" y="7125"/>
                    <a:pt x="7869" y="7698"/>
                  </a:cubicBezTo>
                  <a:cubicBezTo>
                    <a:pt x="4629" y="8272"/>
                    <a:pt x="2777" y="8448"/>
                    <a:pt x="1697" y="8756"/>
                  </a:cubicBezTo>
                  <a:cubicBezTo>
                    <a:pt x="617" y="9065"/>
                    <a:pt x="309" y="9506"/>
                    <a:pt x="0" y="9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5435600" y="1789755"/>
              <a:ext cx="152400" cy="228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0" y="8836"/>
                  </a:moveTo>
                  <a:cubicBezTo>
                    <a:pt x="0" y="7855"/>
                    <a:pt x="0" y="6873"/>
                    <a:pt x="1050" y="6775"/>
                  </a:cubicBezTo>
                  <a:cubicBezTo>
                    <a:pt x="2100" y="6676"/>
                    <a:pt x="4200" y="7462"/>
                    <a:pt x="6450" y="9327"/>
                  </a:cubicBezTo>
                  <a:cubicBezTo>
                    <a:pt x="8700" y="11193"/>
                    <a:pt x="11100" y="14138"/>
                    <a:pt x="12300" y="16102"/>
                  </a:cubicBezTo>
                  <a:cubicBezTo>
                    <a:pt x="13500" y="18065"/>
                    <a:pt x="13500" y="19047"/>
                    <a:pt x="13050" y="19931"/>
                  </a:cubicBezTo>
                  <a:cubicBezTo>
                    <a:pt x="12600" y="20815"/>
                    <a:pt x="11700" y="21600"/>
                    <a:pt x="9750" y="21011"/>
                  </a:cubicBezTo>
                  <a:cubicBezTo>
                    <a:pt x="7800" y="20422"/>
                    <a:pt x="4800" y="18458"/>
                    <a:pt x="5400" y="15218"/>
                  </a:cubicBezTo>
                  <a:cubicBezTo>
                    <a:pt x="6000" y="11978"/>
                    <a:pt x="10200" y="7462"/>
                    <a:pt x="13500" y="4713"/>
                  </a:cubicBezTo>
                  <a:cubicBezTo>
                    <a:pt x="16800" y="1964"/>
                    <a:pt x="19200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5664384" y="1606501"/>
              <a:ext cx="190316" cy="424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448" fill="norm" stroke="1" extrusionOk="0">
                  <a:moveTo>
                    <a:pt x="20883" y="2842"/>
                  </a:moveTo>
                  <a:cubicBezTo>
                    <a:pt x="20883" y="1987"/>
                    <a:pt x="20883" y="1131"/>
                    <a:pt x="20302" y="597"/>
                  </a:cubicBezTo>
                  <a:cubicBezTo>
                    <a:pt x="19722" y="62"/>
                    <a:pt x="18560" y="-152"/>
                    <a:pt x="16935" y="115"/>
                  </a:cubicBezTo>
                  <a:cubicBezTo>
                    <a:pt x="15309" y="383"/>
                    <a:pt x="13218" y="1131"/>
                    <a:pt x="10083" y="3002"/>
                  </a:cubicBezTo>
                  <a:cubicBezTo>
                    <a:pt x="6948" y="4874"/>
                    <a:pt x="2767" y="7868"/>
                    <a:pt x="1025" y="10915"/>
                  </a:cubicBezTo>
                  <a:cubicBezTo>
                    <a:pt x="-717" y="13963"/>
                    <a:pt x="-20" y="17064"/>
                    <a:pt x="1489" y="18828"/>
                  </a:cubicBezTo>
                  <a:cubicBezTo>
                    <a:pt x="2999" y="20593"/>
                    <a:pt x="5322" y="21020"/>
                    <a:pt x="7644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5849675" y="1640513"/>
              <a:ext cx="163776" cy="340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40" fill="norm" stroke="1" extrusionOk="0">
                  <a:moveTo>
                    <a:pt x="11458" y="7355"/>
                  </a:moveTo>
                  <a:cubicBezTo>
                    <a:pt x="9519" y="9211"/>
                    <a:pt x="7581" y="11066"/>
                    <a:pt x="6058" y="13120"/>
                  </a:cubicBezTo>
                  <a:cubicBezTo>
                    <a:pt x="4535" y="15174"/>
                    <a:pt x="3427" y="17427"/>
                    <a:pt x="2458" y="18950"/>
                  </a:cubicBezTo>
                  <a:cubicBezTo>
                    <a:pt x="1489" y="20474"/>
                    <a:pt x="658" y="21269"/>
                    <a:pt x="242" y="21336"/>
                  </a:cubicBezTo>
                  <a:cubicBezTo>
                    <a:pt x="-173" y="21402"/>
                    <a:pt x="-173" y="20739"/>
                    <a:pt x="1212" y="17890"/>
                  </a:cubicBezTo>
                  <a:cubicBezTo>
                    <a:pt x="2596" y="15041"/>
                    <a:pt x="5365" y="10006"/>
                    <a:pt x="7719" y="6627"/>
                  </a:cubicBezTo>
                  <a:cubicBezTo>
                    <a:pt x="10073" y="3247"/>
                    <a:pt x="12012" y="1525"/>
                    <a:pt x="13812" y="663"/>
                  </a:cubicBezTo>
                  <a:cubicBezTo>
                    <a:pt x="15612" y="-198"/>
                    <a:pt x="17273" y="-198"/>
                    <a:pt x="18381" y="531"/>
                  </a:cubicBezTo>
                  <a:cubicBezTo>
                    <a:pt x="19489" y="1260"/>
                    <a:pt x="20042" y="2717"/>
                    <a:pt x="20458" y="6096"/>
                  </a:cubicBezTo>
                  <a:cubicBezTo>
                    <a:pt x="20873" y="9476"/>
                    <a:pt x="21150" y="14776"/>
                    <a:pt x="21427" y="20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5873750" y="1808805"/>
              <a:ext cx="133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6000"/>
                    <a:pt x="10971" y="10400"/>
                    <a:pt x="14571" y="6800"/>
                  </a:cubicBezTo>
                  <a:cubicBezTo>
                    <a:pt x="18171" y="3200"/>
                    <a:pt x="19886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6096911" y="1442272"/>
              <a:ext cx="43540" cy="669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15" fill="norm" stroke="1" extrusionOk="0">
                  <a:moveTo>
                    <a:pt x="21157" y="553"/>
                  </a:moveTo>
                  <a:cubicBezTo>
                    <a:pt x="20128" y="215"/>
                    <a:pt x="19100" y="-124"/>
                    <a:pt x="18586" y="45"/>
                  </a:cubicBezTo>
                  <a:cubicBezTo>
                    <a:pt x="18071" y="215"/>
                    <a:pt x="18071" y="892"/>
                    <a:pt x="18071" y="2178"/>
                  </a:cubicBezTo>
                  <a:cubicBezTo>
                    <a:pt x="18071" y="3465"/>
                    <a:pt x="18071" y="5361"/>
                    <a:pt x="16528" y="7527"/>
                  </a:cubicBezTo>
                  <a:cubicBezTo>
                    <a:pt x="14986" y="9694"/>
                    <a:pt x="11900" y="12132"/>
                    <a:pt x="8814" y="14366"/>
                  </a:cubicBezTo>
                  <a:cubicBezTo>
                    <a:pt x="5728" y="16601"/>
                    <a:pt x="2643" y="18632"/>
                    <a:pt x="1100" y="19851"/>
                  </a:cubicBezTo>
                  <a:cubicBezTo>
                    <a:pt x="-443" y="21070"/>
                    <a:pt x="-443" y="21476"/>
                    <a:pt x="1614" y="21408"/>
                  </a:cubicBezTo>
                  <a:cubicBezTo>
                    <a:pt x="3671" y="21341"/>
                    <a:pt x="7786" y="20799"/>
                    <a:pt x="11900" y="20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6246518" y="1626985"/>
              <a:ext cx="128883" cy="339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146" fill="norm" stroke="1" extrusionOk="0">
                  <a:moveTo>
                    <a:pt x="21213" y="645"/>
                  </a:moveTo>
                  <a:cubicBezTo>
                    <a:pt x="19819" y="250"/>
                    <a:pt x="18426" y="-145"/>
                    <a:pt x="15813" y="53"/>
                  </a:cubicBezTo>
                  <a:cubicBezTo>
                    <a:pt x="13200" y="250"/>
                    <a:pt x="9368" y="1040"/>
                    <a:pt x="6407" y="2555"/>
                  </a:cubicBezTo>
                  <a:cubicBezTo>
                    <a:pt x="3445" y="4070"/>
                    <a:pt x="1355" y="6309"/>
                    <a:pt x="484" y="8877"/>
                  </a:cubicBezTo>
                  <a:cubicBezTo>
                    <a:pt x="-387" y="11445"/>
                    <a:pt x="-39" y="14343"/>
                    <a:pt x="1181" y="16582"/>
                  </a:cubicBezTo>
                  <a:cubicBezTo>
                    <a:pt x="2400" y="18821"/>
                    <a:pt x="4490" y="20401"/>
                    <a:pt x="7974" y="20928"/>
                  </a:cubicBezTo>
                  <a:cubicBezTo>
                    <a:pt x="11458" y="21455"/>
                    <a:pt x="16336" y="20928"/>
                    <a:pt x="21213" y="20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6223000" y="1853255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6438900" y="1904055"/>
              <a:ext cx="31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400"/>
                    <a:pt x="10080" y="4800"/>
                    <a:pt x="6480" y="8400"/>
                  </a:cubicBezTo>
                  <a:cubicBezTo>
                    <a:pt x="2880" y="12000"/>
                    <a:pt x="144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6451600" y="1732605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6546850" y="1535755"/>
              <a:ext cx="11044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1" h="21600" fill="norm" stroke="1" extrusionOk="0">
                  <a:moveTo>
                    <a:pt x="0" y="0"/>
                  </a:moveTo>
                  <a:cubicBezTo>
                    <a:pt x="6676" y="2784"/>
                    <a:pt x="13353" y="5568"/>
                    <a:pt x="17084" y="8208"/>
                  </a:cubicBezTo>
                  <a:cubicBezTo>
                    <a:pt x="20815" y="10848"/>
                    <a:pt x="21600" y="13344"/>
                    <a:pt x="18851" y="15552"/>
                  </a:cubicBezTo>
                  <a:cubicBezTo>
                    <a:pt x="16102" y="17760"/>
                    <a:pt x="9818" y="19680"/>
                    <a:pt x="3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6680200" y="1910405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6979075" y="1558856"/>
              <a:ext cx="104752" cy="39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438" fill="norm" stroke="1" extrusionOk="0">
                  <a:moveTo>
                    <a:pt x="1163" y="5700"/>
                  </a:moveTo>
                  <a:cubicBezTo>
                    <a:pt x="1994" y="8952"/>
                    <a:pt x="2825" y="12204"/>
                    <a:pt x="3240" y="14468"/>
                  </a:cubicBezTo>
                  <a:cubicBezTo>
                    <a:pt x="3655" y="16733"/>
                    <a:pt x="3655" y="18010"/>
                    <a:pt x="3032" y="19171"/>
                  </a:cubicBezTo>
                  <a:cubicBezTo>
                    <a:pt x="2409" y="20333"/>
                    <a:pt x="1163" y="21378"/>
                    <a:pt x="540" y="21436"/>
                  </a:cubicBezTo>
                  <a:cubicBezTo>
                    <a:pt x="-83" y="21494"/>
                    <a:pt x="-83" y="20565"/>
                    <a:pt x="125" y="17720"/>
                  </a:cubicBezTo>
                  <a:cubicBezTo>
                    <a:pt x="332" y="14875"/>
                    <a:pt x="748" y="10113"/>
                    <a:pt x="1994" y="6862"/>
                  </a:cubicBezTo>
                  <a:cubicBezTo>
                    <a:pt x="3240" y="3610"/>
                    <a:pt x="5317" y="1868"/>
                    <a:pt x="7602" y="939"/>
                  </a:cubicBezTo>
                  <a:cubicBezTo>
                    <a:pt x="9886" y="10"/>
                    <a:pt x="12379" y="-106"/>
                    <a:pt x="14455" y="68"/>
                  </a:cubicBezTo>
                  <a:cubicBezTo>
                    <a:pt x="16532" y="242"/>
                    <a:pt x="18194" y="707"/>
                    <a:pt x="19440" y="1694"/>
                  </a:cubicBezTo>
                  <a:cubicBezTo>
                    <a:pt x="20686" y="2681"/>
                    <a:pt x="21517" y="4191"/>
                    <a:pt x="18402" y="5759"/>
                  </a:cubicBezTo>
                  <a:cubicBezTo>
                    <a:pt x="15286" y="7326"/>
                    <a:pt x="8225" y="8952"/>
                    <a:pt x="1163" y="10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7061200" y="1726255"/>
              <a:ext cx="165100" cy="247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5990"/>
                  </a:moveTo>
                  <a:cubicBezTo>
                    <a:pt x="831" y="5082"/>
                    <a:pt x="1662" y="4175"/>
                    <a:pt x="2908" y="3721"/>
                  </a:cubicBezTo>
                  <a:cubicBezTo>
                    <a:pt x="4154" y="3267"/>
                    <a:pt x="5815" y="3267"/>
                    <a:pt x="7754" y="5627"/>
                  </a:cubicBezTo>
                  <a:cubicBezTo>
                    <a:pt x="9692" y="7987"/>
                    <a:pt x="11908" y="12706"/>
                    <a:pt x="12738" y="15519"/>
                  </a:cubicBezTo>
                  <a:cubicBezTo>
                    <a:pt x="13569" y="18333"/>
                    <a:pt x="13015" y="19240"/>
                    <a:pt x="11908" y="20057"/>
                  </a:cubicBezTo>
                  <a:cubicBezTo>
                    <a:pt x="10800" y="20874"/>
                    <a:pt x="9138" y="21600"/>
                    <a:pt x="8308" y="21055"/>
                  </a:cubicBezTo>
                  <a:cubicBezTo>
                    <a:pt x="7477" y="20511"/>
                    <a:pt x="7477" y="18696"/>
                    <a:pt x="8585" y="15610"/>
                  </a:cubicBezTo>
                  <a:cubicBezTo>
                    <a:pt x="9692" y="12524"/>
                    <a:pt x="11908" y="8168"/>
                    <a:pt x="14262" y="5355"/>
                  </a:cubicBezTo>
                  <a:cubicBezTo>
                    <a:pt x="16615" y="2541"/>
                    <a:pt x="19108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7290430" y="1541022"/>
              <a:ext cx="202571" cy="433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266" fill="norm" stroke="1" extrusionOk="0">
                  <a:moveTo>
                    <a:pt x="21094" y="1922"/>
                  </a:moveTo>
                  <a:cubicBezTo>
                    <a:pt x="20433" y="1299"/>
                    <a:pt x="19772" y="676"/>
                    <a:pt x="18890" y="312"/>
                  </a:cubicBezTo>
                  <a:cubicBezTo>
                    <a:pt x="18008" y="-51"/>
                    <a:pt x="16906" y="-155"/>
                    <a:pt x="15143" y="312"/>
                  </a:cubicBezTo>
                  <a:cubicBezTo>
                    <a:pt x="13380" y="780"/>
                    <a:pt x="10955" y="1818"/>
                    <a:pt x="8310" y="3895"/>
                  </a:cubicBezTo>
                  <a:cubicBezTo>
                    <a:pt x="5665" y="5972"/>
                    <a:pt x="2800" y="9087"/>
                    <a:pt x="1257" y="11787"/>
                  </a:cubicBezTo>
                  <a:cubicBezTo>
                    <a:pt x="-286" y="14487"/>
                    <a:pt x="-506" y="16772"/>
                    <a:pt x="1147" y="18382"/>
                  </a:cubicBezTo>
                  <a:cubicBezTo>
                    <a:pt x="2800" y="19991"/>
                    <a:pt x="6327" y="20926"/>
                    <a:pt x="8861" y="21185"/>
                  </a:cubicBezTo>
                  <a:cubicBezTo>
                    <a:pt x="11396" y="21445"/>
                    <a:pt x="12939" y="21030"/>
                    <a:pt x="14482" y="20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7541818" y="1581911"/>
              <a:ext cx="233260" cy="357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58" fill="norm" stroke="1" extrusionOk="0">
                  <a:moveTo>
                    <a:pt x="21009" y="2551"/>
                  </a:moveTo>
                  <a:cubicBezTo>
                    <a:pt x="21202" y="1919"/>
                    <a:pt x="21395" y="1287"/>
                    <a:pt x="21106" y="782"/>
                  </a:cubicBezTo>
                  <a:cubicBezTo>
                    <a:pt x="20816" y="277"/>
                    <a:pt x="20045" y="-102"/>
                    <a:pt x="18213" y="24"/>
                  </a:cubicBezTo>
                  <a:cubicBezTo>
                    <a:pt x="16381" y="151"/>
                    <a:pt x="13488" y="782"/>
                    <a:pt x="10691" y="2740"/>
                  </a:cubicBezTo>
                  <a:cubicBezTo>
                    <a:pt x="7895" y="4698"/>
                    <a:pt x="5195" y="7982"/>
                    <a:pt x="3363" y="10824"/>
                  </a:cubicBezTo>
                  <a:cubicBezTo>
                    <a:pt x="1531" y="13666"/>
                    <a:pt x="566" y="16066"/>
                    <a:pt x="181" y="17645"/>
                  </a:cubicBezTo>
                  <a:cubicBezTo>
                    <a:pt x="-205" y="19224"/>
                    <a:pt x="-12" y="19982"/>
                    <a:pt x="1145" y="20551"/>
                  </a:cubicBezTo>
                  <a:cubicBezTo>
                    <a:pt x="2302" y="21119"/>
                    <a:pt x="4424" y="21498"/>
                    <a:pt x="7124" y="21309"/>
                  </a:cubicBezTo>
                  <a:cubicBezTo>
                    <a:pt x="9824" y="21119"/>
                    <a:pt x="13102" y="20361"/>
                    <a:pt x="16381" y="1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7575550" y="1820942"/>
              <a:ext cx="1968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252" y="11375"/>
                    <a:pt x="6503" y="2735"/>
                    <a:pt x="10103" y="575"/>
                  </a:cubicBezTo>
                  <a:cubicBezTo>
                    <a:pt x="13703" y="-1585"/>
                    <a:pt x="1765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7778750" y="1904055"/>
              <a:ext cx="381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7820755" y="1758005"/>
              <a:ext cx="2784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21600"/>
                  </a:moveTo>
                  <a:cubicBezTo>
                    <a:pt x="239" y="17600"/>
                    <a:pt x="-1304" y="13600"/>
                    <a:pt x="1782" y="10000"/>
                  </a:cubicBezTo>
                  <a:cubicBezTo>
                    <a:pt x="4867" y="6400"/>
                    <a:pt x="12582" y="3200"/>
                    <a:pt x="202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7905750" y="1580205"/>
              <a:ext cx="173874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8588" y="0"/>
                  </a:moveTo>
                  <a:cubicBezTo>
                    <a:pt x="11711" y="1218"/>
                    <a:pt x="14834" y="2437"/>
                    <a:pt x="17176" y="4486"/>
                  </a:cubicBezTo>
                  <a:cubicBezTo>
                    <a:pt x="19518" y="6535"/>
                    <a:pt x="21080" y="9415"/>
                    <a:pt x="21340" y="11963"/>
                  </a:cubicBezTo>
                  <a:cubicBezTo>
                    <a:pt x="21600" y="14511"/>
                    <a:pt x="20559" y="16726"/>
                    <a:pt x="16786" y="18277"/>
                  </a:cubicBezTo>
                  <a:cubicBezTo>
                    <a:pt x="13012" y="19828"/>
                    <a:pt x="6506" y="20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5232400" y="2183455"/>
              <a:ext cx="30226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3" y="21600"/>
                    <a:pt x="726" y="21600"/>
                    <a:pt x="1150" y="21150"/>
                  </a:cubicBezTo>
                  <a:cubicBezTo>
                    <a:pt x="1573" y="20700"/>
                    <a:pt x="2057" y="19800"/>
                    <a:pt x="2556" y="19050"/>
                  </a:cubicBezTo>
                  <a:cubicBezTo>
                    <a:pt x="3055" y="18300"/>
                    <a:pt x="3570" y="17700"/>
                    <a:pt x="4107" y="16950"/>
                  </a:cubicBezTo>
                  <a:cubicBezTo>
                    <a:pt x="4644" y="16200"/>
                    <a:pt x="5203" y="15300"/>
                    <a:pt x="5801" y="14400"/>
                  </a:cubicBezTo>
                  <a:cubicBezTo>
                    <a:pt x="6398" y="13500"/>
                    <a:pt x="7034" y="12600"/>
                    <a:pt x="7578" y="11850"/>
                  </a:cubicBezTo>
                  <a:cubicBezTo>
                    <a:pt x="8123" y="11100"/>
                    <a:pt x="8576" y="10500"/>
                    <a:pt x="9038" y="10050"/>
                  </a:cubicBezTo>
                  <a:cubicBezTo>
                    <a:pt x="9499" y="9600"/>
                    <a:pt x="9968" y="9300"/>
                    <a:pt x="10437" y="8850"/>
                  </a:cubicBezTo>
                  <a:cubicBezTo>
                    <a:pt x="10906" y="8400"/>
                    <a:pt x="11375" y="7800"/>
                    <a:pt x="11836" y="7350"/>
                  </a:cubicBezTo>
                  <a:cubicBezTo>
                    <a:pt x="12297" y="6900"/>
                    <a:pt x="12751" y="6600"/>
                    <a:pt x="13303" y="6300"/>
                  </a:cubicBezTo>
                  <a:cubicBezTo>
                    <a:pt x="13855" y="6000"/>
                    <a:pt x="14506" y="5700"/>
                    <a:pt x="15134" y="5250"/>
                  </a:cubicBezTo>
                  <a:cubicBezTo>
                    <a:pt x="15761" y="4800"/>
                    <a:pt x="16366" y="4200"/>
                    <a:pt x="16918" y="3900"/>
                  </a:cubicBezTo>
                  <a:cubicBezTo>
                    <a:pt x="17471" y="3600"/>
                    <a:pt x="17970" y="3600"/>
                    <a:pt x="18597" y="3300"/>
                  </a:cubicBezTo>
                  <a:cubicBezTo>
                    <a:pt x="19225" y="3000"/>
                    <a:pt x="19982" y="2400"/>
                    <a:pt x="20503" y="1800"/>
                  </a:cubicBezTo>
                  <a:cubicBezTo>
                    <a:pt x="21025" y="1200"/>
                    <a:pt x="21313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5107776" y="2831155"/>
              <a:ext cx="346874" cy="41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95" fill="norm" stroke="1" extrusionOk="0">
                  <a:moveTo>
                    <a:pt x="21453" y="0"/>
                  </a:moveTo>
                  <a:cubicBezTo>
                    <a:pt x="19489" y="439"/>
                    <a:pt x="17526" y="877"/>
                    <a:pt x="15300" y="1645"/>
                  </a:cubicBezTo>
                  <a:cubicBezTo>
                    <a:pt x="13075" y="2412"/>
                    <a:pt x="10588" y="3509"/>
                    <a:pt x="8755" y="4550"/>
                  </a:cubicBezTo>
                  <a:cubicBezTo>
                    <a:pt x="6922" y="5592"/>
                    <a:pt x="5744" y="6579"/>
                    <a:pt x="5155" y="7346"/>
                  </a:cubicBezTo>
                  <a:cubicBezTo>
                    <a:pt x="4566" y="8114"/>
                    <a:pt x="4566" y="8662"/>
                    <a:pt x="4958" y="8936"/>
                  </a:cubicBezTo>
                  <a:cubicBezTo>
                    <a:pt x="5351" y="9210"/>
                    <a:pt x="6137" y="9210"/>
                    <a:pt x="7642" y="9210"/>
                  </a:cubicBezTo>
                  <a:cubicBezTo>
                    <a:pt x="9148" y="9210"/>
                    <a:pt x="11373" y="9210"/>
                    <a:pt x="12944" y="9320"/>
                  </a:cubicBezTo>
                  <a:cubicBezTo>
                    <a:pt x="14515" y="9429"/>
                    <a:pt x="15431" y="9649"/>
                    <a:pt x="15628" y="10032"/>
                  </a:cubicBezTo>
                  <a:cubicBezTo>
                    <a:pt x="15824" y="10416"/>
                    <a:pt x="15300" y="10964"/>
                    <a:pt x="13402" y="12171"/>
                  </a:cubicBezTo>
                  <a:cubicBezTo>
                    <a:pt x="11504" y="13377"/>
                    <a:pt x="8231" y="15241"/>
                    <a:pt x="5875" y="16611"/>
                  </a:cubicBezTo>
                  <a:cubicBezTo>
                    <a:pt x="3518" y="17982"/>
                    <a:pt x="2078" y="18859"/>
                    <a:pt x="1162" y="19572"/>
                  </a:cubicBezTo>
                  <a:cubicBezTo>
                    <a:pt x="246" y="20284"/>
                    <a:pt x="-147" y="20832"/>
                    <a:pt x="49" y="21161"/>
                  </a:cubicBezTo>
                  <a:cubicBezTo>
                    <a:pt x="246" y="21490"/>
                    <a:pt x="1031" y="21600"/>
                    <a:pt x="3322" y="21381"/>
                  </a:cubicBezTo>
                  <a:cubicBezTo>
                    <a:pt x="5613" y="21161"/>
                    <a:pt x="9409" y="20613"/>
                    <a:pt x="12486" y="20010"/>
                  </a:cubicBezTo>
                  <a:cubicBezTo>
                    <a:pt x="15562" y="19407"/>
                    <a:pt x="17918" y="18749"/>
                    <a:pt x="20275" y="18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5721991" y="2749060"/>
              <a:ext cx="106217" cy="42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69" fill="norm" stroke="1" extrusionOk="0">
                  <a:moveTo>
                    <a:pt x="3684" y="11317"/>
                  </a:moveTo>
                  <a:cubicBezTo>
                    <a:pt x="3260" y="14125"/>
                    <a:pt x="2837" y="16933"/>
                    <a:pt x="2201" y="18769"/>
                  </a:cubicBezTo>
                  <a:cubicBezTo>
                    <a:pt x="1566" y="20605"/>
                    <a:pt x="719" y="21469"/>
                    <a:pt x="296" y="21469"/>
                  </a:cubicBezTo>
                  <a:cubicBezTo>
                    <a:pt x="-128" y="21469"/>
                    <a:pt x="-128" y="20605"/>
                    <a:pt x="507" y="18283"/>
                  </a:cubicBezTo>
                  <a:cubicBezTo>
                    <a:pt x="1143" y="15961"/>
                    <a:pt x="2413" y="12181"/>
                    <a:pt x="3896" y="9265"/>
                  </a:cubicBezTo>
                  <a:cubicBezTo>
                    <a:pt x="5378" y="6349"/>
                    <a:pt x="7072" y="4297"/>
                    <a:pt x="8554" y="2947"/>
                  </a:cubicBezTo>
                  <a:cubicBezTo>
                    <a:pt x="10037" y="1597"/>
                    <a:pt x="11307" y="949"/>
                    <a:pt x="13001" y="517"/>
                  </a:cubicBezTo>
                  <a:cubicBezTo>
                    <a:pt x="14696" y="85"/>
                    <a:pt x="16813" y="-131"/>
                    <a:pt x="18296" y="85"/>
                  </a:cubicBezTo>
                  <a:cubicBezTo>
                    <a:pt x="19778" y="301"/>
                    <a:pt x="20625" y="949"/>
                    <a:pt x="21048" y="2191"/>
                  </a:cubicBezTo>
                  <a:cubicBezTo>
                    <a:pt x="21472" y="3433"/>
                    <a:pt x="21472" y="5269"/>
                    <a:pt x="18719" y="7051"/>
                  </a:cubicBezTo>
                  <a:cubicBezTo>
                    <a:pt x="15966" y="8833"/>
                    <a:pt x="10460" y="10561"/>
                    <a:pt x="4954" y="12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5803900" y="2932755"/>
              <a:ext cx="127000" cy="235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6364"/>
                  </a:moveTo>
                  <a:cubicBezTo>
                    <a:pt x="1800" y="6364"/>
                    <a:pt x="3600" y="6364"/>
                    <a:pt x="5580" y="8293"/>
                  </a:cubicBezTo>
                  <a:cubicBezTo>
                    <a:pt x="7560" y="10221"/>
                    <a:pt x="9720" y="14079"/>
                    <a:pt x="10620" y="16489"/>
                  </a:cubicBezTo>
                  <a:cubicBezTo>
                    <a:pt x="11520" y="18900"/>
                    <a:pt x="11160" y="19864"/>
                    <a:pt x="10080" y="20539"/>
                  </a:cubicBezTo>
                  <a:cubicBezTo>
                    <a:pt x="9000" y="21214"/>
                    <a:pt x="7200" y="21600"/>
                    <a:pt x="5760" y="21407"/>
                  </a:cubicBezTo>
                  <a:cubicBezTo>
                    <a:pt x="4320" y="21214"/>
                    <a:pt x="3240" y="20443"/>
                    <a:pt x="3060" y="17839"/>
                  </a:cubicBezTo>
                  <a:cubicBezTo>
                    <a:pt x="2880" y="15236"/>
                    <a:pt x="3600" y="10800"/>
                    <a:pt x="6840" y="7521"/>
                  </a:cubicBezTo>
                  <a:cubicBezTo>
                    <a:pt x="10080" y="4243"/>
                    <a:pt x="15840" y="21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6031368" y="2786155"/>
              <a:ext cx="140833" cy="337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66" fill="norm" stroke="1" extrusionOk="0">
                  <a:moveTo>
                    <a:pt x="21450" y="2449"/>
                  </a:moveTo>
                  <a:cubicBezTo>
                    <a:pt x="21128" y="1644"/>
                    <a:pt x="20805" y="839"/>
                    <a:pt x="19838" y="370"/>
                  </a:cubicBezTo>
                  <a:cubicBezTo>
                    <a:pt x="18871" y="-100"/>
                    <a:pt x="17259" y="-234"/>
                    <a:pt x="14519" y="638"/>
                  </a:cubicBezTo>
                  <a:cubicBezTo>
                    <a:pt x="11778" y="1510"/>
                    <a:pt x="7910" y="3388"/>
                    <a:pt x="5008" y="6139"/>
                  </a:cubicBezTo>
                  <a:cubicBezTo>
                    <a:pt x="2107" y="8889"/>
                    <a:pt x="172" y="12511"/>
                    <a:pt x="11" y="15127"/>
                  </a:cubicBezTo>
                  <a:cubicBezTo>
                    <a:pt x="-150" y="17744"/>
                    <a:pt x="1462" y="19354"/>
                    <a:pt x="3235" y="20226"/>
                  </a:cubicBezTo>
                  <a:cubicBezTo>
                    <a:pt x="5008" y="21098"/>
                    <a:pt x="6943" y="21232"/>
                    <a:pt x="8877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6217590" y="2801775"/>
              <a:ext cx="125531" cy="32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183" fill="norm" stroke="1" extrusionOk="0">
                  <a:moveTo>
                    <a:pt x="14960" y="4443"/>
                  </a:moveTo>
                  <a:cubicBezTo>
                    <a:pt x="12080" y="6951"/>
                    <a:pt x="9200" y="9460"/>
                    <a:pt x="7040" y="12038"/>
                  </a:cubicBezTo>
                  <a:cubicBezTo>
                    <a:pt x="4880" y="14616"/>
                    <a:pt x="3440" y="17264"/>
                    <a:pt x="2360" y="18936"/>
                  </a:cubicBezTo>
                  <a:cubicBezTo>
                    <a:pt x="1280" y="20608"/>
                    <a:pt x="560" y="21305"/>
                    <a:pt x="200" y="21166"/>
                  </a:cubicBezTo>
                  <a:cubicBezTo>
                    <a:pt x="-160" y="21026"/>
                    <a:pt x="-160" y="20051"/>
                    <a:pt x="1280" y="17333"/>
                  </a:cubicBezTo>
                  <a:cubicBezTo>
                    <a:pt x="2720" y="14616"/>
                    <a:pt x="5600" y="10157"/>
                    <a:pt x="7940" y="7160"/>
                  </a:cubicBezTo>
                  <a:cubicBezTo>
                    <a:pt x="10280" y="4164"/>
                    <a:pt x="12080" y="2631"/>
                    <a:pt x="13880" y="1517"/>
                  </a:cubicBezTo>
                  <a:cubicBezTo>
                    <a:pt x="15680" y="402"/>
                    <a:pt x="17480" y="-295"/>
                    <a:pt x="18740" y="123"/>
                  </a:cubicBezTo>
                  <a:cubicBezTo>
                    <a:pt x="20000" y="541"/>
                    <a:pt x="20720" y="2074"/>
                    <a:pt x="21080" y="5140"/>
                  </a:cubicBezTo>
                  <a:cubicBezTo>
                    <a:pt x="21440" y="8206"/>
                    <a:pt x="21440" y="12804"/>
                    <a:pt x="21080" y="15522"/>
                  </a:cubicBezTo>
                  <a:cubicBezTo>
                    <a:pt x="20720" y="18239"/>
                    <a:pt x="20000" y="19075"/>
                    <a:pt x="19280" y="19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6235700" y="2932755"/>
              <a:ext cx="139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9" y="17100"/>
                    <a:pt x="9818" y="12600"/>
                    <a:pt x="13418" y="9000"/>
                  </a:cubicBezTo>
                  <a:cubicBezTo>
                    <a:pt x="17018" y="5400"/>
                    <a:pt x="1930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6494824" y="2627955"/>
              <a:ext cx="13927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20301" y="0"/>
                  </a:moveTo>
                  <a:cubicBezTo>
                    <a:pt x="11044" y="2550"/>
                    <a:pt x="1787" y="5100"/>
                    <a:pt x="244" y="7762"/>
                  </a:cubicBezTo>
                  <a:cubicBezTo>
                    <a:pt x="-1299" y="10425"/>
                    <a:pt x="4872" y="13200"/>
                    <a:pt x="7958" y="15525"/>
                  </a:cubicBezTo>
                  <a:cubicBezTo>
                    <a:pt x="11044" y="17850"/>
                    <a:pt x="11044" y="19725"/>
                    <a:pt x="110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6592824" y="2766945"/>
              <a:ext cx="188977" cy="30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128" fill="norm" stroke="1" extrusionOk="0">
                  <a:moveTo>
                    <a:pt x="20707" y="4457"/>
                  </a:moveTo>
                  <a:cubicBezTo>
                    <a:pt x="20707" y="3722"/>
                    <a:pt x="20707" y="2988"/>
                    <a:pt x="20827" y="2253"/>
                  </a:cubicBezTo>
                  <a:cubicBezTo>
                    <a:pt x="20947" y="1518"/>
                    <a:pt x="21187" y="784"/>
                    <a:pt x="20707" y="343"/>
                  </a:cubicBezTo>
                  <a:cubicBezTo>
                    <a:pt x="20227" y="-98"/>
                    <a:pt x="19027" y="-245"/>
                    <a:pt x="16507" y="710"/>
                  </a:cubicBezTo>
                  <a:cubicBezTo>
                    <a:pt x="13987" y="1665"/>
                    <a:pt x="10147" y="3722"/>
                    <a:pt x="7147" y="6661"/>
                  </a:cubicBezTo>
                  <a:cubicBezTo>
                    <a:pt x="4147" y="9600"/>
                    <a:pt x="1987" y="13420"/>
                    <a:pt x="907" y="15771"/>
                  </a:cubicBezTo>
                  <a:cubicBezTo>
                    <a:pt x="-173" y="18122"/>
                    <a:pt x="-173" y="19004"/>
                    <a:pt x="307" y="19812"/>
                  </a:cubicBezTo>
                  <a:cubicBezTo>
                    <a:pt x="787" y="20620"/>
                    <a:pt x="1747" y="21355"/>
                    <a:pt x="5347" y="21061"/>
                  </a:cubicBezTo>
                  <a:cubicBezTo>
                    <a:pt x="8947" y="20767"/>
                    <a:pt x="15187" y="19445"/>
                    <a:pt x="21427" y="18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6629400" y="2958155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4400"/>
                    <a:pt x="5867" y="7200"/>
                    <a:pt x="9467" y="3600"/>
                  </a:cubicBezTo>
                  <a:cubicBezTo>
                    <a:pt x="13067" y="0"/>
                    <a:pt x="173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6889750" y="3008955"/>
              <a:ext cx="2942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175"/>
                    <a:pt x="21600" y="10350"/>
                    <a:pt x="19440" y="13950"/>
                  </a:cubicBezTo>
                  <a:cubicBezTo>
                    <a:pt x="17280" y="17550"/>
                    <a:pt x="8640" y="195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6902450" y="2932755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6946900" y="2742255"/>
              <a:ext cx="102706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0" y="0"/>
                  </a:moveTo>
                  <a:cubicBezTo>
                    <a:pt x="4408" y="1050"/>
                    <a:pt x="8816" y="2100"/>
                    <a:pt x="13004" y="4500"/>
                  </a:cubicBezTo>
                  <a:cubicBezTo>
                    <a:pt x="17192" y="6900"/>
                    <a:pt x="21159" y="10650"/>
                    <a:pt x="21380" y="13725"/>
                  </a:cubicBezTo>
                  <a:cubicBezTo>
                    <a:pt x="21600" y="16800"/>
                    <a:pt x="18073" y="19200"/>
                    <a:pt x="145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7137400" y="2996255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7407005" y="2674124"/>
              <a:ext cx="71528" cy="38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5" h="21450" fill="norm" stroke="1" extrusionOk="0">
                  <a:moveTo>
                    <a:pt x="13576" y="8005"/>
                  </a:moveTo>
                  <a:cubicBezTo>
                    <a:pt x="11776" y="7535"/>
                    <a:pt x="9976" y="7066"/>
                    <a:pt x="9076" y="7125"/>
                  </a:cubicBezTo>
                  <a:cubicBezTo>
                    <a:pt x="8176" y="7183"/>
                    <a:pt x="8176" y="7770"/>
                    <a:pt x="8176" y="10059"/>
                  </a:cubicBezTo>
                  <a:cubicBezTo>
                    <a:pt x="8176" y="12348"/>
                    <a:pt x="8176" y="16340"/>
                    <a:pt x="7876" y="18629"/>
                  </a:cubicBezTo>
                  <a:cubicBezTo>
                    <a:pt x="7576" y="20918"/>
                    <a:pt x="6976" y="21505"/>
                    <a:pt x="6076" y="21446"/>
                  </a:cubicBezTo>
                  <a:cubicBezTo>
                    <a:pt x="5176" y="21388"/>
                    <a:pt x="3976" y="20683"/>
                    <a:pt x="2776" y="18805"/>
                  </a:cubicBezTo>
                  <a:cubicBezTo>
                    <a:pt x="1576" y="16927"/>
                    <a:pt x="376" y="13875"/>
                    <a:pt x="76" y="10764"/>
                  </a:cubicBezTo>
                  <a:cubicBezTo>
                    <a:pt x="-224" y="7653"/>
                    <a:pt x="376" y="4483"/>
                    <a:pt x="1576" y="2605"/>
                  </a:cubicBezTo>
                  <a:cubicBezTo>
                    <a:pt x="2776" y="727"/>
                    <a:pt x="4576" y="140"/>
                    <a:pt x="6976" y="22"/>
                  </a:cubicBezTo>
                  <a:cubicBezTo>
                    <a:pt x="9376" y="-95"/>
                    <a:pt x="12376" y="257"/>
                    <a:pt x="15376" y="1079"/>
                  </a:cubicBezTo>
                  <a:cubicBezTo>
                    <a:pt x="18376" y="1901"/>
                    <a:pt x="21376" y="3192"/>
                    <a:pt x="19876" y="4894"/>
                  </a:cubicBezTo>
                  <a:cubicBezTo>
                    <a:pt x="18376" y="6596"/>
                    <a:pt x="12376" y="8709"/>
                    <a:pt x="6376" y="1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7480300" y="2812105"/>
              <a:ext cx="120650" cy="23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4629"/>
                  </a:moveTo>
                  <a:cubicBezTo>
                    <a:pt x="1137" y="3857"/>
                    <a:pt x="2274" y="3086"/>
                    <a:pt x="3789" y="3086"/>
                  </a:cubicBezTo>
                  <a:cubicBezTo>
                    <a:pt x="5305" y="3086"/>
                    <a:pt x="7200" y="3857"/>
                    <a:pt x="9284" y="6075"/>
                  </a:cubicBezTo>
                  <a:cubicBezTo>
                    <a:pt x="11368" y="8293"/>
                    <a:pt x="13642" y="11957"/>
                    <a:pt x="14779" y="14368"/>
                  </a:cubicBezTo>
                  <a:cubicBezTo>
                    <a:pt x="15916" y="16779"/>
                    <a:pt x="15916" y="17936"/>
                    <a:pt x="15537" y="18996"/>
                  </a:cubicBezTo>
                  <a:cubicBezTo>
                    <a:pt x="15158" y="20057"/>
                    <a:pt x="14400" y="21021"/>
                    <a:pt x="13074" y="21311"/>
                  </a:cubicBezTo>
                  <a:cubicBezTo>
                    <a:pt x="11747" y="21600"/>
                    <a:pt x="9853" y="21214"/>
                    <a:pt x="8716" y="19671"/>
                  </a:cubicBezTo>
                  <a:cubicBezTo>
                    <a:pt x="7579" y="18129"/>
                    <a:pt x="7200" y="15429"/>
                    <a:pt x="9474" y="11957"/>
                  </a:cubicBezTo>
                  <a:cubicBezTo>
                    <a:pt x="11747" y="8486"/>
                    <a:pt x="16674" y="42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7675503" y="2699556"/>
              <a:ext cx="154048" cy="337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00" fill="norm" stroke="1" extrusionOk="0">
                  <a:moveTo>
                    <a:pt x="21243" y="1499"/>
                  </a:moveTo>
                  <a:cubicBezTo>
                    <a:pt x="20367" y="962"/>
                    <a:pt x="19492" y="426"/>
                    <a:pt x="18324" y="157"/>
                  </a:cubicBezTo>
                  <a:cubicBezTo>
                    <a:pt x="17157" y="-111"/>
                    <a:pt x="15697" y="-111"/>
                    <a:pt x="13362" y="761"/>
                  </a:cubicBezTo>
                  <a:cubicBezTo>
                    <a:pt x="11027" y="1633"/>
                    <a:pt x="7816" y="3377"/>
                    <a:pt x="5335" y="6195"/>
                  </a:cubicBezTo>
                  <a:cubicBezTo>
                    <a:pt x="2854" y="9012"/>
                    <a:pt x="1102" y="12903"/>
                    <a:pt x="373" y="15586"/>
                  </a:cubicBezTo>
                  <a:cubicBezTo>
                    <a:pt x="-357" y="18269"/>
                    <a:pt x="-65" y="19745"/>
                    <a:pt x="1686" y="20550"/>
                  </a:cubicBezTo>
                  <a:cubicBezTo>
                    <a:pt x="3438" y="21355"/>
                    <a:pt x="6648" y="21489"/>
                    <a:pt x="8984" y="21355"/>
                  </a:cubicBezTo>
                  <a:cubicBezTo>
                    <a:pt x="11319" y="21221"/>
                    <a:pt x="12778" y="20818"/>
                    <a:pt x="14238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7843971" y="2718742"/>
              <a:ext cx="144329" cy="308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257" fill="norm" stroke="1" extrusionOk="0">
                  <a:moveTo>
                    <a:pt x="21041" y="2059"/>
                  </a:moveTo>
                  <a:cubicBezTo>
                    <a:pt x="20424" y="1329"/>
                    <a:pt x="19807" y="600"/>
                    <a:pt x="18727" y="235"/>
                  </a:cubicBezTo>
                  <a:cubicBezTo>
                    <a:pt x="17647" y="-130"/>
                    <a:pt x="16104" y="-130"/>
                    <a:pt x="14098" y="673"/>
                  </a:cubicBezTo>
                  <a:cubicBezTo>
                    <a:pt x="12092" y="1475"/>
                    <a:pt x="9624" y="3081"/>
                    <a:pt x="7001" y="5781"/>
                  </a:cubicBezTo>
                  <a:cubicBezTo>
                    <a:pt x="4378" y="8481"/>
                    <a:pt x="1601" y="12275"/>
                    <a:pt x="521" y="14975"/>
                  </a:cubicBezTo>
                  <a:cubicBezTo>
                    <a:pt x="-559" y="17675"/>
                    <a:pt x="58" y="19281"/>
                    <a:pt x="2218" y="20229"/>
                  </a:cubicBezTo>
                  <a:cubicBezTo>
                    <a:pt x="4378" y="21178"/>
                    <a:pt x="8081" y="21470"/>
                    <a:pt x="11321" y="21105"/>
                  </a:cubicBezTo>
                  <a:cubicBezTo>
                    <a:pt x="14561" y="20740"/>
                    <a:pt x="17338" y="19719"/>
                    <a:pt x="20115" y="18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7874000" y="2901005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8013700" y="2983555"/>
              <a:ext cx="101600" cy="261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21600" y="0"/>
                  </a:moveTo>
                  <a:cubicBezTo>
                    <a:pt x="19800" y="864"/>
                    <a:pt x="18000" y="1728"/>
                    <a:pt x="17100" y="3024"/>
                  </a:cubicBezTo>
                  <a:cubicBezTo>
                    <a:pt x="16200" y="4320"/>
                    <a:pt x="16200" y="6048"/>
                    <a:pt x="16875" y="8726"/>
                  </a:cubicBezTo>
                  <a:cubicBezTo>
                    <a:pt x="17550" y="11405"/>
                    <a:pt x="18900" y="15034"/>
                    <a:pt x="19125" y="17280"/>
                  </a:cubicBezTo>
                  <a:cubicBezTo>
                    <a:pt x="19350" y="19526"/>
                    <a:pt x="18450" y="20390"/>
                    <a:pt x="16875" y="20909"/>
                  </a:cubicBezTo>
                  <a:cubicBezTo>
                    <a:pt x="15300" y="21427"/>
                    <a:pt x="13050" y="21600"/>
                    <a:pt x="10125" y="20650"/>
                  </a:cubicBezTo>
                  <a:cubicBezTo>
                    <a:pt x="7200" y="19699"/>
                    <a:pt x="3600" y="17626"/>
                    <a:pt x="0" y="15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8064500" y="2894655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8178800" y="2747108"/>
              <a:ext cx="110820" cy="369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441" fill="norm" stroke="1" extrusionOk="0">
                  <a:moveTo>
                    <a:pt x="0" y="86"/>
                  </a:moveTo>
                  <a:cubicBezTo>
                    <a:pt x="1964" y="-36"/>
                    <a:pt x="3927" y="-159"/>
                    <a:pt x="7265" y="700"/>
                  </a:cubicBezTo>
                  <a:cubicBezTo>
                    <a:pt x="10604" y="1559"/>
                    <a:pt x="15316" y="3400"/>
                    <a:pt x="18065" y="6039"/>
                  </a:cubicBezTo>
                  <a:cubicBezTo>
                    <a:pt x="20815" y="8677"/>
                    <a:pt x="21600" y="12114"/>
                    <a:pt x="18851" y="14814"/>
                  </a:cubicBezTo>
                  <a:cubicBezTo>
                    <a:pt x="16102" y="17514"/>
                    <a:pt x="9818" y="19477"/>
                    <a:pt x="3535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5080000" y="3466155"/>
              <a:ext cx="81329" cy="277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61" fill="norm" stroke="1" extrusionOk="0">
                  <a:moveTo>
                    <a:pt x="8308" y="0"/>
                  </a:moveTo>
                  <a:cubicBezTo>
                    <a:pt x="12738" y="4745"/>
                    <a:pt x="17169" y="9491"/>
                    <a:pt x="19385" y="12764"/>
                  </a:cubicBezTo>
                  <a:cubicBezTo>
                    <a:pt x="21600" y="16036"/>
                    <a:pt x="21600" y="17836"/>
                    <a:pt x="20769" y="19064"/>
                  </a:cubicBezTo>
                  <a:cubicBezTo>
                    <a:pt x="19938" y="20291"/>
                    <a:pt x="18277" y="20945"/>
                    <a:pt x="16062" y="21273"/>
                  </a:cubicBezTo>
                  <a:cubicBezTo>
                    <a:pt x="13846" y="21600"/>
                    <a:pt x="11077" y="21600"/>
                    <a:pt x="8308" y="20455"/>
                  </a:cubicBezTo>
                  <a:cubicBezTo>
                    <a:pt x="5538" y="19309"/>
                    <a:pt x="2769" y="17018"/>
                    <a:pt x="0" y="14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5092700" y="3370905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5162550" y="3437761"/>
              <a:ext cx="1016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500" y="11918"/>
                    <a:pt x="9000" y="3818"/>
                    <a:pt x="12600" y="1118"/>
                  </a:cubicBezTo>
                  <a:cubicBezTo>
                    <a:pt x="16200" y="-1582"/>
                    <a:pt x="189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5175250" y="3536005"/>
              <a:ext cx="88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5358177" y="3447105"/>
              <a:ext cx="13923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608"/>
                    <a:pt x="-1303" y="9216"/>
                    <a:pt x="240" y="12816"/>
                  </a:cubicBezTo>
                  <a:cubicBezTo>
                    <a:pt x="1783" y="16416"/>
                    <a:pt x="11040" y="19008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5178165" y="2653079"/>
              <a:ext cx="117736" cy="161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082" fill="norm" stroke="1" extrusionOk="0">
                  <a:moveTo>
                    <a:pt x="1783" y="8344"/>
                  </a:moveTo>
                  <a:cubicBezTo>
                    <a:pt x="1783" y="11667"/>
                    <a:pt x="1783" y="14990"/>
                    <a:pt x="1397" y="17344"/>
                  </a:cubicBezTo>
                  <a:cubicBezTo>
                    <a:pt x="1011" y="19697"/>
                    <a:pt x="240" y="21082"/>
                    <a:pt x="47" y="21082"/>
                  </a:cubicBezTo>
                  <a:cubicBezTo>
                    <a:pt x="-146" y="21082"/>
                    <a:pt x="240" y="19697"/>
                    <a:pt x="1397" y="16651"/>
                  </a:cubicBezTo>
                  <a:cubicBezTo>
                    <a:pt x="2554" y="13605"/>
                    <a:pt x="4483" y="8897"/>
                    <a:pt x="6025" y="5851"/>
                  </a:cubicBezTo>
                  <a:cubicBezTo>
                    <a:pt x="7568" y="2805"/>
                    <a:pt x="8725" y="1420"/>
                    <a:pt x="10268" y="590"/>
                  </a:cubicBezTo>
                  <a:cubicBezTo>
                    <a:pt x="11811" y="-241"/>
                    <a:pt x="13740" y="-518"/>
                    <a:pt x="15668" y="1974"/>
                  </a:cubicBezTo>
                  <a:cubicBezTo>
                    <a:pt x="17597" y="4467"/>
                    <a:pt x="19525" y="9728"/>
                    <a:pt x="21454" y="14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0" y="3790005"/>
              <a:ext cx="10560050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" y="21120"/>
                    <a:pt x="216" y="20640"/>
                    <a:pt x="351" y="20280"/>
                  </a:cubicBezTo>
                  <a:cubicBezTo>
                    <a:pt x="485" y="19920"/>
                    <a:pt x="645" y="19680"/>
                    <a:pt x="794" y="19440"/>
                  </a:cubicBezTo>
                  <a:cubicBezTo>
                    <a:pt x="944" y="19200"/>
                    <a:pt x="1082" y="18960"/>
                    <a:pt x="1243" y="18680"/>
                  </a:cubicBezTo>
                  <a:cubicBezTo>
                    <a:pt x="1403" y="18400"/>
                    <a:pt x="1585" y="18080"/>
                    <a:pt x="1743" y="17760"/>
                  </a:cubicBezTo>
                  <a:cubicBezTo>
                    <a:pt x="1901" y="17440"/>
                    <a:pt x="2035" y="17120"/>
                    <a:pt x="2182" y="16800"/>
                  </a:cubicBezTo>
                  <a:cubicBezTo>
                    <a:pt x="2329" y="16480"/>
                    <a:pt x="2489" y="16160"/>
                    <a:pt x="2654" y="15800"/>
                  </a:cubicBezTo>
                  <a:cubicBezTo>
                    <a:pt x="2819" y="15440"/>
                    <a:pt x="2987" y="15040"/>
                    <a:pt x="3165" y="14600"/>
                  </a:cubicBezTo>
                  <a:cubicBezTo>
                    <a:pt x="3342" y="14160"/>
                    <a:pt x="3529" y="13680"/>
                    <a:pt x="3723" y="13240"/>
                  </a:cubicBezTo>
                  <a:cubicBezTo>
                    <a:pt x="3918" y="12800"/>
                    <a:pt x="4122" y="12400"/>
                    <a:pt x="4271" y="12080"/>
                  </a:cubicBezTo>
                  <a:cubicBezTo>
                    <a:pt x="4420" y="11760"/>
                    <a:pt x="4516" y="11520"/>
                    <a:pt x="4678" y="11200"/>
                  </a:cubicBezTo>
                  <a:cubicBezTo>
                    <a:pt x="4840" y="10880"/>
                    <a:pt x="5070" y="10480"/>
                    <a:pt x="5239" y="10160"/>
                  </a:cubicBezTo>
                  <a:cubicBezTo>
                    <a:pt x="5408" y="9840"/>
                    <a:pt x="5516" y="9600"/>
                    <a:pt x="5700" y="9240"/>
                  </a:cubicBezTo>
                  <a:cubicBezTo>
                    <a:pt x="5884" y="8880"/>
                    <a:pt x="6144" y="8400"/>
                    <a:pt x="6332" y="8080"/>
                  </a:cubicBezTo>
                  <a:cubicBezTo>
                    <a:pt x="6520" y="7760"/>
                    <a:pt x="6637" y="7600"/>
                    <a:pt x="6765" y="7360"/>
                  </a:cubicBezTo>
                  <a:cubicBezTo>
                    <a:pt x="6893" y="7120"/>
                    <a:pt x="7031" y="6800"/>
                    <a:pt x="7168" y="6520"/>
                  </a:cubicBezTo>
                  <a:cubicBezTo>
                    <a:pt x="7304" y="6240"/>
                    <a:pt x="7438" y="6000"/>
                    <a:pt x="7579" y="5760"/>
                  </a:cubicBezTo>
                  <a:cubicBezTo>
                    <a:pt x="7720" y="5520"/>
                    <a:pt x="7867" y="5280"/>
                    <a:pt x="8085" y="4880"/>
                  </a:cubicBezTo>
                  <a:cubicBezTo>
                    <a:pt x="8304" y="4480"/>
                    <a:pt x="8594" y="3920"/>
                    <a:pt x="8815" y="3560"/>
                  </a:cubicBezTo>
                  <a:cubicBezTo>
                    <a:pt x="9036" y="3200"/>
                    <a:pt x="9187" y="3040"/>
                    <a:pt x="9341" y="2840"/>
                  </a:cubicBezTo>
                  <a:cubicBezTo>
                    <a:pt x="9495" y="2640"/>
                    <a:pt x="9651" y="2400"/>
                    <a:pt x="9802" y="2200"/>
                  </a:cubicBezTo>
                  <a:cubicBezTo>
                    <a:pt x="9954" y="2000"/>
                    <a:pt x="10101" y="1840"/>
                    <a:pt x="10259" y="1680"/>
                  </a:cubicBezTo>
                  <a:cubicBezTo>
                    <a:pt x="10417" y="1520"/>
                    <a:pt x="10586" y="1360"/>
                    <a:pt x="10752" y="1240"/>
                  </a:cubicBezTo>
                  <a:cubicBezTo>
                    <a:pt x="10919" y="1120"/>
                    <a:pt x="11084" y="1040"/>
                    <a:pt x="11250" y="920"/>
                  </a:cubicBezTo>
                  <a:cubicBezTo>
                    <a:pt x="11417" y="800"/>
                    <a:pt x="11586" y="640"/>
                    <a:pt x="11746" y="520"/>
                  </a:cubicBezTo>
                  <a:cubicBezTo>
                    <a:pt x="11906" y="400"/>
                    <a:pt x="12058" y="320"/>
                    <a:pt x="12222" y="280"/>
                  </a:cubicBezTo>
                  <a:cubicBezTo>
                    <a:pt x="12387" y="240"/>
                    <a:pt x="12564" y="240"/>
                    <a:pt x="12735" y="200"/>
                  </a:cubicBezTo>
                  <a:cubicBezTo>
                    <a:pt x="12906" y="160"/>
                    <a:pt x="13071" y="80"/>
                    <a:pt x="13238" y="40"/>
                  </a:cubicBezTo>
                  <a:cubicBezTo>
                    <a:pt x="13404" y="0"/>
                    <a:pt x="13573" y="0"/>
                    <a:pt x="13733" y="0"/>
                  </a:cubicBezTo>
                  <a:cubicBezTo>
                    <a:pt x="13893" y="0"/>
                    <a:pt x="14045" y="0"/>
                    <a:pt x="14205" y="0"/>
                  </a:cubicBezTo>
                  <a:cubicBezTo>
                    <a:pt x="14365" y="0"/>
                    <a:pt x="14534" y="0"/>
                    <a:pt x="14703" y="40"/>
                  </a:cubicBezTo>
                  <a:cubicBezTo>
                    <a:pt x="14872" y="80"/>
                    <a:pt x="15041" y="160"/>
                    <a:pt x="15205" y="240"/>
                  </a:cubicBezTo>
                  <a:cubicBezTo>
                    <a:pt x="15370" y="320"/>
                    <a:pt x="15530" y="400"/>
                    <a:pt x="15682" y="480"/>
                  </a:cubicBezTo>
                  <a:cubicBezTo>
                    <a:pt x="15833" y="560"/>
                    <a:pt x="15976" y="640"/>
                    <a:pt x="16127" y="760"/>
                  </a:cubicBezTo>
                  <a:cubicBezTo>
                    <a:pt x="16279" y="880"/>
                    <a:pt x="16439" y="1040"/>
                    <a:pt x="16595" y="1160"/>
                  </a:cubicBezTo>
                  <a:cubicBezTo>
                    <a:pt x="16751" y="1280"/>
                    <a:pt x="16902" y="1360"/>
                    <a:pt x="17117" y="1520"/>
                  </a:cubicBezTo>
                  <a:cubicBezTo>
                    <a:pt x="17331" y="1680"/>
                    <a:pt x="17608" y="1920"/>
                    <a:pt x="17822" y="2120"/>
                  </a:cubicBezTo>
                  <a:cubicBezTo>
                    <a:pt x="18037" y="2320"/>
                    <a:pt x="18188" y="2480"/>
                    <a:pt x="18329" y="2600"/>
                  </a:cubicBezTo>
                  <a:cubicBezTo>
                    <a:pt x="18470" y="2720"/>
                    <a:pt x="18600" y="2800"/>
                    <a:pt x="18790" y="3000"/>
                  </a:cubicBezTo>
                  <a:cubicBezTo>
                    <a:pt x="18981" y="3200"/>
                    <a:pt x="19232" y="3520"/>
                    <a:pt x="19470" y="3800"/>
                  </a:cubicBezTo>
                  <a:cubicBezTo>
                    <a:pt x="19708" y="4080"/>
                    <a:pt x="19933" y="4320"/>
                    <a:pt x="20152" y="4600"/>
                  </a:cubicBezTo>
                  <a:cubicBezTo>
                    <a:pt x="20370" y="4880"/>
                    <a:pt x="20583" y="5200"/>
                    <a:pt x="20780" y="5520"/>
                  </a:cubicBezTo>
                  <a:cubicBezTo>
                    <a:pt x="20977" y="5840"/>
                    <a:pt x="21158" y="6160"/>
                    <a:pt x="21293" y="6440"/>
                  </a:cubicBezTo>
                  <a:cubicBezTo>
                    <a:pt x="21427" y="6720"/>
                    <a:pt x="21513" y="696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247649" y="4617864"/>
              <a:ext cx="124386" cy="510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21" fill="norm" stroke="1" extrusionOk="0">
                  <a:moveTo>
                    <a:pt x="5400" y="6034"/>
                  </a:moveTo>
                  <a:cubicBezTo>
                    <a:pt x="3960" y="5768"/>
                    <a:pt x="2520" y="5501"/>
                    <a:pt x="1800" y="5812"/>
                  </a:cubicBezTo>
                  <a:cubicBezTo>
                    <a:pt x="1080" y="6123"/>
                    <a:pt x="1080" y="7012"/>
                    <a:pt x="1620" y="8923"/>
                  </a:cubicBezTo>
                  <a:cubicBezTo>
                    <a:pt x="2160" y="10834"/>
                    <a:pt x="3240" y="13768"/>
                    <a:pt x="3780" y="15768"/>
                  </a:cubicBezTo>
                  <a:cubicBezTo>
                    <a:pt x="4320" y="17768"/>
                    <a:pt x="4320" y="18834"/>
                    <a:pt x="4320" y="19723"/>
                  </a:cubicBezTo>
                  <a:cubicBezTo>
                    <a:pt x="4320" y="20612"/>
                    <a:pt x="4320" y="21323"/>
                    <a:pt x="3960" y="21412"/>
                  </a:cubicBezTo>
                  <a:cubicBezTo>
                    <a:pt x="3600" y="21501"/>
                    <a:pt x="2880" y="20968"/>
                    <a:pt x="1980" y="19145"/>
                  </a:cubicBezTo>
                  <a:cubicBezTo>
                    <a:pt x="1080" y="17323"/>
                    <a:pt x="0" y="14212"/>
                    <a:pt x="0" y="11234"/>
                  </a:cubicBezTo>
                  <a:cubicBezTo>
                    <a:pt x="0" y="8257"/>
                    <a:pt x="1080" y="5412"/>
                    <a:pt x="2700" y="3545"/>
                  </a:cubicBezTo>
                  <a:cubicBezTo>
                    <a:pt x="4320" y="1679"/>
                    <a:pt x="6480" y="790"/>
                    <a:pt x="8460" y="345"/>
                  </a:cubicBezTo>
                  <a:cubicBezTo>
                    <a:pt x="10440" y="-99"/>
                    <a:pt x="12240" y="-99"/>
                    <a:pt x="14400" y="257"/>
                  </a:cubicBezTo>
                  <a:cubicBezTo>
                    <a:pt x="16560" y="612"/>
                    <a:pt x="19080" y="1323"/>
                    <a:pt x="20340" y="2523"/>
                  </a:cubicBezTo>
                  <a:cubicBezTo>
                    <a:pt x="21600" y="3723"/>
                    <a:pt x="21600" y="5412"/>
                    <a:pt x="18900" y="6923"/>
                  </a:cubicBezTo>
                  <a:cubicBezTo>
                    <a:pt x="16200" y="8434"/>
                    <a:pt x="10800" y="9768"/>
                    <a:pt x="7200" y="10434"/>
                  </a:cubicBezTo>
                  <a:cubicBezTo>
                    <a:pt x="3600" y="11101"/>
                    <a:pt x="1800" y="11101"/>
                    <a:pt x="0" y="1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387350" y="4825055"/>
              <a:ext cx="146050" cy="191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4273"/>
                  </a:moveTo>
                  <a:cubicBezTo>
                    <a:pt x="2817" y="6409"/>
                    <a:pt x="5635" y="8545"/>
                    <a:pt x="7200" y="11037"/>
                  </a:cubicBezTo>
                  <a:cubicBezTo>
                    <a:pt x="8765" y="13530"/>
                    <a:pt x="9078" y="16378"/>
                    <a:pt x="8765" y="18277"/>
                  </a:cubicBezTo>
                  <a:cubicBezTo>
                    <a:pt x="8452" y="20176"/>
                    <a:pt x="7513" y="21125"/>
                    <a:pt x="6261" y="21363"/>
                  </a:cubicBezTo>
                  <a:cubicBezTo>
                    <a:pt x="5009" y="21600"/>
                    <a:pt x="3443" y="21125"/>
                    <a:pt x="2348" y="19464"/>
                  </a:cubicBezTo>
                  <a:cubicBezTo>
                    <a:pt x="1252" y="17802"/>
                    <a:pt x="626" y="14954"/>
                    <a:pt x="3913" y="11512"/>
                  </a:cubicBezTo>
                  <a:cubicBezTo>
                    <a:pt x="7200" y="8070"/>
                    <a:pt x="14400" y="40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587662" y="4638173"/>
              <a:ext cx="142589" cy="363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346" fill="norm" stroke="1" extrusionOk="0">
                  <a:moveTo>
                    <a:pt x="21088" y="905"/>
                  </a:moveTo>
                  <a:cubicBezTo>
                    <a:pt x="19836" y="533"/>
                    <a:pt x="18584" y="160"/>
                    <a:pt x="17175" y="36"/>
                  </a:cubicBezTo>
                  <a:cubicBezTo>
                    <a:pt x="15766" y="-88"/>
                    <a:pt x="14201" y="36"/>
                    <a:pt x="11540" y="1588"/>
                  </a:cubicBezTo>
                  <a:cubicBezTo>
                    <a:pt x="8879" y="3140"/>
                    <a:pt x="5123" y="6119"/>
                    <a:pt x="2775" y="9284"/>
                  </a:cubicBezTo>
                  <a:cubicBezTo>
                    <a:pt x="427" y="12450"/>
                    <a:pt x="-512" y="15802"/>
                    <a:pt x="271" y="17912"/>
                  </a:cubicBezTo>
                  <a:cubicBezTo>
                    <a:pt x="1053" y="20022"/>
                    <a:pt x="3558" y="20891"/>
                    <a:pt x="6531" y="21202"/>
                  </a:cubicBezTo>
                  <a:cubicBezTo>
                    <a:pt x="9505" y="21512"/>
                    <a:pt x="12949" y="21264"/>
                    <a:pt x="16392" y="21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849186" y="4595959"/>
              <a:ext cx="173164" cy="339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283" fill="norm" stroke="1" extrusionOk="0">
                  <a:moveTo>
                    <a:pt x="21290" y="1223"/>
                  </a:moveTo>
                  <a:cubicBezTo>
                    <a:pt x="20249" y="693"/>
                    <a:pt x="19208" y="163"/>
                    <a:pt x="18037" y="31"/>
                  </a:cubicBezTo>
                  <a:cubicBezTo>
                    <a:pt x="16866" y="-102"/>
                    <a:pt x="15565" y="163"/>
                    <a:pt x="13223" y="1356"/>
                  </a:cubicBezTo>
                  <a:cubicBezTo>
                    <a:pt x="10880" y="2548"/>
                    <a:pt x="7497" y="4669"/>
                    <a:pt x="4895" y="7319"/>
                  </a:cubicBezTo>
                  <a:cubicBezTo>
                    <a:pt x="2292" y="9969"/>
                    <a:pt x="471" y="13150"/>
                    <a:pt x="80" y="15469"/>
                  </a:cubicBezTo>
                  <a:cubicBezTo>
                    <a:pt x="-310" y="17788"/>
                    <a:pt x="731" y="19245"/>
                    <a:pt x="2943" y="20173"/>
                  </a:cubicBezTo>
                  <a:cubicBezTo>
                    <a:pt x="5155" y="21100"/>
                    <a:pt x="8538" y="21498"/>
                    <a:pt x="11401" y="21167"/>
                  </a:cubicBezTo>
                  <a:cubicBezTo>
                    <a:pt x="14263" y="20835"/>
                    <a:pt x="16606" y="19775"/>
                    <a:pt x="18948" y="18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870468" y="4786955"/>
              <a:ext cx="170933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4677" y="21600"/>
                  </a:moveTo>
                  <a:cubicBezTo>
                    <a:pt x="2570" y="19200"/>
                    <a:pt x="462" y="16800"/>
                    <a:pt x="67" y="14400"/>
                  </a:cubicBezTo>
                  <a:cubicBezTo>
                    <a:pt x="-328" y="12000"/>
                    <a:pt x="989" y="9600"/>
                    <a:pt x="4809" y="7200"/>
                  </a:cubicBezTo>
                  <a:cubicBezTo>
                    <a:pt x="8628" y="4800"/>
                    <a:pt x="14950" y="2400"/>
                    <a:pt x="212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073150" y="4825055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1079449" y="4704405"/>
              <a:ext cx="25452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21600"/>
                  </a:moveTo>
                  <a:cubicBezTo>
                    <a:pt x="1701" y="16364"/>
                    <a:pt x="-1622" y="11127"/>
                    <a:pt x="870" y="7527"/>
                  </a:cubicBezTo>
                  <a:cubicBezTo>
                    <a:pt x="3363" y="3927"/>
                    <a:pt x="11670" y="1964"/>
                    <a:pt x="199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209393" y="4456755"/>
              <a:ext cx="35208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600" fill="norm" stroke="1" extrusionOk="0">
                  <a:moveTo>
                    <a:pt x="21134" y="0"/>
                  </a:moveTo>
                  <a:cubicBezTo>
                    <a:pt x="16052" y="1600"/>
                    <a:pt x="10969" y="3200"/>
                    <a:pt x="7158" y="5200"/>
                  </a:cubicBezTo>
                  <a:cubicBezTo>
                    <a:pt x="3346" y="7200"/>
                    <a:pt x="805" y="9600"/>
                    <a:pt x="169" y="12400"/>
                  </a:cubicBezTo>
                  <a:cubicBezTo>
                    <a:pt x="-466" y="15200"/>
                    <a:pt x="805" y="18400"/>
                    <a:pt x="20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315300" y="4555091"/>
              <a:ext cx="126151" cy="32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72" fill="norm" stroke="1" extrusionOk="0">
                  <a:moveTo>
                    <a:pt x="10655" y="6029"/>
                  </a:moveTo>
                  <a:cubicBezTo>
                    <a:pt x="7775" y="10045"/>
                    <a:pt x="4895" y="14060"/>
                    <a:pt x="3455" y="16414"/>
                  </a:cubicBezTo>
                  <a:cubicBezTo>
                    <a:pt x="2015" y="18768"/>
                    <a:pt x="2015" y="19460"/>
                    <a:pt x="1655" y="20152"/>
                  </a:cubicBezTo>
                  <a:cubicBezTo>
                    <a:pt x="1295" y="20845"/>
                    <a:pt x="575" y="21537"/>
                    <a:pt x="215" y="21468"/>
                  </a:cubicBezTo>
                  <a:cubicBezTo>
                    <a:pt x="-145" y="21399"/>
                    <a:pt x="-145" y="20568"/>
                    <a:pt x="935" y="17937"/>
                  </a:cubicBezTo>
                  <a:cubicBezTo>
                    <a:pt x="2015" y="15306"/>
                    <a:pt x="4175" y="10875"/>
                    <a:pt x="6515" y="7760"/>
                  </a:cubicBezTo>
                  <a:cubicBezTo>
                    <a:pt x="8855" y="4645"/>
                    <a:pt x="11375" y="2845"/>
                    <a:pt x="13355" y="1668"/>
                  </a:cubicBezTo>
                  <a:cubicBezTo>
                    <a:pt x="15335" y="491"/>
                    <a:pt x="16775" y="-63"/>
                    <a:pt x="17855" y="6"/>
                  </a:cubicBezTo>
                  <a:cubicBezTo>
                    <a:pt x="18935" y="75"/>
                    <a:pt x="19655" y="768"/>
                    <a:pt x="20195" y="3814"/>
                  </a:cubicBezTo>
                  <a:cubicBezTo>
                    <a:pt x="20735" y="6860"/>
                    <a:pt x="21095" y="12260"/>
                    <a:pt x="21275" y="15375"/>
                  </a:cubicBezTo>
                  <a:cubicBezTo>
                    <a:pt x="21455" y="18491"/>
                    <a:pt x="21455" y="19322"/>
                    <a:pt x="21455" y="20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377950" y="4691705"/>
              <a:ext cx="152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593849" y="4501205"/>
              <a:ext cx="131882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600" fill="norm" stroke="1" extrusionOk="0">
                  <a:moveTo>
                    <a:pt x="0" y="0"/>
                  </a:moveTo>
                  <a:cubicBezTo>
                    <a:pt x="6314" y="2779"/>
                    <a:pt x="12628" y="5558"/>
                    <a:pt x="16449" y="8274"/>
                  </a:cubicBezTo>
                  <a:cubicBezTo>
                    <a:pt x="20271" y="10989"/>
                    <a:pt x="21600" y="13642"/>
                    <a:pt x="20105" y="15853"/>
                  </a:cubicBezTo>
                  <a:cubicBezTo>
                    <a:pt x="18609" y="18063"/>
                    <a:pt x="14289" y="19832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2095499" y="4679005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2101850" y="4761555"/>
              <a:ext cx="184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2718305" y="4423755"/>
              <a:ext cx="94916" cy="451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1411" fill="norm" stroke="1" extrusionOk="0">
                  <a:moveTo>
                    <a:pt x="10920" y="7594"/>
                  </a:moveTo>
                  <a:cubicBezTo>
                    <a:pt x="10460" y="10507"/>
                    <a:pt x="10001" y="13421"/>
                    <a:pt x="9771" y="15480"/>
                  </a:cubicBezTo>
                  <a:cubicBezTo>
                    <a:pt x="9541" y="17540"/>
                    <a:pt x="9541" y="18745"/>
                    <a:pt x="9541" y="19700"/>
                  </a:cubicBezTo>
                  <a:cubicBezTo>
                    <a:pt x="9541" y="20654"/>
                    <a:pt x="9541" y="21358"/>
                    <a:pt x="9081" y="21408"/>
                  </a:cubicBezTo>
                  <a:cubicBezTo>
                    <a:pt x="8622" y="21458"/>
                    <a:pt x="7703" y="20855"/>
                    <a:pt x="6324" y="18745"/>
                  </a:cubicBezTo>
                  <a:cubicBezTo>
                    <a:pt x="4945" y="16636"/>
                    <a:pt x="3107" y="13019"/>
                    <a:pt x="1958" y="9955"/>
                  </a:cubicBezTo>
                  <a:cubicBezTo>
                    <a:pt x="809" y="6891"/>
                    <a:pt x="350" y="4379"/>
                    <a:pt x="120" y="2822"/>
                  </a:cubicBezTo>
                  <a:cubicBezTo>
                    <a:pt x="-110" y="1265"/>
                    <a:pt x="-110" y="662"/>
                    <a:pt x="1039" y="310"/>
                  </a:cubicBezTo>
                  <a:cubicBezTo>
                    <a:pt x="2188" y="-42"/>
                    <a:pt x="4486" y="-142"/>
                    <a:pt x="7933" y="260"/>
                  </a:cubicBezTo>
                  <a:cubicBezTo>
                    <a:pt x="11379" y="662"/>
                    <a:pt x="15975" y="1566"/>
                    <a:pt x="18503" y="2972"/>
                  </a:cubicBezTo>
                  <a:cubicBezTo>
                    <a:pt x="21030" y="4379"/>
                    <a:pt x="21490" y="6288"/>
                    <a:pt x="18733" y="7996"/>
                  </a:cubicBezTo>
                  <a:cubicBezTo>
                    <a:pt x="15975" y="9704"/>
                    <a:pt x="10001" y="11211"/>
                    <a:pt x="4026" y="12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2838450" y="4640905"/>
              <a:ext cx="114300" cy="208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4582"/>
                  </a:moveTo>
                  <a:cubicBezTo>
                    <a:pt x="3600" y="7200"/>
                    <a:pt x="7200" y="9818"/>
                    <a:pt x="9600" y="12327"/>
                  </a:cubicBezTo>
                  <a:cubicBezTo>
                    <a:pt x="12000" y="14836"/>
                    <a:pt x="13200" y="17236"/>
                    <a:pt x="13200" y="18873"/>
                  </a:cubicBezTo>
                  <a:cubicBezTo>
                    <a:pt x="13200" y="20509"/>
                    <a:pt x="12000" y="21382"/>
                    <a:pt x="10600" y="21491"/>
                  </a:cubicBezTo>
                  <a:cubicBezTo>
                    <a:pt x="9200" y="21600"/>
                    <a:pt x="7600" y="20945"/>
                    <a:pt x="6600" y="18436"/>
                  </a:cubicBezTo>
                  <a:cubicBezTo>
                    <a:pt x="5600" y="15927"/>
                    <a:pt x="5200" y="11564"/>
                    <a:pt x="7800" y="8182"/>
                  </a:cubicBezTo>
                  <a:cubicBezTo>
                    <a:pt x="10400" y="4800"/>
                    <a:pt x="16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033581" y="4474946"/>
              <a:ext cx="141420" cy="367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199" fill="norm" stroke="1" extrusionOk="0">
                  <a:moveTo>
                    <a:pt x="21223" y="2246"/>
                  </a:moveTo>
                  <a:cubicBezTo>
                    <a:pt x="19952" y="1391"/>
                    <a:pt x="18682" y="537"/>
                    <a:pt x="17252" y="171"/>
                  </a:cubicBezTo>
                  <a:cubicBezTo>
                    <a:pt x="15823" y="-195"/>
                    <a:pt x="14235" y="-73"/>
                    <a:pt x="11694" y="1513"/>
                  </a:cubicBezTo>
                  <a:cubicBezTo>
                    <a:pt x="9152" y="3100"/>
                    <a:pt x="5658" y="6151"/>
                    <a:pt x="3276" y="9141"/>
                  </a:cubicBezTo>
                  <a:cubicBezTo>
                    <a:pt x="894" y="12130"/>
                    <a:pt x="-377" y="15059"/>
                    <a:pt x="99" y="17134"/>
                  </a:cubicBezTo>
                  <a:cubicBezTo>
                    <a:pt x="576" y="19208"/>
                    <a:pt x="2799" y="20429"/>
                    <a:pt x="6611" y="20917"/>
                  </a:cubicBezTo>
                  <a:cubicBezTo>
                    <a:pt x="10423" y="21405"/>
                    <a:pt x="15823" y="21161"/>
                    <a:pt x="21223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3239679" y="4495797"/>
              <a:ext cx="195671" cy="31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21" fill="norm" stroke="1" extrusionOk="0">
                  <a:moveTo>
                    <a:pt x="21471" y="2921"/>
                  </a:moveTo>
                  <a:cubicBezTo>
                    <a:pt x="21471" y="2211"/>
                    <a:pt x="21471" y="1500"/>
                    <a:pt x="21006" y="932"/>
                  </a:cubicBezTo>
                  <a:cubicBezTo>
                    <a:pt x="20542" y="363"/>
                    <a:pt x="19613" y="-63"/>
                    <a:pt x="18568" y="8"/>
                  </a:cubicBezTo>
                  <a:cubicBezTo>
                    <a:pt x="17523" y="79"/>
                    <a:pt x="16361" y="648"/>
                    <a:pt x="13806" y="2708"/>
                  </a:cubicBezTo>
                  <a:cubicBezTo>
                    <a:pt x="11252" y="4769"/>
                    <a:pt x="7303" y="8321"/>
                    <a:pt x="4748" y="11021"/>
                  </a:cubicBezTo>
                  <a:cubicBezTo>
                    <a:pt x="2194" y="13721"/>
                    <a:pt x="1032" y="15569"/>
                    <a:pt x="452" y="16919"/>
                  </a:cubicBezTo>
                  <a:cubicBezTo>
                    <a:pt x="-129" y="18269"/>
                    <a:pt x="-129" y="19121"/>
                    <a:pt x="336" y="19832"/>
                  </a:cubicBezTo>
                  <a:cubicBezTo>
                    <a:pt x="800" y="20542"/>
                    <a:pt x="1729" y="21111"/>
                    <a:pt x="4632" y="21324"/>
                  </a:cubicBezTo>
                  <a:cubicBezTo>
                    <a:pt x="7536" y="21537"/>
                    <a:pt x="12413" y="21395"/>
                    <a:pt x="15200" y="20969"/>
                  </a:cubicBezTo>
                  <a:cubicBezTo>
                    <a:pt x="17987" y="20542"/>
                    <a:pt x="18684" y="19832"/>
                    <a:pt x="19381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3282688" y="4672655"/>
              <a:ext cx="165362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4135" y="21600"/>
                  </a:moveTo>
                  <a:cubicBezTo>
                    <a:pt x="2221" y="18000"/>
                    <a:pt x="307" y="14400"/>
                    <a:pt x="33" y="11520"/>
                  </a:cubicBezTo>
                  <a:cubicBezTo>
                    <a:pt x="-240" y="8640"/>
                    <a:pt x="1127" y="6480"/>
                    <a:pt x="4955" y="4680"/>
                  </a:cubicBezTo>
                  <a:cubicBezTo>
                    <a:pt x="8783" y="2880"/>
                    <a:pt x="15071" y="1440"/>
                    <a:pt x="213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3511550" y="4774255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3536950" y="4621855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3723999" y="4552016"/>
              <a:ext cx="144648" cy="245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074" fill="norm" stroke="1" extrusionOk="0">
                  <a:moveTo>
                    <a:pt x="2355" y="5989"/>
                  </a:moveTo>
                  <a:cubicBezTo>
                    <a:pt x="2355" y="9982"/>
                    <a:pt x="2355" y="13975"/>
                    <a:pt x="2046" y="16698"/>
                  </a:cubicBezTo>
                  <a:cubicBezTo>
                    <a:pt x="1737" y="19421"/>
                    <a:pt x="1120" y="20873"/>
                    <a:pt x="657" y="21054"/>
                  </a:cubicBezTo>
                  <a:cubicBezTo>
                    <a:pt x="195" y="21236"/>
                    <a:pt x="-114" y="20147"/>
                    <a:pt x="40" y="17243"/>
                  </a:cubicBezTo>
                  <a:cubicBezTo>
                    <a:pt x="195" y="14339"/>
                    <a:pt x="812" y="9619"/>
                    <a:pt x="2200" y="6170"/>
                  </a:cubicBezTo>
                  <a:cubicBezTo>
                    <a:pt x="3589" y="2722"/>
                    <a:pt x="5749" y="544"/>
                    <a:pt x="9143" y="90"/>
                  </a:cubicBezTo>
                  <a:cubicBezTo>
                    <a:pt x="12537" y="-364"/>
                    <a:pt x="17166" y="907"/>
                    <a:pt x="19326" y="3811"/>
                  </a:cubicBezTo>
                  <a:cubicBezTo>
                    <a:pt x="21486" y="6715"/>
                    <a:pt x="21177" y="11253"/>
                    <a:pt x="20869" y="14157"/>
                  </a:cubicBezTo>
                  <a:cubicBezTo>
                    <a:pt x="20560" y="17061"/>
                    <a:pt x="20252" y="18332"/>
                    <a:pt x="19943" y="19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4014476" y="4441621"/>
              <a:ext cx="135538" cy="35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92" fill="norm" stroke="1" extrusionOk="0">
                  <a:moveTo>
                    <a:pt x="11763" y="8913"/>
                  </a:moveTo>
                  <a:cubicBezTo>
                    <a:pt x="9769" y="11073"/>
                    <a:pt x="7775" y="13233"/>
                    <a:pt x="6280" y="15012"/>
                  </a:cubicBezTo>
                  <a:cubicBezTo>
                    <a:pt x="4785" y="16791"/>
                    <a:pt x="3788" y="18188"/>
                    <a:pt x="2791" y="19205"/>
                  </a:cubicBezTo>
                  <a:cubicBezTo>
                    <a:pt x="1794" y="20221"/>
                    <a:pt x="797" y="20857"/>
                    <a:pt x="298" y="20793"/>
                  </a:cubicBezTo>
                  <a:cubicBezTo>
                    <a:pt x="-200" y="20730"/>
                    <a:pt x="-200" y="19967"/>
                    <a:pt x="1295" y="17490"/>
                  </a:cubicBezTo>
                  <a:cubicBezTo>
                    <a:pt x="2791" y="15012"/>
                    <a:pt x="5782" y="10819"/>
                    <a:pt x="8440" y="7770"/>
                  </a:cubicBezTo>
                  <a:cubicBezTo>
                    <a:pt x="11098" y="4720"/>
                    <a:pt x="13425" y="2814"/>
                    <a:pt x="15252" y="1607"/>
                  </a:cubicBezTo>
                  <a:cubicBezTo>
                    <a:pt x="17080" y="400"/>
                    <a:pt x="18409" y="-108"/>
                    <a:pt x="19406" y="19"/>
                  </a:cubicBezTo>
                  <a:cubicBezTo>
                    <a:pt x="20403" y="146"/>
                    <a:pt x="21068" y="908"/>
                    <a:pt x="21234" y="3577"/>
                  </a:cubicBezTo>
                  <a:cubicBezTo>
                    <a:pt x="21400" y="6245"/>
                    <a:pt x="21068" y="10819"/>
                    <a:pt x="20902" y="14123"/>
                  </a:cubicBezTo>
                  <a:cubicBezTo>
                    <a:pt x="20735" y="17426"/>
                    <a:pt x="20735" y="19459"/>
                    <a:pt x="20735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4083050" y="4564705"/>
              <a:ext cx="1143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3600" y="10000"/>
                  </a:cubicBezTo>
                  <a:cubicBezTo>
                    <a:pt x="7200" y="6400"/>
                    <a:pt x="144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4248149" y="4399605"/>
              <a:ext cx="11788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9" h="21600" fill="norm" stroke="1" extrusionOk="0">
                  <a:moveTo>
                    <a:pt x="1080" y="0"/>
                  </a:moveTo>
                  <a:cubicBezTo>
                    <a:pt x="6480" y="2042"/>
                    <a:pt x="11880" y="4084"/>
                    <a:pt x="15660" y="6448"/>
                  </a:cubicBezTo>
                  <a:cubicBezTo>
                    <a:pt x="19440" y="8812"/>
                    <a:pt x="21600" y="11499"/>
                    <a:pt x="18720" y="14078"/>
                  </a:cubicBezTo>
                  <a:cubicBezTo>
                    <a:pt x="15840" y="16657"/>
                    <a:pt x="7920" y="19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2863850" y="4961761"/>
              <a:ext cx="1511300" cy="129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21396"/>
                  </a:moveTo>
                  <a:cubicBezTo>
                    <a:pt x="998" y="19654"/>
                    <a:pt x="1997" y="17912"/>
                    <a:pt x="3071" y="16344"/>
                  </a:cubicBezTo>
                  <a:cubicBezTo>
                    <a:pt x="4145" y="14777"/>
                    <a:pt x="5294" y="13383"/>
                    <a:pt x="6444" y="12164"/>
                  </a:cubicBezTo>
                  <a:cubicBezTo>
                    <a:pt x="7593" y="10944"/>
                    <a:pt x="8743" y="9899"/>
                    <a:pt x="9953" y="8854"/>
                  </a:cubicBezTo>
                  <a:cubicBezTo>
                    <a:pt x="11163" y="7809"/>
                    <a:pt x="12434" y="6764"/>
                    <a:pt x="13629" y="5719"/>
                  </a:cubicBezTo>
                  <a:cubicBezTo>
                    <a:pt x="14824" y="4673"/>
                    <a:pt x="15943" y="3628"/>
                    <a:pt x="17168" y="2583"/>
                  </a:cubicBezTo>
                  <a:cubicBezTo>
                    <a:pt x="18393" y="1538"/>
                    <a:pt x="19724" y="493"/>
                    <a:pt x="20481" y="144"/>
                  </a:cubicBezTo>
                  <a:cubicBezTo>
                    <a:pt x="21237" y="-204"/>
                    <a:pt x="21418" y="144"/>
                    <a:pt x="21600" y="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321992" y="5171377"/>
              <a:ext cx="132787" cy="457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413" fill="norm" stroke="1" extrusionOk="0">
                  <a:moveTo>
                    <a:pt x="1846" y="6082"/>
                  </a:moveTo>
                  <a:cubicBezTo>
                    <a:pt x="849" y="7073"/>
                    <a:pt x="-148" y="8064"/>
                    <a:pt x="18" y="9798"/>
                  </a:cubicBezTo>
                  <a:cubicBezTo>
                    <a:pt x="184" y="11532"/>
                    <a:pt x="1514" y="14009"/>
                    <a:pt x="2178" y="15891"/>
                  </a:cubicBezTo>
                  <a:cubicBezTo>
                    <a:pt x="2843" y="17774"/>
                    <a:pt x="2843" y="19062"/>
                    <a:pt x="2843" y="20003"/>
                  </a:cubicBezTo>
                  <a:cubicBezTo>
                    <a:pt x="2843" y="20945"/>
                    <a:pt x="2843" y="21539"/>
                    <a:pt x="2510" y="21390"/>
                  </a:cubicBezTo>
                  <a:cubicBezTo>
                    <a:pt x="2178" y="21242"/>
                    <a:pt x="1514" y="20350"/>
                    <a:pt x="1015" y="18269"/>
                  </a:cubicBezTo>
                  <a:cubicBezTo>
                    <a:pt x="517" y="16189"/>
                    <a:pt x="184" y="12919"/>
                    <a:pt x="1181" y="9897"/>
                  </a:cubicBezTo>
                  <a:cubicBezTo>
                    <a:pt x="2178" y="6875"/>
                    <a:pt x="4504" y="4100"/>
                    <a:pt x="6166" y="2515"/>
                  </a:cubicBezTo>
                  <a:cubicBezTo>
                    <a:pt x="7827" y="930"/>
                    <a:pt x="8824" y="533"/>
                    <a:pt x="10486" y="286"/>
                  </a:cubicBezTo>
                  <a:cubicBezTo>
                    <a:pt x="12147" y="38"/>
                    <a:pt x="14474" y="-61"/>
                    <a:pt x="16301" y="38"/>
                  </a:cubicBezTo>
                  <a:cubicBezTo>
                    <a:pt x="18129" y="137"/>
                    <a:pt x="19458" y="434"/>
                    <a:pt x="20289" y="1178"/>
                  </a:cubicBezTo>
                  <a:cubicBezTo>
                    <a:pt x="21120" y="1921"/>
                    <a:pt x="21452" y="3110"/>
                    <a:pt x="18129" y="4893"/>
                  </a:cubicBezTo>
                  <a:cubicBezTo>
                    <a:pt x="14806" y="6677"/>
                    <a:pt x="7827" y="9055"/>
                    <a:pt x="849" y="1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384550" y="5364805"/>
              <a:ext cx="196850" cy="21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6171"/>
                  </a:moveTo>
                  <a:cubicBezTo>
                    <a:pt x="697" y="5143"/>
                    <a:pt x="1394" y="4114"/>
                    <a:pt x="2439" y="3600"/>
                  </a:cubicBezTo>
                  <a:cubicBezTo>
                    <a:pt x="3484" y="3086"/>
                    <a:pt x="4877" y="3086"/>
                    <a:pt x="6968" y="5246"/>
                  </a:cubicBezTo>
                  <a:cubicBezTo>
                    <a:pt x="9058" y="7406"/>
                    <a:pt x="11845" y="11726"/>
                    <a:pt x="12774" y="14811"/>
                  </a:cubicBezTo>
                  <a:cubicBezTo>
                    <a:pt x="13703" y="17897"/>
                    <a:pt x="12774" y="19749"/>
                    <a:pt x="11729" y="20674"/>
                  </a:cubicBezTo>
                  <a:cubicBezTo>
                    <a:pt x="10684" y="21600"/>
                    <a:pt x="9523" y="21600"/>
                    <a:pt x="8710" y="20263"/>
                  </a:cubicBezTo>
                  <a:cubicBezTo>
                    <a:pt x="7897" y="18926"/>
                    <a:pt x="7432" y="16251"/>
                    <a:pt x="8129" y="13166"/>
                  </a:cubicBezTo>
                  <a:cubicBezTo>
                    <a:pt x="8826" y="10080"/>
                    <a:pt x="10684" y="6583"/>
                    <a:pt x="13123" y="4320"/>
                  </a:cubicBezTo>
                  <a:cubicBezTo>
                    <a:pt x="15561" y="2057"/>
                    <a:pt x="1858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3606140" y="5236826"/>
              <a:ext cx="159411" cy="36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11" fill="norm" stroke="1" extrusionOk="0">
                  <a:moveTo>
                    <a:pt x="21126" y="2634"/>
                  </a:moveTo>
                  <a:cubicBezTo>
                    <a:pt x="21126" y="1775"/>
                    <a:pt x="21126" y="916"/>
                    <a:pt x="20284" y="425"/>
                  </a:cubicBezTo>
                  <a:cubicBezTo>
                    <a:pt x="19443" y="-66"/>
                    <a:pt x="17760" y="-189"/>
                    <a:pt x="15375" y="363"/>
                  </a:cubicBezTo>
                  <a:cubicBezTo>
                    <a:pt x="12991" y="916"/>
                    <a:pt x="9905" y="2143"/>
                    <a:pt x="7100" y="4413"/>
                  </a:cubicBezTo>
                  <a:cubicBezTo>
                    <a:pt x="4295" y="6684"/>
                    <a:pt x="1770" y="9997"/>
                    <a:pt x="648" y="12697"/>
                  </a:cubicBezTo>
                  <a:cubicBezTo>
                    <a:pt x="-474" y="15397"/>
                    <a:pt x="-193" y="17484"/>
                    <a:pt x="1910" y="18834"/>
                  </a:cubicBezTo>
                  <a:cubicBezTo>
                    <a:pt x="4014" y="20184"/>
                    <a:pt x="7942" y="20797"/>
                    <a:pt x="11869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817327" y="5210222"/>
              <a:ext cx="100624" cy="33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77" fill="norm" stroke="1" extrusionOk="0">
                  <a:moveTo>
                    <a:pt x="17342" y="4907"/>
                  </a:moveTo>
                  <a:cubicBezTo>
                    <a:pt x="13742" y="6762"/>
                    <a:pt x="10142" y="8618"/>
                    <a:pt x="7667" y="11069"/>
                  </a:cubicBezTo>
                  <a:cubicBezTo>
                    <a:pt x="5192" y="13521"/>
                    <a:pt x="3842" y="16568"/>
                    <a:pt x="2717" y="18490"/>
                  </a:cubicBezTo>
                  <a:cubicBezTo>
                    <a:pt x="1592" y="20411"/>
                    <a:pt x="692" y="21206"/>
                    <a:pt x="242" y="21273"/>
                  </a:cubicBezTo>
                  <a:cubicBezTo>
                    <a:pt x="-208" y="21339"/>
                    <a:pt x="-208" y="20676"/>
                    <a:pt x="1817" y="17960"/>
                  </a:cubicBezTo>
                  <a:cubicBezTo>
                    <a:pt x="3842" y="15243"/>
                    <a:pt x="7892" y="10473"/>
                    <a:pt x="10367" y="7690"/>
                  </a:cubicBezTo>
                  <a:cubicBezTo>
                    <a:pt x="12842" y="4907"/>
                    <a:pt x="13742" y="4112"/>
                    <a:pt x="15092" y="2986"/>
                  </a:cubicBezTo>
                  <a:cubicBezTo>
                    <a:pt x="16442" y="1859"/>
                    <a:pt x="18242" y="402"/>
                    <a:pt x="19367" y="70"/>
                  </a:cubicBezTo>
                  <a:cubicBezTo>
                    <a:pt x="20492" y="-261"/>
                    <a:pt x="20942" y="534"/>
                    <a:pt x="21167" y="3383"/>
                  </a:cubicBezTo>
                  <a:cubicBezTo>
                    <a:pt x="21392" y="6232"/>
                    <a:pt x="21392" y="11135"/>
                    <a:pt x="21392" y="14382"/>
                  </a:cubicBezTo>
                  <a:cubicBezTo>
                    <a:pt x="21392" y="17629"/>
                    <a:pt x="21392" y="19219"/>
                    <a:pt x="21392" y="20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3828999" y="5390710"/>
              <a:ext cx="9530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56" fill="norm" stroke="1" extrusionOk="0">
                  <a:moveTo>
                    <a:pt x="1420" y="21256"/>
                  </a:moveTo>
                  <a:cubicBezTo>
                    <a:pt x="481" y="14056"/>
                    <a:pt x="-458" y="6856"/>
                    <a:pt x="246" y="3256"/>
                  </a:cubicBezTo>
                  <a:cubicBezTo>
                    <a:pt x="951" y="-344"/>
                    <a:pt x="3299" y="-344"/>
                    <a:pt x="7055" y="376"/>
                  </a:cubicBezTo>
                  <a:cubicBezTo>
                    <a:pt x="10812" y="1096"/>
                    <a:pt x="15977" y="2536"/>
                    <a:pt x="21142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4000499" y="5180655"/>
              <a:ext cx="7954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600" fill="norm" stroke="1" extrusionOk="0">
                  <a:moveTo>
                    <a:pt x="4985" y="0"/>
                  </a:moveTo>
                  <a:cubicBezTo>
                    <a:pt x="10523" y="2243"/>
                    <a:pt x="16062" y="4485"/>
                    <a:pt x="18831" y="7377"/>
                  </a:cubicBezTo>
                  <a:cubicBezTo>
                    <a:pt x="21600" y="10269"/>
                    <a:pt x="21600" y="13810"/>
                    <a:pt x="18000" y="16289"/>
                  </a:cubicBezTo>
                  <a:cubicBezTo>
                    <a:pt x="14400" y="18767"/>
                    <a:pt x="7200" y="201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4921249" y="4907605"/>
              <a:ext cx="241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0800"/>
                    <a:pt x="9474" y="0"/>
                    <a:pt x="13074" y="0"/>
                  </a:cubicBezTo>
                  <a:cubicBezTo>
                    <a:pt x="16674" y="0"/>
                    <a:pt x="1913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4933950" y="5047305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4796174" y="4605272"/>
              <a:ext cx="64021" cy="19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6" h="21102" fill="norm" stroke="1" extrusionOk="0">
                  <a:moveTo>
                    <a:pt x="19636" y="3868"/>
                  </a:moveTo>
                  <a:cubicBezTo>
                    <a:pt x="20311" y="2719"/>
                    <a:pt x="20986" y="1570"/>
                    <a:pt x="19636" y="766"/>
                  </a:cubicBezTo>
                  <a:cubicBezTo>
                    <a:pt x="18286" y="-38"/>
                    <a:pt x="14911" y="-498"/>
                    <a:pt x="11199" y="881"/>
                  </a:cubicBezTo>
                  <a:cubicBezTo>
                    <a:pt x="7486" y="2259"/>
                    <a:pt x="3436" y="5476"/>
                    <a:pt x="1411" y="8693"/>
                  </a:cubicBezTo>
                  <a:cubicBezTo>
                    <a:pt x="-614" y="11911"/>
                    <a:pt x="-614" y="15128"/>
                    <a:pt x="2423" y="17196"/>
                  </a:cubicBezTo>
                  <a:cubicBezTo>
                    <a:pt x="5461" y="19264"/>
                    <a:pt x="11536" y="20183"/>
                    <a:pt x="17611" y="2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4924864" y="4450405"/>
              <a:ext cx="11068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5418" y="0"/>
                  </a:moveTo>
                  <a:cubicBezTo>
                    <a:pt x="4195" y="3273"/>
                    <a:pt x="2972" y="6545"/>
                    <a:pt x="2361" y="8967"/>
                  </a:cubicBezTo>
                  <a:cubicBezTo>
                    <a:pt x="1750" y="11389"/>
                    <a:pt x="1750" y="12960"/>
                    <a:pt x="1546" y="14073"/>
                  </a:cubicBezTo>
                  <a:cubicBezTo>
                    <a:pt x="1342" y="15185"/>
                    <a:pt x="935" y="15840"/>
                    <a:pt x="731" y="16495"/>
                  </a:cubicBezTo>
                  <a:cubicBezTo>
                    <a:pt x="527" y="17149"/>
                    <a:pt x="527" y="17804"/>
                    <a:pt x="323" y="17607"/>
                  </a:cubicBezTo>
                  <a:cubicBezTo>
                    <a:pt x="120" y="17411"/>
                    <a:pt x="-288" y="16364"/>
                    <a:pt x="323" y="15251"/>
                  </a:cubicBezTo>
                  <a:cubicBezTo>
                    <a:pt x="935" y="14138"/>
                    <a:pt x="2565" y="12960"/>
                    <a:pt x="4399" y="12175"/>
                  </a:cubicBezTo>
                  <a:cubicBezTo>
                    <a:pt x="6233" y="11389"/>
                    <a:pt x="8270" y="10996"/>
                    <a:pt x="9901" y="11258"/>
                  </a:cubicBezTo>
                  <a:cubicBezTo>
                    <a:pt x="11531" y="11520"/>
                    <a:pt x="12754" y="12436"/>
                    <a:pt x="13976" y="14007"/>
                  </a:cubicBezTo>
                  <a:cubicBezTo>
                    <a:pt x="15199" y="15578"/>
                    <a:pt x="16421" y="17804"/>
                    <a:pt x="17644" y="19178"/>
                  </a:cubicBezTo>
                  <a:cubicBezTo>
                    <a:pt x="18867" y="20553"/>
                    <a:pt x="20089" y="21076"/>
                    <a:pt x="21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5047028" y="4657752"/>
              <a:ext cx="83773" cy="11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09" fill="norm" stroke="1" extrusionOk="0">
                  <a:moveTo>
                    <a:pt x="13272" y="11428"/>
                  </a:moveTo>
                  <a:cubicBezTo>
                    <a:pt x="13812" y="9390"/>
                    <a:pt x="14352" y="7352"/>
                    <a:pt x="14622" y="5315"/>
                  </a:cubicBezTo>
                  <a:cubicBezTo>
                    <a:pt x="14892" y="3277"/>
                    <a:pt x="14892" y="1239"/>
                    <a:pt x="13542" y="424"/>
                  </a:cubicBezTo>
                  <a:cubicBezTo>
                    <a:pt x="12192" y="-391"/>
                    <a:pt x="9492" y="17"/>
                    <a:pt x="7332" y="1239"/>
                  </a:cubicBezTo>
                  <a:cubicBezTo>
                    <a:pt x="5172" y="2462"/>
                    <a:pt x="3552" y="4500"/>
                    <a:pt x="2202" y="6537"/>
                  </a:cubicBezTo>
                  <a:cubicBezTo>
                    <a:pt x="852" y="8575"/>
                    <a:pt x="-228" y="10613"/>
                    <a:pt x="42" y="12447"/>
                  </a:cubicBezTo>
                  <a:cubicBezTo>
                    <a:pt x="312" y="14281"/>
                    <a:pt x="1932" y="15911"/>
                    <a:pt x="4362" y="15503"/>
                  </a:cubicBezTo>
                  <a:cubicBezTo>
                    <a:pt x="6792" y="15096"/>
                    <a:pt x="10032" y="12651"/>
                    <a:pt x="11652" y="12854"/>
                  </a:cubicBezTo>
                  <a:cubicBezTo>
                    <a:pt x="13272" y="13058"/>
                    <a:pt x="13272" y="15911"/>
                    <a:pt x="14622" y="17745"/>
                  </a:cubicBezTo>
                  <a:cubicBezTo>
                    <a:pt x="15972" y="19579"/>
                    <a:pt x="18672" y="20394"/>
                    <a:pt x="21372" y="21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5137150" y="4698055"/>
              <a:ext cx="12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5149850" y="4597451"/>
              <a:ext cx="6350" cy="30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2" fill="norm" stroke="1" extrusionOk="0">
                  <a:moveTo>
                    <a:pt x="0" y="20922"/>
                  </a:moveTo>
                  <a:cubicBezTo>
                    <a:pt x="0" y="10842"/>
                    <a:pt x="0" y="762"/>
                    <a:pt x="3600" y="42"/>
                  </a:cubicBezTo>
                  <a:cubicBezTo>
                    <a:pt x="7200" y="-678"/>
                    <a:pt x="14400" y="7962"/>
                    <a:pt x="21600" y="16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5171016" y="4644310"/>
              <a:ext cx="80435" cy="11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6" fill="norm" stroke="1" extrusionOk="0">
                  <a:moveTo>
                    <a:pt x="4547" y="4156"/>
                  </a:moveTo>
                  <a:cubicBezTo>
                    <a:pt x="3411" y="6156"/>
                    <a:pt x="2274" y="8156"/>
                    <a:pt x="1421" y="10956"/>
                  </a:cubicBezTo>
                  <a:cubicBezTo>
                    <a:pt x="568" y="13756"/>
                    <a:pt x="0" y="17356"/>
                    <a:pt x="0" y="17556"/>
                  </a:cubicBezTo>
                  <a:cubicBezTo>
                    <a:pt x="0" y="17756"/>
                    <a:pt x="568" y="14556"/>
                    <a:pt x="2558" y="11356"/>
                  </a:cubicBezTo>
                  <a:cubicBezTo>
                    <a:pt x="4547" y="8156"/>
                    <a:pt x="7958" y="4956"/>
                    <a:pt x="11084" y="2756"/>
                  </a:cubicBezTo>
                  <a:cubicBezTo>
                    <a:pt x="14211" y="556"/>
                    <a:pt x="17053" y="-644"/>
                    <a:pt x="18474" y="356"/>
                  </a:cubicBezTo>
                  <a:cubicBezTo>
                    <a:pt x="19895" y="1356"/>
                    <a:pt x="19895" y="4556"/>
                    <a:pt x="20179" y="8356"/>
                  </a:cubicBezTo>
                  <a:cubicBezTo>
                    <a:pt x="20463" y="12156"/>
                    <a:pt x="21032" y="16556"/>
                    <a:pt x="21600" y="20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5378450" y="4434444"/>
              <a:ext cx="438150" cy="34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14340"/>
                  </a:moveTo>
                  <a:cubicBezTo>
                    <a:pt x="522" y="14602"/>
                    <a:pt x="1043" y="14864"/>
                    <a:pt x="1513" y="15649"/>
                  </a:cubicBezTo>
                  <a:cubicBezTo>
                    <a:pt x="1983" y="16435"/>
                    <a:pt x="2400" y="17744"/>
                    <a:pt x="2661" y="18856"/>
                  </a:cubicBezTo>
                  <a:cubicBezTo>
                    <a:pt x="2922" y="19969"/>
                    <a:pt x="3026" y="20885"/>
                    <a:pt x="2817" y="21213"/>
                  </a:cubicBezTo>
                  <a:cubicBezTo>
                    <a:pt x="2609" y="21540"/>
                    <a:pt x="2087" y="21278"/>
                    <a:pt x="1774" y="20427"/>
                  </a:cubicBezTo>
                  <a:cubicBezTo>
                    <a:pt x="1461" y="19576"/>
                    <a:pt x="1357" y="18136"/>
                    <a:pt x="1565" y="16893"/>
                  </a:cubicBezTo>
                  <a:cubicBezTo>
                    <a:pt x="1774" y="15649"/>
                    <a:pt x="2296" y="14602"/>
                    <a:pt x="2870" y="14013"/>
                  </a:cubicBezTo>
                  <a:cubicBezTo>
                    <a:pt x="3443" y="13424"/>
                    <a:pt x="4070" y="13293"/>
                    <a:pt x="4643" y="13751"/>
                  </a:cubicBezTo>
                  <a:cubicBezTo>
                    <a:pt x="5217" y="14209"/>
                    <a:pt x="5739" y="15256"/>
                    <a:pt x="5896" y="16369"/>
                  </a:cubicBezTo>
                  <a:cubicBezTo>
                    <a:pt x="6052" y="17482"/>
                    <a:pt x="5843" y="18660"/>
                    <a:pt x="5843" y="18922"/>
                  </a:cubicBezTo>
                  <a:cubicBezTo>
                    <a:pt x="5843" y="19184"/>
                    <a:pt x="6052" y="18529"/>
                    <a:pt x="6261" y="18660"/>
                  </a:cubicBezTo>
                  <a:cubicBezTo>
                    <a:pt x="6470" y="18791"/>
                    <a:pt x="6678" y="19707"/>
                    <a:pt x="7043" y="19969"/>
                  </a:cubicBezTo>
                  <a:cubicBezTo>
                    <a:pt x="7409" y="20231"/>
                    <a:pt x="7930" y="19838"/>
                    <a:pt x="8713" y="18660"/>
                  </a:cubicBezTo>
                  <a:cubicBezTo>
                    <a:pt x="9496" y="17482"/>
                    <a:pt x="10539" y="15518"/>
                    <a:pt x="11791" y="12507"/>
                  </a:cubicBezTo>
                  <a:cubicBezTo>
                    <a:pt x="13043" y="9496"/>
                    <a:pt x="14504" y="5438"/>
                    <a:pt x="15287" y="3082"/>
                  </a:cubicBezTo>
                  <a:cubicBezTo>
                    <a:pt x="16070" y="725"/>
                    <a:pt x="16174" y="71"/>
                    <a:pt x="16017" y="5"/>
                  </a:cubicBezTo>
                  <a:cubicBezTo>
                    <a:pt x="15861" y="-60"/>
                    <a:pt x="15443" y="464"/>
                    <a:pt x="14609" y="2558"/>
                  </a:cubicBezTo>
                  <a:cubicBezTo>
                    <a:pt x="13774" y="4653"/>
                    <a:pt x="12522" y="8318"/>
                    <a:pt x="11739" y="10805"/>
                  </a:cubicBezTo>
                  <a:cubicBezTo>
                    <a:pt x="10957" y="13293"/>
                    <a:pt x="10643" y="14602"/>
                    <a:pt x="10435" y="15911"/>
                  </a:cubicBezTo>
                  <a:cubicBezTo>
                    <a:pt x="10226" y="17220"/>
                    <a:pt x="10122" y="18529"/>
                    <a:pt x="10330" y="19249"/>
                  </a:cubicBezTo>
                  <a:cubicBezTo>
                    <a:pt x="10539" y="19969"/>
                    <a:pt x="11061" y="20100"/>
                    <a:pt x="11843" y="19969"/>
                  </a:cubicBezTo>
                  <a:cubicBezTo>
                    <a:pt x="12626" y="19838"/>
                    <a:pt x="13670" y="19445"/>
                    <a:pt x="14661" y="19053"/>
                  </a:cubicBezTo>
                  <a:cubicBezTo>
                    <a:pt x="15652" y="18660"/>
                    <a:pt x="16591" y="18267"/>
                    <a:pt x="17009" y="18529"/>
                  </a:cubicBezTo>
                  <a:cubicBezTo>
                    <a:pt x="17426" y="18791"/>
                    <a:pt x="17322" y="19707"/>
                    <a:pt x="17583" y="20296"/>
                  </a:cubicBezTo>
                  <a:cubicBezTo>
                    <a:pt x="17843" y="20885"/>
                    <a:pt x="18470" y="21147"/>
                    <a:pt x="19200" y="21278"/>
                  </a:cubicBezTo>
                  <a:cubicBezTo>
                    <a:pt x="19930" y="21409"/>
                    <a:pt x="20765" y="21409"/>
                    <a:pt x="2160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5702300" y="4655192"/>
              <a:ext cx="100822" cy="93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240" fill="norm" stroke="1" extrusionOk="0">
                  <a:moveTo>
                    <a:pt x="0" y="21240"/>
                  </a:moveTo>
                  <a:cubicBezTo>
                    <a:pt x="4849" y="18360"/>
                    <a:pt x="9698" y="15480"/>
                    <a:pt x="13004" y="13320"/>
                  </a:cubicBezTo>
                  <a:cubicBezTo>
                    <a:pt x="16310" y="11160"/>
                    <a:pt x="18073" y="9720"/>
                    <a:pt x="19396" y="7560"/>
                  </a:cubicBezTo>
                  <a:cubicBezTo>
                    <a:pt x="20718" y="5400"/>
                    <a:pt x="21600" y="2520"/>
                    <a:pt x="20498" y="1080"/>
                  </a:cubicBezTo>
                  <a:cubicBezTo>
                    <a:pt x="19396" y="-360"/>
                    <a:pt x="16310" y="-360"/>
                    <a:pt x="13445" y="1080"/>
                  </a:cubicBezTo>
                  <a:cubicBezTo>
                    <a:pt x="10580" y="2520"/>
                    <a:pt x="7935" y="5400"/>
                    <a:pt x="5290" y="8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6515100" y="4532288"/>
              <a:ext cx="112796" cy="47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322" fill="norm" stroke="1" extrusionOk="0">
                  <a:moveTo>
                    <a:pt x="5891" y="9408"/>
                  </a:moveTo>
                  <a:cubicBezTo>
                    <a:pt x="5498" y="12345"/>
                    <a:pt x="5105" y="15282"/>
                    <a:pt x="4909" y="16987"/>
                  </a:cubicBezTo>
                  <a:cubicBezTo>
                    <a:pt x="4713" y="18693"/>
                    <a:pt x="4713" y="19166"/>
                    <a:pt x="4516" y="19782"/>
                  </a:cubicBezTo>
                  <a:cubicBezTo>
                    <a:pt x="4320" y="20398"/>
                    <a:pt x="3927" y="21156"/>
                    <a:pt x="3535" y="21298"/>
                  </a:cubicBezTo>
                  <a:cubicBezTo>
                    <a:pt x="3142" y="21440"/>
                    <a:pt x="2749" y="20966"/>
                    <a:pt x="2160" y="19166"/>
                  </a:cubicBezTo>
                  <a:cubicBezTo>
                    <a:pt x="1571" y="17366"/>
                    <a:pt x="785" y="14240"/>
                    <a:pt x="785" y="11161"/>
                  </a:cubicBezTo>
                  <a:cubicBezTo>
                    <a:pt x="785" y="8082"/>
                    <a:pt x="1571" y="5051"/>
                    <a:pt x="2553" y="3203"/>
                  </a:cubicBezTo>
                  <a:cubicBezTo>
                    <a:pt x="3535" y="1356"/>
                    <a:pt x="4713" y="693"/>
                    <a:pt x="6480" y="314"/>
                  </a:cubicBezTo>
                  <a:cubicBezTo>
                    <a:pt x="8247" y="-65"/>
                    <a:pt x="10604" y="-160"/>
                    <a:pt x="13353" y="361"/>
                  </a:cubicBezTo>
                  <a:cubicBezTo>
                    <a:pt x="16102" y="882"/>
                    <a:pt x="19244" y="2019"/>
                    <a:pt x="20422" y="3535"/>
                  </a:cubicBezTo>
                  <a:cubicBezTo>
                    <a:pt x="21600" y="5051"/>
                    <a:pt x="20815" y="6945"/>
                    <a:pt x="17084" y="8508"/>
                  </a:cubicBezTo>
                  <a:cubicBezTo>
                    <a:pt x="13353" y="10072"/>
                    <a:pt x="6676" y="11303"/>
                    <a:pt x="0" y="12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6597650" y="4786955"/>
              <a:ext cx="196850" cy="21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3208"/>
                  </a:moveTo>
                  <a:cubicBezTo>
                    <a:pt x="697" y="2139"/>
                    <a:pt x="1394" y="1069"/>
                    <a:pt x="2323" y="855"/>
                  </a:cubicBezTo>
                  <a:cubicBezTo>
                    <a:pt x="3252" y="642"/>
                    <a:pt x="4413" y="1283"/>
                    <a:pt x="6271" y="3743"/>
                  </a:cubicBezTo>
                  <a:cubicBezTo>
                    <a:pt x="8129" y="6202"/>
                    <a:pt x="10684" y="10479"/>
                    <a:pt x="11845" y="13687"/>
                  </a:cubicBezTo>
                  <a:cubicBezTo>
                    <a:pt x="13006" y="16895"/>
                    <a:pt x="12774" y="19034"/>
                    <a:pt x="12077" y="20210"/>
                  </a:cubicBezTo>
                  <a:cubicBezTo>
                    <a:pt x="11381" y="21386"/>
                    <a:pt x="10219" y="21600"/>
                    <a:pt x="9639" y="21172"/>
                  </a:cubicBezTo>
                  <a:cubicBezTo>
                    <a:pt x="9058" y="20745"/>
                    <a:pt x="9058" y="19675"/>
                    <a:pt x="9639" y="16574"/>
                  </a:cubicBezTo>
                  <a:cubicBezTo>
                    <a:pt x="10219" y="13473"/>
                    <a:pt x="11381" y="8341"/>
                    <a:pt x="13471" y="5240"/>
                  </a:cubicBezTo>
                  <a:cubicBezTo>
                    <a:pt x="15561" y="2139"/>
                    <a:pt x="18581" y="10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6906741" y="4607273"/>
              <a:ext cx="186209" cy="446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487" fill="norm" stroke="1" extrusionOk="0">
                  <a:moveTo>
                    <a:pt x="20881" y="1925"/>
                  </a:moveTo>
                  <a:cubicBezTo>
                    <a:pt x="20644" y="1313"/>
                    <a:pt x="20406" y="702"/>
                    <a:pt x="19576" y="345"/>
                  </a:cubicBezTo>
                  <a:cubicBezTo>
                    <a:pt x="18745" y="-11"/>
                    <a:pt x="17321" y="-113"/>
                    <a:pt x="15659" y="142"/>
                  </a:cubicBezTo>
                  <a:cubicBezTo>
                    <a:pt x="13997" y="396"/>
                    <a:pt x="12099" y="1008"/>
                    <a:pt x="9250" y="2791"/>
                  </a:cubicBezTo>
                  <a:cubicBezTo>
                    <a:pt x="6402" y="4574"/>
                    <a:pt x="2604" y="7529"/>
                    <a:pt x="943" y="10330"/>
                  </a:cubicBezTo>
                  <a:cubicBezTo>
                    <a:pt x="-719" y="13132"/>
                    <a:pt x="-244" y="15781"/>
                    <a:pt x="2841" y="17615"/>
                  </a:cubicBezTo>
                  <a:cubicBezTo>
                    <a:pt x="5927" y="19449"/>
                    <a:pt x="11624" y="20468"/>
                    <a:pt x="17321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7143750" y="4581310"/>
              <a:ext cx="184150" cy="453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497" y="20510"/>
                    <a:pt x="993" y="19506"/>
                    <a:pt x="1862" y="17798"/>
                  </a:cubicBezTo>
                  <a:cubicBezTo>
                    <a:pt x="2731" y="16090"/>
                    <a:pt x="3972" y="13679"/>
                    <a:pt x="5834" y="10966"/>
                  </a:cubicBezTo>
                  <a:cubicBezTo>
                    <a:pt x="7697" y="8254"/>
                    <a:pt x="10179" y="5240"/>
                    <a:pt x="11793" y="3482"/>
                  </a:cubicBezTo>
                  <a:cubicBezTo>
                    <a:pt x="13407" y="1723"/>
                    <a:pt x="14152" y="1221"/>
                    <a:pt x="15269" y="769"/>
                  </a:cubicBezTo>
                  <a:cubicBezTo>
                    <a:pt x="16386" y="317"/>
                    <a:pt x="17876" y="-85"/>
                    <a:pt x="18869" y="15"/>
                  </a:cubicBezTo>
                  <a:cubicBezTo>
                    <a:pt x="19862" y="116"/>
                    <a:pt x="20359" y="719"/>
                    <a:pt x="20607" y="2879"/>
                  </a:cubicBezTo>
                  <a:cubicBezTo>
                    <a:pt x="20855" y="5039"/>
                    <a:pt x="20855" y="8756"/>
                    <a:pt x="20979" y="11519"/>
                  </a:cubicBezTo>
                  <a:cubicBezTo>
                    <a:pt x="21103" y="14282"/>
                    <a:pt x="21352" y="16090"/>
                    <a:pt x="21600" y="17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7194550" y="4837755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" y="16457"/>
                    <a:pt x="993" y="11314"/>
                    <a:pt x="2607" y="8743"/>
                  </a:cubicBezTo>
                  <a:cubicBezTo>
                    <a:pt x="4221" y="6171"/>
                    <a:pt x="6952" y="6171"/>
                    <a:pt x="10303" y="5143"/>
                  </a:cubicBezTo>
                  <a:cubicBezTo>
                    <a:pt x="13655" y="4114"/>
                    <a:pt x="1762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7492999" y="4469455"/>
              <a:ext cx="50801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513"/>
                    <a:pt x="16200" y="5026"/>
                    <a:pt x="13500" y="7472"/>
                  </a:cubicBezTo>
                  <a:cubicBezTo>
                    <a:pt x="10800" y="9917"/>
                    <a:pt x="8100" y="12294"/>
                    <a:pt x="5400" y="14434"/>
                  </a:cubicBezTo>
                  <a:cubicBezTo>
                    <a:pt x="2700" y="16574"/>
                    <a:pt x="0" y="18475"/>
                    <a:pt x="0" y="19630"/>
                  </a:cubicBezTo>
                  <a:cubicBezTo>
                    <a:pt x="0" y="20785"/>
                    <a:pt x="2700" y="21192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7585170" y="4654039"/>
              <a:ext cx="215075" cy="318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63" fill="norm" stroke="1" extrusionOk="0">
                  <a:moveTo>
                    <a:pt x="20665" y="2529"/>
                  </a:moveTo>
                  <a:cubicBezTo>
                    <a:pt x="20870" y="1818"/>
                    <a:pt x="21076" y="1108"/>
                    <a:pt x="20665" y="611"/>
                  </a:cubicBezTo>
                  <a:cubicBezTo>
                    <a:pt x="20253" y="113"/>
                    <a:pt x="19225" y="-171"/>
                    <a:pt x="16859" y="113"/>
                  </a:cubicBezTo>
                  <a:cubicBezTo>
                    <a:pt x="14493" y="397"/>
                    <a:pt x="10790" y="1250"/>
                    <a:pt x="7602" y="3737"/>
                  </a:cubicBezTo>
                  <a:cubicBezTo>
                    <a:pt x="4413" y="6224"/>
                    <a:pt x="1739" y="10345"/>
                    <a:pt x="607" y="13258"/>
                  </a:cubicBezTo>
                  <a:cubicBezTo>
                    <a:pt x="-524" y="16171"/>
                    <a:pt x="-113" y="17876"/>
                    <a:pt x="2150" y="19155"/>
                  </a:cubicBezTo>
                  <a:cubicBezTo>
                    <a:pt x="4413" y="20434"/>
                    <a:pt x="8527" y="21287"/>
                    <a:pt x="10790" y="21358"/>
                  </a:cubicBezTo>
                  <a:cubicBezTo>
                    <a:pt x="13053" y="21429"/>
                    <a:pt x="13465" y="20718"/>
                    <a:pt x="13876" y="20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7639049" y="4856805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4400"/>
                    <a:pt x="4320" y="7200"/>
                    <a:pt x="7920" y="3600"/>
                  </a:cubicBezTo>
                  <a:cubicBezTo>
                    <a:pt x="11520" y="0"/>
                    <a:pt x="165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7848600" y="4920305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7880350" y="4748855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7962900" y="4609155"/>
              <a:ext cx="116937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6" h="21600" fill="norm" stroke="1" extrusionOk="0">
                  <a:moveTo>
                    <a:pt x="5492" y="0"/>
                  </a:moveTo>
                  <a:cubicBezTo>
                    <a:pt x="9885" y="2784"/>
                    <a:pt x="14278" y="5568"/>
                    <a:pt x="17207" y="8112"/>
                  </a:cubicBezTo>
                  <a:cubicBezTo>
                    <a:pt x="20136" y="10656"/>
                    <a:pt x="21600" y="12960"/>
                    <a:pt x="18488" y="15168"/>
                  </a:cubicBezTo>
                  <a:cubicBezTo>
                    <a:pt x="15376" y="17376"/>
                    <a:pt x="7688" y="194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8070850" y="4939355"/>
              <a:ext cx="63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8369300" y="4582111"/>
              <a:ext cx="136406" cy="434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24" fill="norm" stroke="1" extrusionOk="0">
                  <a:moveTo>
                    <a:pt x="6873" y="10411"/>
                  </a:moveTo>
                  <a:cubicBezTo>
                    <a:pt x="5564" y="13646"/>
                    <a:pt x="4255" y="16881"/>
                    <a:pt x="3600" y="18811"/>
                  </a:cubicBezTo>
                  <a:cubicBezTo>
                    <a:pt x="2945" y="20742"/>
                    <a:pt x="2945" y="21368"/>
                    <a:pt x="2618" y="21420"/>
                  </a:cubicBezTo>
                  <a:cubicBezTo>
                    <a:pt x="2291" y="21472"/>
                    <a:pt x="1636" y="20950"/>
                    <a:pt x="1473" y="18655"/>
                  </a:cubicBezTo>
                  <a:cubicBezTo>
                    <a:pt x="1309" y="16359"/>
                    <a:pt x="1636" y="12289"/>
                    <a:pt x="2455" y="9211"/>
                  </a:cubicBezTo>
                  <a:cubicBezTo>
                    <a:pt x="3273" y="6133"/>
                    <a:pt x="4582" y="4046"/>
                    <a:pt x="5727" y="2689"/>
                  </a:cubicBezTo>
                  <a:cubicBezTo>
                    <a:pt x="6873" y="1333"/>
                    <a:pt x="7855" y="707"/>
                    <a:pt x="9164" y="342"/>
                  </a:cubicBezTo>
                  <a:cubicBezTo>
                    <a:pt x="10473" y="-24"/>
                    <a:pt x="12109" y="-128"/>
                    <a:pt x="14236" y="185"/>
                  </a:cubicBezTo>
                  <a:cubicBezTo>
                    <a:pt x="16364" y="498"/>
                    <a:pt x="18982" y="1229"/>
                    <a:pt x="20291" y="2585"/>
                  </a:cubicBezTo>
                  <a:cubicBezTo>
                    <a:pt x="21600" y="3942"/>
                    <a:pt x="21600" y="5924"/>
                    <a:pt x="18000" y="7907"/>
                  </a:cubicBezTo>
                  <a:cubicBezTo>
                    <a:pt x="14400" y="9889"/>
                    <a:pt x="7200" y="11872"/>
                    <a:pt x="0" y="13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8426450" y="4729805"/>
              <a:ext cx="196850" cy="24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11731"/>
                  </a:moveTo>
                  <a:cubicBezTo>
                    <a:pt x="1626" y="10241"/>
                    <a:pt x="3252" y="8752"/>
                    <a:pt x="5226" y="8193"/>
                  </a:cubicBezTo>
                  <a:cubicBezTo>
                    <a:pt x="7200" y="7634"/>
                    <a:pt x="9523" y="8007"/>
                    <a:pt x="11032" y="9217"/>
                  </a:cubicBezTo>
                  <a:cubicBezTo>
                    <a:pt x="12542" y="10428"/>
                    <a:pt x="13239" y="12476"/>
                    <a:pt x="13123" y="14710"/>
                  </a:cubicBezTo>
                  <a:cubicBezTo>
                    <a:pt x="13006" y="16945"/>
                    <a:pt x="12077" y="19366"/>
                    <a:pt x="11032" y="20483"/>
                  </a:cubicBezTo>
                  <a:cubicBezTo>
                    <a:pt x="9987" y="21600"/>
                    <a:pt x="8826" y="21414"/>
                    <a:pt x="8129" y="20576"/>
                  </a:cubicBezTo>
                  <a:cubicBezTo>
                    <a:pt x="7432" y="19738"/>
                    <a:pt x="7200" y="18248"/>
                    <a:pt x="8594" y="14990"/>
                  </a:cubicBezTo>
                  <a:cubicBezTo>
                    <a:pt x="9987" y="11731"/>
                    <a:pt x="13006" y="6703"/>
                    <a:pt x="15445" y="3910"/>
                  </a:cubicBezTo>
                  <a:cubicBezTo>
                    <a:pt x="17884" y="1117"/>
                    <a:pt x="19742" y="5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8673372" y="4601873"/>
              <a:ext cx="210278" cy="388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18" fill="norm" stroke="1" extrusionOk="0">
                  <a:moveTo>
                    <a:pt x="21037" y="3554"/>
                  </a:moveTo>
                  <a:cubicBezTo>
                    <a:pt x="21037" y="2970"/>
                    <a:pt x="21037" y="2387"/>
                    <a:pt x="20825" y="1803"/>
                  </a:cubicBezTo>
                  <a:cubicBezTo>
                    <a:pt x="20613" y="1219"/>
                    <a:pt x="20190" y="635"/>
                    <a:pt x="19449" y="285"/>
                  </a:cubicBezTo>
                  <a:cubicBezTo>
                    <a:pt x="18708" y="-65"/>
                    <a:pt x="17649" y="-182"/>
                    <a:pt x="15531" y="460"/>
                  </a:cubicBezTo>
                  <a:cubicBezTo>
                    <a:pt x="13413" y="1102"/>
                    <a:pt x="10237" y="2503"/>
                    <a:pt x="7272" y="5130"/>
                  </a:cubicBezTo>
                  <a:cubicBezTo>
                    <a:pt x="4308" y="7757"/>
                    <a:pt x="1555" y="11610"/>
                    <a:pt x="496" y="14471"/>
                  </a:cubicBezTo>
                  <a:cubicBezTo>
                    <a:pt x="-563" y="17332"/>
                    <a:pt x="72" y="19200"/>
                    <a:pt x="2402" y="20192"/>
                  </a:cubicBezTo>
                  <a:cubicBezTo>
                    <a:pt x="4731" y="21184"/>
                    <a:pt x="8755" y="21301"/>
                    <a:pt x="12778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8940384" y="4671498"/>
              <a:ext cx="178216" cy="317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178" fill="norm" stroke="1" extrusionOk="0">
                  <a:moveTo>
                    <a:pt x="21147" y="3042"/>
                  </a:moveTo>
                  <a:cubicBezTo>
                    <a:pt x="21147" y="2054"/>
                    <a:pt x="21147" y="1066"/>
                    <a:pt x="20519" y="501"/>
                  </a:cubicBezTo>
                  <a:cubicBezTo>
                    <a:pt x="19891" y="-64"/>
                    <a:pt x="18635" y="-205"/>
                    <a:pt x="16877" y="360"/>
                  </a:cubicBezTo>
                  <a:cubicBezTo>
                    <a:pt x="15119" y="924"/>
                    <a:pt x="12859" y="2195"/>
                    <a:pt x="9970" y="4524"/>
                  </a:cubicBezTo>
                  <a:cubicBezTo>
                    <a:pt x="7082" y="6854"/>
                    <a:pt x="3566" y="10242"/>
                    <a:pt x="1682" y="12713"/>
                  </a:cubicBezTo>
                  <a:cubicBezTo>
                    <a:pt x="-202" y="15183"/>
                    <a:pt x="-453" y="16736"/>
                    <a:pt x="677" y="18077"/>
                  </a:cubicBezTo>
                  <a:cubicBezTo>
                    <a:pt x="1807" y="19419"/>
                    <a:pt x="4319" y="20548"/>
                    <a:pt x="7459" y="20971"/>
                  </a:cubicBezTo>
                  <a:cubicBezTo>
                    <a:pt x="10598" y="21395"/>
                    <a:pt x="14366" y="21113"/>
                    <a:pt x="16375" y="20619"/>
                  </a:cubicBezTo>
                  <a:cubicBezTo>
                    <a:pt x="18384" y="20124"/>
                    <a:pt x="18635" y="19419"/>
                    <a:pt x="18887" y="18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8953238" y="4885098"/>
              <a:ext cx="165362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034" fill="norm" stroke="1" extrusionOk="0">
                  <a:moveTo>
                    <a:pt x="4135" y="21034"/>
                  </a:moveTo>
                  <a:cubicBezTo>
                    <a:pt x="2221" y="16405"/>
                    <a:pt x="307" y="11777"/>
                    <a:pt x="33" y="7920"/>
                  </a:cubicBezTo>
                  <a:cubicBezTo>
                    <a:pt x="-240" y="4063"/>
                    <a:pt x="1127" y="977"/>
                    <a:pt x="4955" y="205"/>
                  </a:cubicBezTo>
                  <a:cubicBezTo>
                    <a:pt x="8783" y="-566"/>
                    <a:pt x="15071" y="977"/>
                    <a:pt x="21360" y="2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9150350" y="4913955"/>
              <a:ext cx="508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1543"/>
                    <a:pt x="12600" y="3086"/>
                    <a:pt x="9000" y="6686"/>
                  </a:cubicBezTo>
                  <a:cubicBezTo>
                    <a:pt x="5400" y="10286"/>
                    <a:pt x="2700" y="159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9210856" y="4742505"/>
              <a:ext cx="1569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21600"/>
                  </a:moveTo>
                  <a:cubicBezTo>
                    <a:pt x="1118" y="17600"/>
                    <a:pt x="-1582" y="13600"/>
                    <a:pt x="1118" y="10000"/>
                  </a:cubicBezTo>
                  <a:cubicBezTo>
                    <a:pt x="3818" y="6400"/>
                    <a:pt x="11918" y="3200"/>
                    <a:pt x="200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9213849" y="4640905"/>
              <a:ext cx="14930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600" fill="norm" stroke="1" extrusionOk="0">
                  <a:moveTo>
                    <a:pt x="11540" y="0"/>
                  </a:moveTo>
                  <a:cubicBezTo>
                    <a:pt x="15090" y="2105"/>
                    <a:pt x="18641" y="4209"/>
                    <a:pt x="20121" y="6591"/>
                  </a:cubicBezTo>
                  <a:cubicBezTo>
                    <a:pt x="21600" y="8972"/>
                    <a:pt x="21008" y="11631"/>
                    <a:pt x="17310" y="14178"/>
                  </a:cubicBezTo>
                  <a:cubicBezTo>
                    <a:pt x="13611" y="16726"/>
                    <a:pt x="6805" y="191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6248400" y="5206055"/>
              <a:ext cx="2857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9636"/>
                    <a:pt x="800" y="17673"/>
                    <a:pt x="1248" y="16036"/>
                  </a:cubicBezTo>
                  <a:cubicBezTo>
                    <a:pt x="1696" y="14400"/>
                    <a:pt x="2192" y="13091"/>
                    <a:pt x="2688" y="11782"/>
                  </a:cubicBezTo>
                  <a:cubicBezTo>
                    <a:pt x="3184" y="10473"/>
                    <a:pt x="3680" y="9164"/>
                    <a:pt x="4288" y="7855"/>
                  </a:cubicBezTo>
                  <a:cubicBezTo>
                    <a:pt x="4896" y="6545"/>
                    <a:pt x="5616" y="5236"/>
                    <a:pt x="6256" y="3927"/>
                  </a:cubicBezTo>
                  <a:cubicBezTo>
                    <a:pt x="6896" y="2618"/>
                    <a:pt x="7456" y="1309"/>
                    <a:pt x="8056" y="655"/>
                  </a:cubicBezTo>
                  <a:cubicBezTo>
                    <a:pt x="8656" y="0"/>
                    <a:pt x="9296" y="0"/>
                    <a:pt x="9920" y="0"/>
                  </a:cubicBezTo>
                  <a:cubicBezTo>
                    <a:pt x="10544" y="0"/>
                    <a:pt x="11152" y="0"/>
                    <a:pt x="11776" y="0"/>
                  </a:cubicBezTo>
                  <a:cubicBezTo>
                    <a:pt x="12400" y="0"/>
                    <a:pt x="13040" y="0"/>
                    <a:pt x="13656" y="0"/>
                  </a:cubicBezTo>
                  <a:cubicBezTo>
                    <a:pt x="14272" y="0"/>
                    <a:pt x="14864" y="0"/>
                    <a:pt x="15576" y="0"/>
                  </a:cubicBezTo>
                  <a:cubicBezTo>
                    <a:pt x="16288" y="0"/>
                    <a:pt x="17120" y="0"/>
                    <a:pt x="17968" y="0"/>
                  </a:cubicBezTo>
                  <a:cubicBezTo>
                    <a:pt x="18816" y="0"/>
                    <a:pt x="19680" y="0"/>
                    <a:pt x="20288" y="327"/>
                  </a:cubicBezTo>
                  <a:cubicBezTo>
                    <a:pt x="20896" y="655"/>
                    <a:pt x="21248" y="1309"/>
                    <a:pt x="21600" y="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4851400" y="5333055"/>
              <a:ext cx="6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600"/>
                    <a:pt x="21600" y="11200"/>
                    <a:pt x="18000" y="14800"/>
                  </a:cubicBezTo>
                  <a:cubicBezTo>
                    <a:pt x="14400" y="18400"/>
                    <a:pt x="720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4718050" y="5339768"/>
              <a:ext cx="203200" cy="6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4" fill="norm" stroke="1" extrusionOk="0">
                  <a:moveTo>
                    <a:pt x="0" y="20784"/>
                  </a:moveTo>
                  <a:cubicBezTo>
                    <a:pt x="225" y="17300"/>
                    <a:pt x="450" y="13816"/>
                    <a:pt x="3375" y="9984"/>
                  </a:cubicBezTo>
                  <a:cubicBezTo>
                    <a:pt x="6300" y="6152"/>
                    <a:pt x="11925" y="1971"/>
                    <a:pt x="15413" y="578"/>
                  </a:cubicBezTo>
                  <a:cubicBezTo>
                    <a:pt x="18900" y="-816"/>
                    <a:pt x="20250" y="578"/>
                    <a:pt x="21600" y="1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4950031" y="5299870"/>
              <a:ext cx="92152" cy="222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3" h="21025" fill="norm" stroke="1" extrusionOk="0">
                  <a:moveTo>
                    <a:pt x="658" y="4336"/>
                  </a:moveTo>
                  <a:cubicBezTo>
                    <a:pt x="1597" y="7736"/>
                    <a:pt x="2536" y="11136"/>
                    <a:pt x="3006" y="13636"/>
                  </a:cubicBezTo>
                  <a:cubicBezTo>
                    <a:pt x="3476" y="16136"/>
                    <a:pt x="3476" y="17736"/>
                    <a:pt x="3006" y="19036"/>
                  </a:cubicBezTo>
                  <a:cubicBezTo>
                    <a:pt x="2536" y="20336"/>
                    <a:pt x="1597" y="21336"/>
                    <a:pt x="893" y="20936"/>
                  </a:cubicBezTo>
                  <a:cubicBezTo>
                    <a:pt x="189" y="20536"/>
                    <a:pt x="-281" y="18736"/>
                    <a:pt x="189" y="15636"/>
                  </a:cubicBezTo>
                  <a:cubicBezTo>
                    <a:pt x="658" y="12536"/>
                    <a:pt x="2067" y="8136"/>
                    <a:pt x="3476" y="5336"/>
                  </a:cubicBezTo>
                  <a:cubicBezTo>
                    <a:pt x="4884" y="2536"/>
                    <a:pt x="6293" y="1336"/>
                    <a:pt x="9110" y="636"/>
                  </a:cubicBezTo>
                  <a:cubicBezTo>
                    <a:pt x="11928" y="-64"/>
                    <a:pt x="16154" y="-264"/>
                    <a:pt x="18502" y="436"/>
                  </a:cubicBezTo>
                  <a:cubicBezTo>
                    <a:pt x="20849" y="1136"/>
                    <a:pt x="21319" y="2736"/>
                    <a:pt x="18502" y="4536"/>
                  </a:cubicBezTo>
                  <a:cubicBezTo>
                    <a:pt x="15684" y="6336"/>
                    <a:pt x="9580" y="8336"/>
                    <a:pt x="3476" y="10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5156200" y="5179632"/>
              <a:ext cx="412750" cy="29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16840"/>
                  </a:moveTo>
                  <a:cubicBezTo>
                    <a:pt x="443" y="16386"/>
                    <a:pt x="886" y="15933"/>
                    <a:pt x="1385" y="15933"/>
                  </a:cubicBezTo>
                  <a:cubicBezTo>
                    <a:pt x="1883" y="15933"/>
                    <a:pt x="2437" y="16386"/>
                    <a:pt x="2880" y="17293"/>
                  </a:cubicBezTo>
                  <a:cubicBezTo>
                    <a:pt x="3323" y="18199"/>
                    <a:pt x="3655" y="19558"/>
                    <a:pt x="3545" y="20314"/>
                  </a:cubicBezTo>
                  <a:cubicBezTo>
                    <a:pt x="3434" y="21069"/>
                    <a:pt x="2880" y="21220"/>
                    <a:pt x="2382" y="21069"/>
                  </a:cubicBezTo>
                  <a:cubicBezTo>
                    <a:pt x="1883" y="20918"/>
                    <a:pt x="1440" y="20465"/>
                    <a:pt x="1218" y="19861"/>
                  </a:cubicBezTo>
                  <a:cubicBezTo>
                    <a:pt x="997" y="19256"/>
                    <a:pt x="997" y="18501"/>
                    <a:pt x="1385" y="17595"/>
                  </a:cubicBezTo>
                  <a:cubicBezTo>
                    <a:pt x="1772" y="16688"/>
                    <a:pt x="2548" y="15631"/>
                    <a:pt x="3212" y="14876"/>
                  </a:cubicBezTo>
                  <a:cubicBezTo>
                    <a:pt x="3877" y="14121"/>
                    <a:pt x="4431" y="13668"/>
                    <a:pt x="4929" y="13668"/>
                  </a:cubicBezTo>
                  <a:cubicBezTo>
                    <a:pt x="5428" y="13668"/>
                    <a:pt x="5871" y="14121"/>
                    <a:pt x="6148" y="14876"/>
                  </a:cubicBezTo>
                  <a:cubicBezTo>
                    <a:pt x="6425" y="15631"/>
                    <a:pt x="6535" y="16688"/>
                    <a:pt x="6646" y="17595"/>
                  </a:cubicBezTo>
                  <a:cubicBezTo>
                    <a:pt x="6757" y="18501"/>
                    <a:pt x="6868" y="19256"/>
                    <a:pt x="7089" y="19256"/>
                  </a:cubicBezTo>
                  <a:cubicBezTo>
                    <a:pt x="7311" y="19256"/>
                    <a:pt x="7643" y="18501"/>
                    <a:pt x="7920" y="17746"/>
                  </a:cubicBezTo>
                  <a:cubicBezTo>
                    <a:pt x="8197" y="16991"/>
                    <a:pt x="8418" y="16235"/>
                    <a:pt x="8751" y="16386"/>
                  </a:cubicBezTo>
                  <a:cubicBezTo>
                    <a:pt x="9083" y="16537"/>
                    <a:pt x="9526" y="17595"/>
                    <a:pt x="10025" y="18123"/>
                  </a:cubicBezTo>
                  <a:cubicBezTo>
                    <a:pt x="10523" y="18652"/>
                    <a:pt x="11077" y="18652"/>
                    <a:pt x="11908" y="17368"/>
                  </a:cubicBezTo>
                  <a:cubicBezTo>
                    <a:pt x="12738" y="16084"/>
                    <a:pt x="13846" y="13516"/>
                    <a:pt x="14788" y="10873"/>
                  </a:cubicBezTo>
                  <a:cubicBezTo>
                    <a:pt x="15729" y="8230"/>
                    <a:pt x="16505" y="5511"/>
                    <a:pt x="17003" y="3547"/>
                  </a:cubicBezTo>
                  <a:cubicBezTo>
                    <a:pt x="17502" y="1584"/>
                    <a:pt x="17723" y="375"/>
                    <a:pt x="17612" y="73"/>
                  </a:cubicBezTo>
                  <a:cubicBezTo>
                    <a:pt x="17502" y="-229"/>
                    <a:pt x="17058" y="375"/>
                    <a:pt x="16228" y="2490"/>
                  </a:cubicBezTo>
                  <a:cubicBezTo>
                    <a:pt x="15397" y="4605"/>
                    <a:pt x="14178" y="8230"/>
                    <a:pt x="13514" y="10873"/>
                  </a:cubicBezTo>
                  <a:cubicBezTo>
                    <a:pt x="12849" y="13516"/>
                    <a:pt x="12738" y="15178"/>
                    <a:pt x="12849" y="16311"/>
                  </a:cubicBezTo>
                  <a:cubicBezTo>
                    <a:pt x="12960" y="17444"/>
                    <a:pt x="13292" y="18048"/>
                    <a:pt x="13846" y="18350"/>
                  </a:cubicBezTo>
                  <a:cubicBezTo>
                    <a:pt x="14400" y="18652"/>
                    <a:pt x="15175" y="18652"/>
                    <a:pt x="16283" y="18048"/>
                  </a:cubicBezTo>
                  <a:cubicBezTo>
                    <a:pt x="17391" y="17444"/>
                    <a:pt x="18831" y="16235"/>
                    <a:pt x="19662" y="15178"/>
                  </a:cubicBezTo>
                  <a:cubicBezTo>
                    <a:pt x="20492" y="14121"/>
                    <a:pt x="20714" y="13214"/>
                    <a:pt x="20548" y="12912"/>
                  </a:cubicBezTo>
                  <a:cubicBezTo>
                    <a:pt x="20382" y="12610"/>
                    <a:pt x="19828" y="12912"/>
                    <a:pt x="19108" y="13592"/>
                  </a:cubicBezTo>
                  <a:cubicBezTo>
                    <a:pt x="18388" y="14272"/>
                    <a:pt x="17502" y="15329"/>
                    <a:pt x="17058" y="16386"/>
                  </a:cubicBezTo>
                  <a:cubicBezTo>
                    <a:pt x="16615" y="17444"/>
                    <a:pt x="16615" y="18501"/>
                    <a:pt x="17446" y="19332"/>
                  </a:cubicBezTo>
                  <a:cubicBezTo>
                    <a:pt x="18277" y="20163"/>
                    <a:pt x="19938" y="20767"/>
                    <a:pt x="21600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6379312" y="5540488"/>
              <a:ext cx="302018" cy="37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25" fill="norm" stroke="1" extrusionOk="0">
                  <a:moveTo>
                    <a:pt x="18173" y="2640"/>
                  </a:moveTo>
                  <a:cubicBezTo>
                    <a:pt x="18623" y="2160"/>
                    <a:pt x="19073" y="1680"/>
                    <a:pt x="19748" y="1140"/>
                  </a:cubicBezTo>
                  <a:cubicBezTo>
                    <a:pt x="20423" y="600"/>
                    <a:pt x="21323" y="0"/>
                    <a:pt x="21398" y="0"/>
                  </a:cubicBezTo>
                  <a:cubicBezTo>
                    <a:pt x="21473" y="0"/>
                    <a:pt x="20723" y="600"/>
                    <a:pt x="18023" y="2040"/>
                  </a:cubicBezTo>
                  <a:cubicBezTo>
                    <a:pt x="15323" y="3480"/>
                    <a:pt x="10673" y="5760"/>
                    <a:pt x="7523" y="7260"/>
                  </a:cubicBezTo>
                  <a:cubicBezTo>
                    <a:pt x="4373" y="8760"/>
                    <a:pt x="2723" y="9480"/>
                    <a:pt x="1598" y="10080"/>
                  </a:cubicBezTo>
                  <a:cubicBezTo>
                    <a:pt x="473" y="10680"/>
                    <a:pt x="-127" y="11160"/>
                    <a:pt x="23" y="11460"/>
                  </a:cubicBezTo>
                  <a:cubicBezTo>
                    <a:pt x="173" y="11760"/>
                    <a:pt x="1073" y="11880"/>
                    <a:pt x="3173" y="11940"/>
                  </a:cubicBezTo>
                  <a:cubicBezTo>
                    <a:pt x="5273" y="12000"/>
                    <a:pt x="8573" y="12000"/>
                    <a:pt x="10673" y="12060"/>
                  </a:cubicBezTo>
                  <a:cubicBezTo>
                    <a:pt x="12773" y="12120"/>
                    <a:pt x="13673" y="12240"/>
                    <a:pt x="13748" y="12540"/>
                  </a:cubicBezTo>
                  <a:cubicBezTo>
                    <a:pt x="13823" y="12840"/>
                    <a:pt x="13073" y="13320"/>
                    <a:pt x="11198" y="14220"/>
                  </a:cubicBezTo>
                  <a:cubicBezTo>
                    <a:pt x="9323" y="15120"/>
                    <a:pt x="6323" y="16440"/>
                    <a:pt x="4673" y="17400"/>
                  </a:cubicBezTo>
                  <a:cubicBezTo>
                    <a:pt x="3023" y="18360"/>
                    <a:pt x="2723" y="18960"/>
                    <a:pt x="2648" y="19560"/>
                  </a:cubicBezTo>
                  <a:cubicBezTo>
                    <a:pt x="2573" y="20160"/>
                    <a:pt x="2723" y="20760"/>
                    <a:pt x="4073" y="21120"/>
                  </a:cubicBezTo>
                  <a:cubicBezTo>
                    <a:pt x="5423" y="21480"/>
                    <a:pt x="7973" y="21600"/>
                    <a:pt x="10748" y="21480"/>
                  </a:cubicBezTo>
                  <a:cubicBezTo>
                    <a:pt x="13523" y="21360"/>
                    <a:pt x="16523" y="21000"/>
                    <a:pt x="19523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6858911" y="5564313"/>
              <a:ext cx="132440" cy="224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0308" fill="norm" stroke="1" extrusionOk="0">
                  <a:moveTo>
                    <a:pt x="2938" y="11229"/>
                  </a:moveTo>
                  <a:cubicBezTo>
                    <a:pt x="1909" y="13332"/>
                    <a:pt x="881" y="15434"/>
                    <a:pt x="366" y="17441"/>
                  </a:cubicBezTo>
                  <a:cubicBezTo>
                    <a:pt x="-148" y="19448"/>
                    <a:pt x="-148" y="21360"/>
                    <a:pt x="538" y="19640"/>
                  </a:cubicBezTo>
                  <a:cubicBezTo>
                    <a:pt x="1223" y="17919"/>
                    <a:pt x="2595" y="12567"/>
                    <a:pt x="4309" y="8648"/>
                  </a:cubicBezTo>
                  <a:cubicBezTo>
                    <a:pt x="6023" y="4730"/>
                    <a:pt x="8081" y="2245"/>
                    <a:pt x="10309" y="1002"/>
                  </a:cubicBezTo>
                  <a:cubicBezTo>
                    <a:pt x="12538" y="-240"/>
                    <a:pt x="14938" y="-240"/>
                    <a:pt x="17166" y="525"/>
                  </a:cubicBezTo>
                  <a:cubicBezTo>
                    <a:pt x="19395" y="1289"/>
                    <a:pt x="21452" y="2818"/>
                    <a:pt x="21452" y="4634"/>
                  </a:cubicBezTo>
                  <a:cubicBezTo>
                    <a:pt x="21452" y="6450"/>
                    <a:pt x="19395" y="8553"/>
                    <a:pt x="15795" y="10369"/>
                  </a:cubicBezTo>
                  <a:cubicBezTo>
                    <a:pt x="12195" y="12185"/>
                    <a:pt x="7052" y="13714"/>
                    <a:pt x="1909" y="15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6972300" y="5707705"/>
              <a:ext cx="95250" cy="128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6271"/>
                  </a:moveTo>
                  <a:cubicBezTo>
                    <a:pt x="2400" y="6968"/>
                    <a:pt x="4800" y="7665"/>
                    <a:pt x="7200" y="9232"/>
                  </a:cubicBezTo>
                  <a:cubicBezTo>
                    <a:pt x="9600" y="10800"/>
                    <a:pt x="12000" y="13239"/>
                    <a:pt x="12960" y="15329"/>
                  </a:cubicBezTo>
                  <a:cubicBezTo>
                    <a:pt x="13920" y="17419"/>
                    <a:pt x="13440" y="19161"/>
                    <a:pt x="11520" y="20206"/>
                  </a:cubicBezTo>
                  <a:cubicBezTo>
                    <a:pt x="9600" y="21252"/>
                    <a:pt x="6240" y="21600"/>
                    <a:pt x="4320" y="20555"/>
                  </a:cubicBezTo>
                  <a:cubicBezTo>
                    <a:pt x="2400" y="19510"/>
                    <a:pt x="1920" y="17071"/>
                    <a:pt x="5040" y="13413"/>
                  </a:cubicBezTo>
                  <a:cubicBezTo>
                    <a:pt x="8160" y="9755"/>
                    <a:pt x="14880" y="4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6832600" y="5752155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7191110" y="5628065"/>
              <a:ext cx="136790" cy="251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176" fill="norm" stroke="1" extrusionOk="0">
                  <a:moveTo>
                    <a:pt x="21150" y="2968"/>
                  </a:moveTo>
                  <a:cubicBezTo>
                    <a:pt x="20823" y="2075"/>
                    <a:pt x="20495" y="1183"/>
                    <a:pt x="18695" y="558"/>
                  </a:cubicBezTo>
                  <a:cubicBezTo>
                    <a:pt x="16895" y="-67"/>
                    <a:pt x="13623" y="-424"/>
                    <a:pt x="10186" y="915"/>
                  </a:cubicBezTo>
                  <a:cubicBezTo>
                    <a:pt x="6750" y="2254"/>
                    <a:pt x="3150" y="5288"/>
                    <a:pt x="1350" y="8680"/>
                  </a:cubicBezTo>
                  <a:cubicBezTo>
                    <a:pt x="-450" y="12072"/>
                    <a:pt x="-450" y="15821"/>
                    <a:pt x="1350" y="17963"/>
                  </a:cubicBezTo>
                  <a:cubicBezTo>
                    <a:pt x="3150" y="20105"/>
                    <a:pt x="6750" y="20640"/>
                    <a:pt x="10350" y="21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7348042" y="5608454"/>
              <a:ext cx="134375" cy="26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35" fill="norm" stroke="1" extrusionOk="0">
                  <a:moveTo>
                    <a:pt x="9951" y="6847"/>
                  </a:moveTo>
                  <a:cubicBezTo>
                    <a:pt x="7589" y="9526"/>
                    <a:pt x="5226" y="12205"/>
                    <a:pt x="3876" y="14214"/>
                  </a:cubicBezTo>
                  <a:cubicBezTo>
                    <a:pt x="2526" y="16223"/>
                    <a:pt x="2188" y="17563"/>
                    <a:pt x="1682" y="18819"/>
                  </a:cubicBezTo>
                  <a:cubicBezTo>
                    <a:pt x="1176" y="20074"/>
                    <a:pt x="501" y="21247"/>
                    <a:pt x="163" y="21330"/>
                  </a:cubicBezTo>
                  <a:cubicBezTo>
                    <a:pt x="-174" y="21414"/>
                    <a:pt x="-174" y="20409"/>
                    <a:pt x="2020" y="17312"/>
                  </a:cubicBezTo>
                  <a:cubicBezTo>
                    <a:pt x="4213" y="14214"/>
                    <a:pt x="8601" y="9023"/>
                    <a:pt x="11301" y="5926"/>
                  </a:cubicBezTo>
                  <a:cubicBezTo>
                    <a:pt x="14001" y="2828"/>
                    <a:pt x="15014" y="1823"/>
                    <a:pt x="16195" y="1070"/>
                  </a:cubicBezTo>
                  <a:cubicBezTo>
                    <a:pt x="17376" y="316"/>
                    <a:pt x="18726" y="-186"/>
                    <a:pt x="19739" y="65"/>
                  </a:cubicBezTo>
                  <a:cubicBezTo>
                    <a:pt x="20751" y="316"/>
                    <a:pt x="21426" y="1321"/>
                    <a:pt x="21426" y="4167"/>
                  </a:cubicBezTo>
                  <a:cubicBezTo>
                    <a:pt x="21426" y="7014"/>
                    <a:pt x="20751" y="11702"/>
                    <a:pt x="20076" y="16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7366000" y="5733105"/>
              <a:ext cx="107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5600"/>
                    <a:pt x="9318" y="9600"/>
                    <a:pt x="12918" y="6000"/>
                  </a:cubicBezTo>
                  <a:cubicBezTo>
                    <a:pt x="16518" y="2400"/>
                    <a:pt x="1905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7579455" y="5479105"/>
              <a:ext cx="78645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600" fill="norm" stroke="1" extrusionOk="0">
                  <a:moveTo>
                    <a:pt x="21120" y="0"/>
                  </a:moveTo>
                  <a:cubicBezTo>
                    <a:pt x="18846" y="1159"/>
                    <a:pt x="16573" y="2317"/>
                    <a:pt x="14299" y="4428"/>
                  </a:cubicBezTo>
                  <a:cubicBezTo>
                    <a:pt x="12025" y="6538"/>
                    <a:pt x="9752" y="9600"/>
                    <a:pt x="7194" y="12372"/>
                  </a:cubicBezTo>
                  <a:cubicBezTo>
                    <a:pt x="4636" y="15145"/>
                    <a:pt x="1794" y="17628"/>
                    <a:pt x="657" y="19117"/>
                  </a:cubicBezTo>
                  <a:cubicBezTo>
                    <a:pt x="-480" y="20607"/>
                    <a:pt x="88" y="21103"/>
                    <a:pt x="6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7688152" y="5637590"/>
              <a:ext cx="173149" cy="228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32" fill="norm" stroke="1" extrusionOk="0">
                  <a:moveTo>
                    <a:pt x="21288" y="4737"/>
                  </a:moveTo>
                  <a:cubicBezTo>
                    <a:pt x="21028" y="3167"/>
                    <a:pt x="20768" y="1596"/>
                    <a:pt x="19987" y="712"/>
                  </a:cubicBezTo>
                  <a:cubicBezTo>
                    <a:pt x="19206" y="-172"/>
                    <a:pt x="17905" y="-368"/>
                    <a:pt x="15172" y="908"/>
                  </a:cubicBezTo>
                  <a:cubicBezTo>
                    <a:pt x="12440" y="2185"/>
                    <a:pt x="8276" y="4934"/>
                    <a:pt x="5283" y="7683"/>
                  </a:cubicBezTo>
                  <a:cubicBezTo>
                    <a:pt x="2290" y="10432"/>
                    <a:pt x="469" y="13181"/>
                    <a:pt x="78" y="15341"/>
                  </a:cubicBezTo>
                  <a:cubicBezTo>
                    <a:pt x="-312" y="17501"/>
                    <a:pt x="729" y="19072"/>
                    <a:pt x="3722" y="19956"/>
                  </a:cubicBezTo>
                  <a:cubicBezTo>
                    <a:pt x="6715" y="20839"/>
                    <a:pt x="11659" y="21036"/>
                    <a:pt x="16604" y="21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7740650" y="5802955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7867650" y="5853755"/>
              <a:ext cx="571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469"/>
                    <a:pt x="21600" y="8938"/>
                    <a:pt x="20000" y="12414"/>
                  </a:cubicBezTo>
                  <a:cubicBezTo>
                    <a:pt x="18400" y="15890"/>
                    <a:pt x="15200" y="18372"/>
                    <a:pt x="11600" y="19738"/>
                  </a:cubicBezTo>
                  <a:cubicBezTo>
                    <a:pt x="8000" y="21103"/>
                    <a:pt x="4000" y="213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7880350" y="5783905"/>
              <a:ext cx="44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7981950" y="5606105"/>
              <a:ext cx="8086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600" fill="norm" stroke="1" extrusionOk="0">
                  <a:moveTo>
                    <a:pt x="0" y="0"/>
                  </a:moveTo>
                  <a:cubicBezTo>
                    <a:pt x="2700" y="126"/>
                    <a:pt x="5400" y="253"/>
                    <a:pt x="9180" y="1326"/>
                  </a:cubicBezTo>
                  <a:cubicBezTo>
                    <a:pt x="12960" y="2400"/>
                    <a:pt x="17820" y="4421"/>
                    <a:pt x="19710" y="7074"/>
                  </a:cubicBezTo>
                  <a:cubicBezTo>
                    <a:pt x="21600" y="9726"/>
                    <a:pt x="20520" y="13011"/>
                    <a:pt x="17010" y="15537"/>
                  </a:cubicBezTo>
                  <a:cubicBezTo>
                    <a:pt x="13500" y="18063"/>
                    <a:pt x="7560" y="19832"/>
                    <a:pt x="16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8172450" y="5872805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8464550" y="5571930"/>
              <a:ext cx="125426" cy="396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02" fill="norm" stroke="1" extrusionOk="0">
                  <a:moveTo>
                    <a:pt x="0" y="21502"/>
                  </a:moveTo>
                  <a:cubicBezTo>
                    <a:pt x="2160" y="17366"/>
                    <a:pt x="4320" y="13230"/>
                    <a:pt x="6660" y="9783"/>
                  </a:cubicBezTo>
                  <a:cubicBezTo>
                    <a:pt x="9000" y="6336"/>
                    <a:pt x="11520" y="3579"/>
                    <a:pt x="13500" y="1970"/>
                  </a:cubicBezTo>
                  <a:cubicBezTo>
                    <a:pt x="15480" y="362"/>
                    <a:pt x="16920" y="-98"/>
                    <a:pt x="18180" y="17"/>
                  </a:cubicBezTo>
                  <a:cubicBezTo>
                    <a:pt x="19440" y="132"/>
                    <a:pt x="20520" y="821"/>
                    <a:pt x="21060" y="1970"/>
                  </a:cubicBezTo>
                  <a:cubicBezTo>
                    <a:pt x="21600" y="3119"/>
                    <a:pt x="21600" y="4728"/>
                    <a:pt x="18540" y="6451"/>
                  </a:cubicBezTo>
                  <a:cubicBezTo>
                    <a:pt x="15480" y="8174"/>
                    <a:pt x="9360" y="10013"/>
                    <a:pt x="3240" y="11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8566150" y="5733105"/>
              <a:ext cx="114300" cy="1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4985"/>
                  </a:moveTo>
                  <a:cubicBezTo>
                    <a:pt x="2000" y="4510"/>
                    <a:pt x="4000" y="4035"/>
                    <a:pt x="5800" y="4510"/>
                  </a:cubicBezTo>
                  <a:cubicBezTo>
                    <a:pt x="7600" y="4985"/>
                    <a:pt x="9200" y="6409"/>
                    <a:pt x="10600" y="8664"/>
                  </a:cubicBezTo>
                  <a:cubicBezTo>
                    <a:pt x="12000" y="10919"/>
                    <a:pt x="13200" y="14004"/>
                    <a:pt x="13600" y="16141"/>
                  </a:cubicBezTo>
                  <a:cubicBezTo>
                    <a:pt x="14000" y="18277"/>
                    <a:pt x="13600" y="19464"/>
                    <a:pt x="12400" y="20295"/>
                  </a:cubicBezTo>
                  <a:cubicBezTo>
                    <a:pt x="11200" y="21125"/>
                    <a:pt x="9200" y="21600"/>
                    <a:pt x="7800" y="21244"/>
                  </a:cubicBezTo>
                  <a:cubicBezTo>
                    <a:pt x="6400" y="20888"/>
                    <a:pt x="5600" y="19701"/>
                    <a:pt x="6000" y="16853"/>
                  </a:cubicBezTo>
                  <a:cubicBezTo>
                    <a:pt x="6400" y="14004"/>
                    <a:pt x="8000" y="9495"/>
                    <a:pt x="10800" y="6409"/>
                  </a:cubicBezTo>
                  <a:cubicBezTo>
                    <a:pt x="13600" y="3323"/>
                    <a:pt x="176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8730774" y="5627697"/>
              <a:ext cx="165577" cy="31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427" fill="norm" stroke="1" extrusionOk="0">
                  <a:moveTo>
                    <a:pt x="21121" y="2851"/>
                  </a:moveTo>
                  <a:cubicBezTo>
                    <a:pt x="20851" y="1843"/>
                    <a:pt x="20581" y="835"/>
                    <a:pt x="19771" y="331"/>
                  </a:cubicBezTo>
                  <a:cubicBezTo>
                    <a:pt x="18961" y="-173"/>
                    <a:pt x="17611" y="-173"/>
                    <a:pt x="15181" y="835"/>
                  </a:cubicBezTo>
                  <a:cubicBezTo>
                    <a:pt x="12751" y="1843"/>
                    <a:pt x="9241" y="3859"/>
                    <a:pt x="6271" y="6595"/>
                  </a:cubicBezTo>
                  <a:cubicBezTo>
                    <a:pt x="3301" y="9331"/>
                    <a:pt x="871" y="12787"/>
                    <a:pt x="196" y="15235"/>
                  </a:cubicBezTo>
                  <a:cubicBezTo>
                    <a:pt x="-479" y="17683"/>
                    <a:pt x="601" y="19123"/>
                    <a:pt x="3301" y="19987"/>
                  </a:cubicBezTo>
                  <a:cubicBezTo>
                    <a:pt x="6001" y="20851"/>
                    <a:pt x="10321" y="21139"/>
                    <a:pt x="14641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8897725" y="5677199"/>
              <a:ext cx="182775" cy="25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127" fill="norm" stroke="1" extrusionOk="0">
                  <a:moveTo>
                    <a:pt x="21195" y="423"/>
                  </a:moveTo>
                  <a:cubicBezTo>
                    <a:pt x="19722" y="72"/>
                    <a:pt x="18250" y="-279"/>
                    <a:pt x="16286" y="336"/>
                  </a:cubicBezTo>
                  <a:cubicBezTo>
                    <a:pt x="14322" y="950"/>
                    <a:pt x="11868" y="2531"/>
                    <a:pt x="9168" y="4726"/>
                  </a:cubicBezTo>
                  <a:cubicBezTo>
                    <a:pt x="6468" y="6921"/>
                    <a:pt x="3522" y="9731"/>
                    <a:pt x="1804" y="11838"/>
                  </a:cubicBezTo>
                  <a:cubicBezTo>
                    <a:pt x="86" y="13945"/>
                    <a:pt x="-405" y="15350"/>
                    <a:pt x="331" y="16843"/>
                  </a:cubicBezTo>
                  <a:cubicBezTo>
                    <a:pt x="1068" y="18336"/>
                    <a:pt x="3031" y="19916"/>
                    <a:pt x="5363" y="20619"/>
                  </a:cubicBezTo>
                  <a:cubicBezTo>
                    <a:pt x="7695" y="21321"/>
                    <a:pt x="10395" y="21145"/>
                    <a:pt x="13095" y="20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8921750" y="5847405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9067800" y="5904555"/>
              <a:ext cx="5291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600" fill="norm" stroke="1" extrusionOk="0">
                  <a:moveTo>
                    <a:pt x="19938" y="0"/>
                  </a:moveTo>
                  <a:cubicBezTo>
                    <a:pt x="20769" y="4800"/>
                    <a:pt x="21600" y="9600"/>
                    <a:pt x="19108" y="13080"/>
                  </a:cubicBezTo>
                  <a:cubicBezTo>
                    <a:pt x="16615" y="16560"/>
                    <a:pt x="10800" y="18720"/>
                    <a:pt x="7062" y="19920"/>
                  </a:cubicBezTo>
                  <a:cubicBezTo>
                    <a:pt x="3323" y="21120"/>
                    <a:pt x="1662" y="21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9067800" y="5834705"/>
              <a:ext cx="63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4400"/>
                    <a:pt x="5760" y="7200"/>
                    <a:pt x="9360" y="3600"/>
                  </a:cubicBezTo>
                  <a:cubicBezTo>
                    <a:pt x="12960" y="0"/>
                    <a:pt x="172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9226549" y="5682305"/>
              <a:ext cx="91776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600" fill="norm" stroke="1" extrusionOk="0">
                  <a:moveTo>
                    <a:pt x="11520" y="0"/>
                  </a:moveTo>
                  <a:cubicBezTo>
                    <a:pt x="15360" y="2359"/>
                    <a:pt x="19200" y="4717"/>
                    <a:pt x="20400" y="7448"/>
                  </a:cubicBezTo>
                  <a:cubicBezTo>
                    <a:pt x="21600" y="10179"/>
                    <a:pt x="20160" y="13283"/>
                    <a:pt x="16320" y="15703"/>
                  </a:cubicBezTo>
                  <a:cubicBezTo>
                    <a:pt x="12480" y="18124"/>
                    <a:pt x="624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6356350" y="6171255"/>
              <a:ext cx="66129" cy="209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382" fill="norm" stroke="1" extrusionOk="0">
                  <a:moveTo>
                    <a:pt x="14175" y="0"/>
                  </a:moveTo>
                  <a:cubicBezTo>
                    <a:pt x="16875" y="1944"/>
                    <a:pt x="19575" y="3888"/>
                    <a:pt x="20588" y="7020"/>
                  </a:cubicBezTo>
                  <a:cubicBezTo>
                    <a:pt x="21600" y="10152"/>
                    <a:pt x="20925" y="14472"/>
                    <a:pt x="19912" y="17172"/>
                  </a:cubicBezTo>
                  <a:cubicBezTo>
                    <a:pt x="18900" y="19872"/>
                    <a:pt x="17550" y="20952"/>
                    <a:pt x="15187" y="21276"/>
                  </a:cubicBezTo>
                  <a:cubicBezTo>
                    <a:pt x="12825" y="21600"/>
                    <a:pt x="9450" y="21168"/>
                    <a:pt x="6750" y="20196"/>
                  </a:cubicBezTo>
                  <a:cubicBezTo>
                    <a:pt x="4050" y="19224"/>
                    <a:pt x="2025" y="17712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6375400" y="6088705"/>
              <a:ext cx="38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6464300" y="6143177"/>
              <a:ext cx="952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800" y="521"/>
                    <a:pt x="9600" y="-1443"/>
                    <a:pt x="13200" y="1502"/>
                  </a:cubicBezTo>
                  <a:cubicBezTo>
                    <a:pt x="16800" y="4448"/>
                    <a:pt x="1920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6464300" y="6241105"/>
              <a:ext cx="95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6629400" y="6133155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6362700" y="5409119"/>
              <a:ext cx="123095" cy="190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146" fill="norm" stroke="1" extrusionOk="0">
                  <a:moveTo>
                    <a:pt x="3295" y="7763"/>
                  </a:moveTo>
                  <a:cubicBezTo>
                    <a:pt x="2197" y="10111"/>
                    <a:pt x="1098" y="12459"/>
                    <a:pt x="549" y="14455"/>
                  </a:cubicBezTo>
                  <a:cubicBezTo>
                    <a:pt x="0" y="16450"/>
                    <a:pt x="0" y="18094"/>
                    <a:pt x="0" y="18329"/>
                  </a:cubicBezTo>
                  <a:cubicBezTo>
                    <a:pt x="0" y="18563"/>
                    <a:pt x="0" y="17389"/>
                    <a:pt x="1098" y="14689"/>
                  </a:cubicBezTo>
                  <a:cubicBezTo>
                    <a:pt x="2197" y="11989"/>
                    <a:pt x="4393" y="7763"/>
                    <a:pt x="6224" y="5063"/>
                  </a:cubicBezTo>
                  <a:cubicBezTo>
                    <a:pt x="8054" y="2363"/>
                    <a:pt x="9519" y="1189"/>
                    <a:pt x="11166" y="485"/>
                  </a:cubicBezTo>
                  <a:cubicBezTo>
                    <a:pt x="12814" y="-219"/>
                    <a:pt x="14644" y="-454"/>
                    <a:pt x="16475" y="1894"/>
                  </a:cubicBezTo>
                  <a:cubicBezTo>
                    <a:pt x="18305" y="4242"/>
                    <a:pt x="20136" y="9172"/>
                    <a:pt x="20868" y="12811"/>
                  </a:cubicBezTo>
                  <a:cubicBezTo>
                    <a:pt x="21600" y="16450"/>
                    <a:pt x="21234" y="18798"/>
                    <a:pt x="20868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2" name="Drawing"/>
          <p:cNvGrpSpPr/>
          <p:nvPr/>
        </p:nvGrpSpPr>
        <p:grpSpPr>
          <a:xfrm>
            <a:off x="622300" y="1139543"/>
            <a:ext cx="12338051" cy="7610757"/>
            <a:chOff x="0" y="0"/>
            <a:chExt cx="12338050" cy="7610756"/>
          </a:xfrm>
        </p:grpSpPr>
        <p:sp>
          <p:nvSpPr>
            <p:cNvPr id="2053" name="Line"/>
            <p:cNvSpPr/>
            <p:nvPr/>
          </p:nvSpPr>
          <p:spPr>
            <a:xfrm>
              <a:off x="162174" y="661844"/>
              <a:ext cx="182667" cy="349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463" fill="norm" stroke="1" extrusionOk="0">
                  <a:moveTo>
                    <a:pt x="335" y="5198"/>
                  </a:moveTo>
                  <a:cubicBezTo>
                    <a:pt x="5917" y="4547"/>
                    <a:pt x="11499" y="3897"/>
                    <a:pt x="14897" y="3311"/>
                  </a:cubicBezTo>
                  <a:cubicBezTo>
                    <a:pt x="18295" y="2726"/>
                    <a:pt x="19508" y="2205"/>
                    <a:pt x="20236" y="1620"/>
                  </a:cubicBezTo>
                  <a:cubicBezTo>
                    <a:pt x="20964" y="1034"/>
                    <a:pt x="21207" y="383"/>
                    <a:pt x="20600" y="123"/>
                  </a:cubicBezTo>
                  <a:cubicBezTo>
                    <a:pt x="19994" y="-137"/>
                    <a:pt x="18537" y="-7"/>
                    <a:pt x="16110" y="709"/>
                  </a:cubicBezTo>
                  <a:cubicBezTo>
                    <a:pt x="13683" y="1424"/>
                    <a:pt x="10286" y="2726"/>
                    <a:pt x="8344" y="3702"/>
                  </a:cubicBezTo>
                  <a:cubicBezTo>
                    <a:pt x="6403" y="4677"/>
                    <a:pt x="5917" y="5328"/>
                    <a:pt x="6524" y="5914"/>
                  </a:cubicBezTo>
                  <a:cubicBezTo>
                    <a:pt x="7131" y="6499"/>
                    <a:pt x="8829" y="7020"/>
                    <a:pt x="10164" y="7540"/>
                  </a:cubicBezTo>
                  <a:cubicBezTo>
                    <a:pt x="11499" y="8061"/>
                    <a:pt x="12470" y="8581"/>
                    <a:pt x="12349" y="9232"/>
                  </a:cubicBezTo>
                  <a:cubicBezTo>
                    <a:pt x="12227" y="9882"/>
                    <a:pt x="11014" y="10663"/>
                    <a:pt x="8708" y="12159"/>
                  </a:cubicBezTo>
                  <a:cubicBezTo>
                    <a:pt x="6403" y="13656"/>
                    <a:pt x="3005" y="15868"/>
                    <a:pt x="1306" y="17364"/>
                  </a:cubicBezTo>
                  <a:cubicBezTo>
                    <a:pt x="-393" y="18861"/>
                    <a:pt x="-393" y="19641"/>
                    <a:pt x="1063" y="20292"/>
                  </a:cubicBezTo>
                  <a:cubicBezTo>
                    <a:pt x="2519" y="20943"/>
                    <a:pt x="5432" y="21463"/>
                    <a:pt x="8465" y="21463"/>
                  </a:cubicBezTo>
                  <a:cubicBezTo>
                    <a:pt x="11499" y="21463"/>
                    <a:pt x="14654" y="20943"/>
                    <a:pt x="17809" y="20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345230" y="781245"/>
              <a:ext cx="270720" cy="210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01" fill="norm" stroke="1" extrusionOk="0">
                  <a:moveTo>
                    <a:pt x="821" y="7461"/>
                  </a:moveTo>
                  <a:cubicBezTo>
                    <a:pt x="318" y="6165"/>
                    <a:pt x="-184" y="4869"/>
                    <a:pt x="67" y="4329"/>
                  </a:cubicBezTo>
                  <a:cubicBezTo>
                    <a:pt x="318" y="3789"/>
                    <a:pt x="1323" y="4005"/>
                    <a:pt x="2411" y="5085"/>
                  </a:cubicBezTo>
                  <a:cubicBezTo>
                    <a:pt x="3500" y="6165"/>
                    <a:pt x="4672" y="8109"/>
                    <a:pt x="5174" y="10485"/>
                  </a:cubicBezTo>
                  <a:cubicBezTo>
                    <a:pt x="5676" y="12861"/>
                    <a:pt x="5509" y="15669"/>
                    <a:pt x="4839" y="17829"/>
                  </a:cubicBezTo>
                  <a:cubicBezTo>
                    <a:pt x="4169" y="19989"/>
                    <a:pt x="2997" y="21501"/>
                    <a:pt x="2495" y="21501"/>
                  </a:cubicBezTo>
                  <a:cubicBezTo>
                    <a:pt x="1993" y="21501"/>
                    <a:pt x="2160" y="19989"/>
                    <a:pt x="4002" y="16425"/>
                  </a:cubicBezTo>
                  <a:cubicBezTo>
                    <a:pt x="5844" y="12861"/>
                    <a:pt x="9360" y="7245"/>
                    <a:pt x="11453" y="4005"/>
                  </a:cubicBezTo>
                  <a:cubicBezTo>
                    <a:pt x="13546" y="765"/>
                    <a:pt x="14216" y="-99"/>
                    <a:pt x="14300" y="9"/>
                  </a:cubicBezTo>
                  <a:cubicBezTo>
                    <a:pt x="14383" y="117"/>
                    <a:pt x="13881" y="1197"/>
                    <a:pt x="12960" y="3141"/>
                  </a:cubicBezTo>
                  <a:cubicBezTo>
                    <a:pt x="12039" y="5085"/>
                    <a:pt x="10700" y="7893"/>
                    <a:pt x="10532" y="10701"/>
                  </a:cubicBezTo>
                  <a:cubicBezTo>
                    <a:pt x="10365" y="13509"/>
                    <a:pt x="11369" y="16317"/>
                    <a:pt x="13379" y="17721"/>
                  </a:cubicBezTo>
                  <a:cubicBezTo>
                    <a:pt x="15388" y="19125"/>
                    <a:pt x="18402" y="19125"/>
                    <a:pt x="21416" y="19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173860" y="1038506"/>
              <a:ext cx="346841" cy="49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137" fill="norm" stroke="1" extrusionOk="0">
                  <a:moveTo>
                    <a:pt x="7269" y="0"/>
                  </a:moveTo>
                  <a:cubicBezTo>
                    <a:pt x="5187" y="4500"/>
                    <a:pt x="3105" y="9000"/>
                    <a:pt x="1739" y="12600"/>
                  </a:cubicBezTo>
                  <a:cubicBezTo>
                    <a:pt x="373" y="16200"/>
                    <a:pt x="-278" y="18900"/>
                    <a:pt x="112" y="20250"/>
                  </a:cubicBezTo>
                  <a:cubicBezTo>
                    <a:pt x="503" y="21600"/>
                    <a:pt x="1934" y="21600"/>
                    <a:pt x="5317" y="18900"/>
                  </a:cubicBezTo>
                  <a:cubicBezTo>
                    <a:pt x="8700" y="16200"/>
                    <a:pt x="14035" y="10800"/>
                    <a:pt x="17028" y="7650"/>
                  </a:cubicBezTo>
                  <a:cubicBezTo>
                    <a:pt x="20021" y="4500"/>
                    <a:pt x="20671" y="3600"/>
                    <a:pt x="21322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319395" y="1057556"/>
              <a:ext cx="245756" cy="73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61" fill="norm" stroke="1" extrusionOk="0">
                  <a:moveTo>
                    <a:pt x="3158" y="18514"/>
                  </a:moveTo>
                  <a:cubicBezTo>
                    <a:pt x="1681" y="19749"/>
                    <a:pt x="204" y="20983"/>
                    <a:pt x="20" y="21291"/>
                  </a:cubicBezTo>
                  <a:cubicBezTo>
                    <a:pt x="-165" y="21600"/>
                    <a:pt x="943" y="20983"/>
                    <a:pt x="4727" y="17280"/>
                  </a:cubicBezTo>
                  <a:cubicBezTo>
                    <a:pt x="8512" y="13577"/>
                    <a:pt x="14973" y="6789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768349" y="73370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793749" y="92420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1416555" y="542956"/>
              <a:ext cx="228096" cy="45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62" fill="norm" stroke="1" extrusionOk="0">
                  <a:moveTo>
                    <a:pt x="3552" y="2412"/>
                  </a:moveTo>
                  <a:cubicBezTo>
                    <a:pt x="3952" y="6012"/>
                    <a:pt x="4352" y="9612"/>
                    <a:pt x="4752" y="12512"/>
                  </a:cubicBezTo>
                  <a:cubicBezTo>
                    <a:pt x="5152" y="15412"/>
                    <a:pt x="5552" y="17612"/>
                    <a:pt x="5752" y="18962"/>
                  </a:cubicBezTo>
                  <a:cubicBezTo>
                    <a:pt x="5952" y="20312"/>
                    <a:pt x="5952" y="20812"/>
                    <a:pt x="5452" y="21112"/>
                  </a:cubicBezTo>
                  <a:cubicBezTo>
                    <a:pt x="4952" y="21412"/>
                    <a:pt x="3952" y="21512"/>
                    <a:pt x="3052" y="21012"/>
                  </a:cubicBezTo>
                  <a:cubicBezTo>
                    <a:pt x="2152" y="20512"/>
                    <a:pt x="1352" y="19412"/>
                    <a:pt x="852" y="18462"/>
                  </a:cubicBezTo>
                  <a:cubicBezTo>
                    <a:pt x="352" y="17512"/>
                    <a:pt x="152" y="16712"/>
                    <a:pt x="52" y="16012"/>
                  </a:cubicBezTo>
                  <a:cubicBezTo>
                    <a:pt x="-48" y="15312"/>
                    <a:pt x="-48" y="14712"/>
                    <a:pt x="452" y="14412"/>
                  </a:cubicBezTo>
                  <a:cubicBezTo>
                    <a:pt x="952" y="14112"/>
                    <a:pt x="1952" y="14112"/>
                    <a:pt x="3752" y="14162"/>
                  </a:cubicBezTo>
                  <a:cubicBezTo>
                    <a:pt x="5552" y="14212"/>
                    <a:pt x="8152" y="14312"/>
                    <a:pt x="10652" y="13512"/>
                  </a:cubicBezTo>
                  <a:cubicBezTo>
                    <a:pt x="13152" y="12712"/>
                    <a:pt x="15552" y="11012"/>
                    <a:pt x="17152" y="8862"/>
                  </a:cubicBezTo>
                  <a:cubicBezTo>
                    <a:pt x="18752" y="6712"/>
                    <a:pt x="19552" y="4112"/>
                    <a:pt x="20152" y="2462"/>
                  </a:cubicBezTo>
                  <a:cubicBezTo>
                    <a:pt x="20752" y="812"/>
                    <a:pt x="21152" y="112"/>
                    <a:pt x="21352" y="12"/>
                  </a:cubicBezTo>
                  <a:cubicBezTo>
                    <a:pt x="21552" y="-88"/>
                    <a:pt x="21552" y="412"/>
                    <a:pt x="21552" y="2862"/>
                  </a:cubicBezTo>
                  <a:cubicBezTo>
                    <a:pt x="21552" y="5312"/>
                    <a:pt x="21552" y="9712"/>
                    <a:pt x="21552" y="12862"/>
                  </a:cubicBezTo>
                  <a:cubicBezTo>
                    <a:pt x="21552" y="16012"/>
                    <a:pt x="21552" y="17912"/>
                    <a:pt x="21552" y="19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1765299" y="663856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1777999" y="854356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1924049" y="435256"/>
              <a:ext cx="215901" cy="486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12848"/>
                  </a:moveTo>
                  <a:cubicBezTo>
                    <a:pt x="3176" y="11359"/>
                    <a:pt x="6353" y="9869"/>
                    <a:pt x="8576" y="7914"/>
                  </a:cubicBezTo>
                  <a:cubicBezTo>
                    <a:pt x="10800" y="5959"/>
                    <a:pt x="12071" y="3538"/>
                    <a:pt x="12600" y="2048"/>
                  </a:cubicBezTo>
                  <a:cubicBezTo>
                    <a:pt x="13129" y="559"/>
                    <a:pt x="12918" y="0"/>
                    <a:pt x="12494" y="0"/>
                  </a:cubicBezTo>
                  <a:cubicBezTo>
                    <a:pt x="12071" y="0"/>
                    <a:pt x="11435" y="559"/>
                    <a:pt x="11012" y="2514"/>
                  </a:cubicBezTo>
                  <a:cubicBezTo>
                    <a:pt x="10588" y="4469"/>
                    <a:pt x="10376" y="7821"/>
                    <a:pt x="10271" y="10800"/>
                  </a:cubicBezTo>
                  <a:cubicBezTo>
                    <a:pt x="10165" y="13779"/>
                    <a:pt x="10165" y="16386"/>
                    <a:pt x="9953" y="18202"/>
                  </a:cubicBezTo>
                  <a:cubicBezTo>
                    <a:pt x="9741" y="20017"/>
                    <a:pt x="9318" y="21041"/>
                    <a:pt x="9000" y="21321"/>
                  </a:cubicBezTo>
                  <a:cubicBezTo>
                    <a:pt x="8682" y="21600"/>
                    <a:pt x="8471" y="21134"/>
                    <a:pt x="8894" y="19831"/>
                  </a:cubicBezTo>
                  <a:cubicBezTo>
                    <a:pt x="9318" y="18528"/>
                    <a:pt x="10376" y="16386"/>
                    <a:pt x="11329" y="15176"/>
                  </a:cubicBezTo>
                  <a:cubicBezTo>
                    <a:pt x="12282" y="13966"/>
                    <a:pt x="13129" y="13686"/>
                    <a:pt x="14082" y="13547"/>
                  </a:cubicBezTo>
                  <a:cubicBezTo>
                    <a:pt x="15035" y="13407"/>
                    <a:pt x="16094" y="13407"/>
                    <a:pt x="17047" y="14012"/>
                  </a:cubicBezTo>
                  <a:cubicBezTo>
                    <a:pt x="18000" y="14617"/>
                    <a:pt x="18847" y="15828"/>
                    <a:pt x="19588" y="16991"/>
                  </a:cubicBezTo>
                  <a:cubicBezTo>
                    <a:pt x="20329" y="18155"/>
                    <a:pt x="20965" y="19272"/>
                    <a:pt x="21600" y="20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2190749" y="697395"/>
              <a:ext cx="95251" cy="185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5" fill="norm" stroke="1" extrusionOk="0">
                  <a:moveTo>
                    <a:pt x="0" y="9877"/>
                  </a:moveTo>
                  <a:cubicBezTo>
                    <a:pt x="2400" y="10357"/>
                    <a:pt x="4800" y="10837"/>
                    <a:pt x="7920" y="10117"/>
                  </a:cubicBezTo>
                  <a:cubicBezTo>
                    <a:pt x="11040" y="9397"/>
                    <a:pt x="14880" y="7477"/>
                    <a:pt x="16560" y="5437"/>
                  </a:cubicBezTo>
                  <a:cubicBezTo>
                    <a:pt x="18240" y="3397"/>
                    <a:pt x="17760" y="1237"/>
                    <a:pt x="16320" y="397"/>
                  </a:cubicBezTo>
                  <a:cubicBezTo>
                    <a:pt x="14880" y="-443"/>
                    <a:pt x="12480" y="37"/>
                    <a:pt x="9600" y="1957"/>
                  </a:cubicBezTo>
                  <a:cubicBezTo>
                    <a:pt x="6720" y="3877"/>
                    <a:pt x="3360" y="7237"/>
                    <a:pt x="2160" y="10597"/>
                  </a:cubicBezTo>
                  <a:cubicBezTo>
                    <a:pt x="960" y="13957"/>
                    <a:pt x="1920" y="17317"/>
                    <a:pt x="4080" y="19117"/>
                  </a:cubicBezTo>
                  <a:cubicBezTo>
                    <a:pt x="6240" y="20917"/>
                    <a:pt x="9600" y="21157"/>
                    <a:pt x="12720" y="20917"/>
                  </a:cubicBezTo>
                  <a:cubicBezTo>
                    <a:pt x="15840" y="20677"/>
                    <a:pt x="18720" y="19957"/>
                    <a:pt x="21600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2295284" y="711192"/>
              <a:ext cx="149466" cy="143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73" fill="norm" stroke="1" extrusionOk="0">
                  <a:moveTo>
                    <a:pt x="15093" y="6147"/>
                  </a:moveTo>
                  <a:cubicBezTo>
                    <a:pt x="15093" y="4582"/>
                    <a:pt x="15093" y="3016"/>
                    <a:pt x="14485" y="1764"/>
                  </a:cubicBezTo>
                  <a:cubicBezTo>
                    <a:pt x="13876" y="512"/>
                    <a:pt x="12659" y="-427"/>
                    <a:pt x="10378" y="199"/>
                  </a:cubicBezTo>
                  <a:cubicBezTo>
                    <a:pt x="8096" y="825"/>
                    <a:pt x="4750" y="3016"/>
                    <a:pt x="2772" y="5521"/>
                  </a:cubicBezTo>
                  <a:cubicBezTo>
                    <a:pt x="795" y="8025"/>
                    <a:pt x="186" y="10843"/>
                    <a:pt x="34" y="13034"/>
                  </a:cubicBezTo>
                  <a:cubicBezTo>
                    <a:pt x="-118" y="15225"/>
                    <a:pt x="186" y="16790"/>
                    <a:pt x="1859" y="17416"/>
                  </a:cubicBezTo>
                  <a:cubicBezTo>
                    <a:pt x="3533" y="18043"/>
                    <a:pt x="6575" y="17730"/>
                    <a:pt x="9009" y="16008"/>
                  </a:cubicBezTo>
                  <a:cubicBezTo>
                    <a:pt x="11443" y="14286"/>
                    <a:pt x="13268" y="11156"/>
                    <a:pt x="14637" y="8964"/>
                  </a:cubicBezTo>
                  <a:cubicBezTo>
                    <a:pt x="16006" y="6773"/>
                    <a:pt x="16919" y="5521"/>
                    <a:pt x="17375" y="5677"/>
                  </a:cubicBezTo>
                  <a:cubicBezTo>
                    <a:pt x="17831" y="5834"/>
                    <a:pt x="17831" y="7399"/>
                    <a:pt x="17831" y="9747"/>
                  </a:cubicBezTo>
                  <a:cubicBezTo>
                    <a:pt x="17831" y="12095"/>
                    <a:pt x="17831" y="15225"/>
                    <a:pt x="18440" y="17260"/>
                  </a:cubicBezTo>
                  <a:cubicBezTo>
                    <a:pt x="19048" y="19295"/>
                    <a:pt x="20265" y="20234"/>
                    <a:pt x="21482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2508249" y="428906"/>
              <a:ext cx="38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1588"/>
                    <a:pt x="9600" y="3176"/>
                    <a:pt x="6000" y="6194"/>
                  </a:cubicBezTo>
                  <a:cubicBezTo>
                    <a:pt x="2400" y="9212"/>
                    <a:pt x="1200" y="13659"/>
                    <a:pt x="600" y="16465"/>
                  </a:cubicBezTo>
                  <a:cubicBezTo>
                    <a:pt x="0" y="19271"/>
                    <a:pt x="0" y="204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2632322" y="428906"/>
              <a:ext cx="41028" cy="423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513" fill="norm" stroke="1" extrusionOk="0">
                  <a:moveTo>
                    <a:pt x="17694" y="0"/>
                  </a:moveTo>
                  <a:cubicBezTo>
                    <a:pt x="14454" y="3009"/>
                    <a:pt x="11214" y="6018"/>
                    <a:pt x="7974" y="9403"/>
                  </a:cubicBezTo>
                  <a:cubicBezTo>
                    <a:pt x="4734" y="12788"/>
                    <a:pt x="1494" y="16549"/>
                    <a:pt x="414" y="18699"/>
                  </a:cubicBezTo>
                  <a:cubicBezTo>
                    <a:pt x="-666" y="20848"/>
                    <a:pt x="414" y="21385"/>
                    <a:pt x="3114" y="21493"/>
                  </a:cubicBezTo>
                  <a:cubicBezTo>
                    <a:pt x="5814" y="21600"/>
                    <a:pt x="10134" y="21278"/>
                    <a:pt x="13374" y="20633"/>
                  </a:cubicBezTo>
                  <a:cubicBezTo>
                    <a:pt x="16614" y="19988"/>
                    <a:pt x="18774" y="19021"/>
                    <a:pt x="20934" y="18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2590536" y="438379"/>
              <a:ext cx="367770" cy="597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03" fill="norm" stroke="1" extrusionOk="0">
                  <a:moveTo>
                    <a:pt x="1867" y="7391"/>
                  </a:moveTo>
                  <a:cubicBezTo>
                    <a:pt x="1003" y="7240"/>
                    <a:pt x="139" y="7088"/>
                    <a:pt x="15" y="6899"/>
                  </a:cubicBezTo>
                  <a:cubicBezTo>
                    <a:pt x="-108" y="6709"/>
                    <a:pt x="509" y="6482"/>
                    <a:pt x="1990" y="5535"/>
                  </a:cubicBezTo>
                  <a:cubicBezTo>
                    <a:pt x="3471" y="4587"/>
                    <a:pt x="5817" y="2920"/>
                    <a:pt x="7174" y="1783"/>
                  </a:cubicBezTo>
                  <a:cubicBezTo>
                    <a:pt x="8532" y="646"/>
                    <a:pt x="8902" y="40"/>
                    <a:pt x="9149" y="2"/>
                  </a:cubicBezTo>
                  <a:cubicBezTo>
                    <a:pt x="9396" y="-36"/>
                    <a:pt x="9519" y="495"/>
                    <a:pt x="9211" y="2086"/>
                  </a:cubicBezTo>
                  <a:cubicBezTo>
                    <a:pt x="8902" y="3678"/>
                    <a:pt x="8162" y="6330"/>
                    <a:pt x="7606" y="8149"/>
                  </a:cubicBezTo>
                  <a:cubicBezTo>
                    <a:pt x="7051" y="9968"/>
                    <a:pt x="6681" y="10953"/>
                    <a:pt x="6372" y="11636"/>
                  </a:cubicBezTo>
                  <a:cubicBezTo>
                    <a:pt x="6063" y="12318"/>
                    <a:pt x="5817" y="12697"/>
                    <a:pt x="5755" y="12697"/>
                  </a:cubicBezTo>
                  <a:cubicBezTo>
                    <a:pt x="5693" y="12697"/>
                    <a:pt x="5817" y="12318"/>
                    <a:pt x="6372" y="11560"/>
                  </a:cubicBezTo>
                  <a:cubicBezTo>
                    <a:pt x="6927" y="10802"/>
                    <a:pt x="7915" y="9665"/>
                    <a:pt x="8841" y="9021"/>
                  </a:cubicBezTo>
                  <a:cubicBezTo>
                    <a:pt x="9766" y="8377"/>
                    <a:pt x="10630" y="8225"/>
                    <a:pt x="11124" y="8339"/>
                  </a:cubicBezTo>
                  <a:cubicBezTo>
                    <a:pt x="11618" y="8452"/>
                    <a:pt x="11741" y="8831"/>
                    <a:pt x="11803" y="9286"/>
                  </a:cubicBezTo>
                  <a:cubicBezTo>
                    <a:pt x="11865" y="9741"/>
                    <a:pt x="11865" y="10271"/>
                    <a:pt x="11803" y="10726"/>
                  </a:cubicBezTo>
                  <a:cubicBezTo>
                    <a:pt x="11741" y="11181"/>
                    <a:pt x="11618" y="11560"/>
                    <a:pt x="11865" y="11673"/>
                  </a:cubicBezTo>
                  <a:cubicBezTo>
                    <a:pt x="12111" y="11787"/>
                    <a:pt x="12729" y="11636"/>
                    <a:pt x="13222" y="11408"/>
                  </a:cubicBezTo>
                  <a:cubicBezTo>
                    <a:pt x="13716" y="11181"/>
                    <a:pt x="14086" y="10878"/>
                    <a:pt x="14580" y="10423"/>
                  </a:cubicBezTo>
                  <a:cubicBezTo>
                    <a:pt x="15074" y="9968"/>
                    <a:pt x="15691" y="9362"/>
                    <a:pt x="16061" y="9248"/>
                  </a:cubicBezTo>
                  <a:cubicBezTo>
                    <a:pt x="16431" y="9135"/>
                    <a:pt x="16555" y="9513"/>
                    <a:pt x="16925" y="9703"/>
                  </a:cubicBezTo>
                  <a:cubicBezTo>
                    <a:pt x="17295" y="9892"/>
                    <a:pt x="17913" y="9892"/>
                    <a:pt x="18406" y="9741"/>
                  </a:cubicBezTo>
                  <a:cubicBezTo>
                    <a:pt x="18900" y="9589"/>
                    <a:pt x="19270" y="9286"/>
                    <a:pt x="19394" y="9627"/>
                  </a:cubicBezTo>
                  <a:cubicBezTo>
                    <a:pt x="19517" y="9968"/>
                    <a:pt x="19394" y="10953"/>
                    <a:pt x="19579" y="12583"/>
                  </a:cubicBezTo>
                  <a:cubicBezTo>
                    <a:pt x="19764" y="14212"/>
                    <a:pt x="20258" y="16486"/>
                    <a:pt x="20628" y="17812"/>
                  </a:cubicBezTo>
                  <a:cubicBezTo>
                    <a:pt x="20998" y="19139"/>
                    <a:pt x="21245" y="19518"/>
                    <a:pt x="21369" y="19935"/>
                  </a:cubicBezTo>
                  <a:cubicBezTo>
                    <a:pt x="21492" y="20351"/>
                    <a:pt x="21492" y="20806"/>
                    <a:pt x="21183" y="21109"/>
                  </a:cubicBezTo>
                  <a:cubicBezTo>
                    <a:pt x="20875" y="21412"/>
                    <a:pt x="20258" y="21564"/>
                    <a:pt x="18591" y="21147"/>
                  </a:cubicBezTo>
                  <a:cubicBezTo>
                    <a:pt x="16925" y="20730"/>
                    <a:pt x="14210" y="19745"/>
                    <a:pt x="11494" y="18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1499394" y="1222046"/>
              <a:ext cx="166886" cy="393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354" fill="norm" stroke="1" extrusionOk="0">
                  <a:moveTo>
                    <a:pt x="5500" y="5548"/>
                  </a:moveTo>
                  <a:cubicBezTo>
                    <a:pt x="5500" y="8880"/>
                    <a:pt x="5500" y="12212"/>
                    <a:pt x="5633" y="14165"/>
                  </a:cubicBezTo>
                  <a:cubicBezTo>
                    <a:pt x="5767" y="16118"/>
                    <a:pt x="6033" y="16692"/>
                    <a:pt x="6167" y="17439"/>
                  </a:cubicBezTo>
                  <a:cubicBezTo>
                    <a:pt x="6300" y="18186"/>
                    <a:pt x="6300" y="19105"/>
                    <a:pt x="5900" y="19277"/>
                  </a:cubicBezTo>
                  <a:cubicBezTo>
                    <a:pt x="5500" y="19450"/>
                    <a:pt x="4700" y="18875"/>
                    <a:pt x="3633" y="16520"/>
                  </a:cubicBezTo>
                  <a:cubicBezTo>
                    <a:pt x="2567" y="14165"/>
                    <a:pt x="1233" y="10029"/>
                    <a:pt x="567" y="7271"/>
                  </a:cubicBezTo>
                  <a:cubicBezTo>
                    <a:pt x="-100" y="4514"/>
                    <a:pt x="-100" y="3135"/>
                    <a:pt x="167" y="2158"/>
                  </a:cubicBezTo>
                  <a:cubicBezTo>
                    <a:pt x="433" y="1182"/>
                    <a:pt x="967" y="607"/>
                    <a:pt x="1900" y="263"/>
                  </a:cubicBezTo>
                  <a:cubicBezTo>
                    <a:pt x="2833" y="-82"/>
                    <a:pt x="4167" y="-197"/>
                    <a:pt x="6433" y="607"/>
                  </a:cubicBezTo>
                  <a:cubicBezTo>
                    <a:pt x="8700" y="1412"/>
                    <a:pt x="11900" y="3135"/>
                    <a:pt x="14700" y="5605"/>
                  </a:cubicBezTo>
                  <a:cubicBezTo>
                    <a:pt x="17500" y="8075"/>
                    <a:pt x="19900" y="11292"/>
                    <a:pt x="20700" y="13820"/>
                  </a:cubicBezTo>
                  <a:cubicBezTo>
                    <a:pt x="21500" y="16348"/>
                    <a:pt x="20700" y="18186"/>
                    <a:pt x="19633" y="19335"/>
                  </a:cubicBezTo>
                  <a:cubicBezTo>
                    <a:pt x="18567" y="20484"/>
                    <a:pt x="17233" y="20943"/>
                    <a:pt x="15500" y="21173"/>
                  </a:cubicBezTo>
                  <a:cubicBezTo>
                    <a:pt x="13767" y="21403"/>
                    <a:pt x="11633" y="21403"/>
                    <a:pt x="9900" y="21231"/>
                  </a:cubicBezTo>
                  <a:cubicBezTo>
                    <a:pt x="8167" y="21058"/>
                    <a:pt x="6833" y="20714"/>
                    <a:pt x="6167" y="20254"/>
                  </a:cubicBezTo>
                  <a:cubicBezTo>
                    <a:pt x="5500" y="19794"/>
                    <a:pt x="5500" y="19220"/>
                    <a:pt x="5500" y="18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1797049" y="1375056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1803399" y="155285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2142877" y="1372370"/>
              <a:ext cx="124073" cy="239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75" fill="norm" stroke="1" extrusionOk="0">
                  <a:moveTo>
                    <a:pt x="1691" y="7000"/>
                  </a:moveTo>
                  <a:cubicBezTo>
                    <a:pt x="2057" y="11132"/>
                    <a:pt x="2423" y="15265"/>
                    <a:pt x="2423" y="17800"/>
                  </a:cubicBezTo>
                  <a:cubicBezTo>
                    <a:pt x="2423" y="20336"/>
                    <a:pt x="2057" y="21275"/>
                    <a:pt x="1507" y="21275"/>
                  </a:cubicBezTo>
                  <a:cubicBezTo>
                    <a:pt x="958" y="21275"/>
                    <a:pt x="226" y="20336"/>
                    <a:pt x="43" y="17425"/>
                  </a:cubicBezTo>
                  <a:cubicBezTo>
                    <a:pt x="-140" y="14513"/>
                    <a:pt x="226" y="9630"/>
                    <a:pt x="1874" y="6343"/>
                  </a:cubicBezTo>
                  <a:cubicBezTo>
                    <a:pt x="3521" y="3056"/>
                    <a:pt x="6450" y="1365"/>
                    <a:pt x="8829" y="520"/>
                  </a:cubicBezTo>
                  <a:cubicBezTo>
                    <a:pt x="11209" y="-325"/>
                    <a:pt x="13040" y="-325"/>
                    <a:pt x="15053" y="1929"/>
                  </a:cubicBezTo>
                  <a:cubicBezTo>
                    <a:pt x="17067" y="4183"/>
                    <a:pt x="19263" y="8691"/>
                    <a:pt x="20362" y="11978"/>
                  </a:cubicBezTo>
                  <a:cubicBezTo>
                    <a:pt x="21460" y="15265"/>
                    <a:pt x="21460" y="17331"/>
                    <a:pt x="21460" y="19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2320836" y="1432206"/>
              <a:ext cx="93385" cy="15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293" fill="norm" stroke="1" extrusionOk="0">
                  <a:moveTo>
                    <a:pt x="12260" y="0"/>
                  </a:moveTo>
                  <a:cubicBezTo>
                    <a:pt x="9860" y="0"/>
                    <a:pt x="7460" y="0"/>
                    <a:pt x="5060" y="1479"/>
                  </a:cubicBezTo>
                  <a:cubicBezTo>
                    <a:pt x="2660" y="2959"/>
                    <a:pt x="260" y="5918"/>
                    <a:pt x="20" y="9321"/>
                  </a:cubicBezTo>
                  <a:cubicBezTo>
                    <a:pt x="-220" y="12723"/>
                    <a:pt x="1700" y="16570"/>
                    <a:pt x="5060" y="18789"/>
                  </a:cubicBezTo>
                  <a:cubicBezTo>
                    <a:pt x="8420" y="21008"/>
                    <a:pt x="13220" y="21600"/>
                    <a:pt x="16340" y="21156"/>
                  </a:cubicBezTo>
                  <a:cubicBezTo>
                    <a:pt x="19460" y="20712"/>
                    <a:pt x="20900" y="19233"/>
                    <a:pt x="21140" y="16126"/>
                  </a:cubicBezTo>
                  <a:cubicBezTo>
                    <a:pt x="21380" y="13019"/>
                    <a:pt x="20420" y="8285"/>
                    <a:pt x="18980" y="5474"/>
                  </a:cubicBezTo>
                  <a:cubicBezTo>
                    <a:pt x="17540" y="2663"/>
                    <a:pt x="15620" y="1775"/>
                    <a:pt x="13700" y="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2489841" y="1229006"/>
              <a:ext cx="69209" cy="392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48" fill="norm" stroke="1" extrusionOk="0">
                  <a:moveTo>
                    <a:pt x="15511" y="0"/>
                  </a:moveTo>
                  <a:cubicBezTo>
                    <a:pt x="12238" y="0"/>
                    <a:pt x="8966" y="0"/>
                    <a:pt x="6347" y="1045"/>
                  </a:cubicBezTo>
                  <a:cubicBezTo>
                    <a:pt x="3729" y="2090"/>
                    <a:pt x="1766" y="4181"/>
                    <a:pt x="784" y="7258"/>
                  </a:cubicBezTo>
                  <a:cubicBezTo>
                    <a:pt x="-198" y="10335"/>
                    <a:pt x="-198" y="14400"/>
                    <a:pt x="457" y="16839"/>
                  </a:cubicBezTo>
                  <a:cubicBezTo>
                    <a:pt x="1111" y="19277"/>
                    <a:pt x="2420" y="20090"/>
                    <a:pt x="4384" y="20671"/>
                  </a:cubicBezTo>
                  <a:cubicBezTo>
                    <a:pt x="6347" y="21252"/>
                    <a:pt x="8966" y="21600"/>
                    <a:pt x="11257" y="21542"/>
                  </a:cubicBezTo>
                  <a:cubicBezTo>
                    <a:pt x="13547" y="21484"/>
                    <a:pt x="15511" y="21019"/>
                    <a:pt x="17147" y="20497"/>
                  </a:cubicBezTo>
                  <a:cubicBezTo>
                    <a:pt x="18784" y="19974"/>
                    <a:pt x="20093" y="19394"/>
                    <a:pt x="21402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2461480" y="1400456"/>
              <a:ext cx="129320" cy="4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185" fill="norm" stroke="1" extrusionOk="0">
                  <a:moveTo>
                    <a:pt x="4562" y="17673"/>
                  </a:moveTo>
                  <a:cubicBezTo>
                    <a:pt x="2124" y="19636"/>
                    <a:pt x="-315" y="21600"/>
                    <a:pt x="33" y="21109"/>
                  </a:cubicBezTo>
                  <a:cubicBezTo>
                    <a:pt x="382" y="20618"/>
                    <a:pt x="3517" y="17673"/>
                    <a:pt x="7524" y="13745"/>
                  </a:cubicBezTo>
                  <a:cubicBezTo>
                    <a:pt x="11530" y="9818"/>
                    <a:pt x="16408" y="4909"/>
                    <a:pt x="212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2895599" y="1177078"/>
              <a:ext cx="215901" cy="432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13332"/>
                  </a:moveTo>
                  <a:cubicBezTo>
                    <a:pt x="3812" y="10909"/>
                    <a:pt x="7624" y="8486"/>
                    <a:pt x="9953" y="6484"/>
                  </a:cubicBezTo>
                  <a:cubicBezTo>
                    <a:pt x="12282" y="4482"/>
                    <a:pt x="13129" y="2901"/>
                    <a:pt x="13553" y="1795"/>
                  </a:cubicBezTo>
                  <a:cubicBezTo>
                    <a:pt x="13976" y="689"/>
                    <a:pt x="13976" y="56"/>
                    <a:pt x="13765" y="4"/>
                  </a:cubicBezTo>
                  <a:cubicBezTo>
                    <a:pt x="13553" y="-49"/>
                    <a:pt x="13129" y="478"/>
                    <a:pt x="12600" y="2796"/>
                  </a:cubicBezTo>
                  <a:cubicBezTo>
                    <a:pt x="12071" y="5114"/>
                    <a:pt x="11435" y="9223"/>
                    <a:pt x="11118" y="12226"/>
                  </a:cubicBezTo>
                  <a:cubicBezTo>
                    <a:pt x="10800" y="15229"/>
                    <a:pt x="10800" y="17126"/>
                    <a:pt x="10588" y="18495"/>
                  </a:cubicBezTo>
                  <a:cubicBezTo>
                    <a:pt x="10376" y="19865"/>
                    <a:pt x="9953" y="20708"/>
                    <a:pt x="9635" y="20813"/>
                  </a:cubicBezTo>
                  <a:cubicBezTo>
                    <a:pt x="9318" y="20919"/>
                    <a:pt x="9106" y="20287"/>
                    <a:pt x="9424" y="18970"/>
                  </a:cubicBezTo>
                  <a:cubicBezTo>
                    <a:pt x="9741" y="17652"/>
                    <a:pt x="10588" y="15651"/>
                    <a:pt x="11435" y="14439"/>
                  </a:cubicBezTo>
                  <a:cubicBezTo>
                    <a:pt x="12282" y="13227"/>
                    <a:pt x="13129" y="12806"/>
                    <a:pt x="14082" y="12595"/>
                  </a:cubicBezTo>
                  <a:cubicBezTo>
                    <a:pt x="15035" y="12384"/>
                    <a:pt x="16094" y="12384"/>
                    <a:pt x="17047" y="13122"/>
                  </a:cubicBezTo>
                  <a:cubicBezTo>
                    <a:pt x="18000" y="13859"/>
                    <a:pt x="18847" y="15334"/>
                    <a:pt x="19588" y="16862"/>
                  </a:cubicBezTo>
                  <a:cubicBezTo>
                    <a:pt x="20329" y="18390"/>
                    <a:pt x="20965" y="19971"/>
                    <a:pt x="2160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3164416" y="1143196"/>
              <a:ext cx="359193" cy="409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49" fill="norm" stroke="1" extrusionOk="0">
                  <a:moveTo>
                    <a:pt x="628" y="18209"/>
                  </a:moveTo>
                  <a:cubicBezTo>
                    <a:pt x="2009" y="17095"/>
                    <a:pt x="3391" y="15982"/>
                    <a:pt x="4144" y="15091"/>
                  </a:cubicBezTo>
                  <a:cubicBezTo>
                    <a:pt x="4898" y="14201"/>
                    <a:pt x="5023" y="13533"/>
                    <a:pt x="4772" y="13143"/>
                  </a:cubicBezTo>
                  <a:cubicBezTo>
                    <a:pt x="4521" y="12753"/>
                    <a:pt x="3893" y="12642"/>
                    <a:pt x="2951" y="13254"/>
                  </a:cubicBezTo>
                  <a:cubicBezTo>
                    <a:pt x="2009" y="13867"/>
                    <a:pt x="754" y="15203"/>
                    <a:pt x="251" y="16539"/>
                  </a:cubicBezTo>
                  <a:cubicBezTo>
                    <a:pt x="-251" y="17875"/>
                    <a:pt x="0" y="19211"/>
                    <a:pt x="1005" y="19935"/>
                  </a:cubicBezTo>
                  <a:cubicBezTo>
                    <a:pt x="2009" y="20658"/>
                    <a:pt x="3768" y="20770"/>
                    <a:pt x="5902" y="19935"/>
                  </a:cubicBezTo>
                  <a:cubicBezTo>
                    <a:pt x="8037" y="19100"/>
                    <a:pt x="10549" y="17318"/>
                    <a:pt x="11930" y="15982"/>
                  </a:cubicBezTo>
                  <a:cubicBezTo>
                    <a:pt x="13312" y="14646"/>
                    <a:pt x="13563" y="13755"/>
                    <a:pt x="13312" y="13254"/>
                  </a:cubicBezTo>
                  <a:cubicBezTo>
                    <a:pt x="13061" y="12753"/>
                    <a:pt x="12307" y="12642"/>
                    <a:pt x="11365" y="13031"/>
                  </a:cubicBezTo>
                  <a:cubicBezTo>
                    <a:pt x="10423" y="13421"/>
                    <a:pt x="9293" y="14312"/>
                    <a:pt x="8602" y="15091"/>
                  </a:cubicBezTo>
                  <a:cubicBezTo>
                    <a:pt x="7912" y="15871"/>
                    <a:pt x="7661" y="16539"/>
                    <a:pt x="7723" y="17095"/>
                  </a:cubicBezTo>
                  <a:cubicBezTo>
                    <a:pt x="7786" y="17652"/>
                    <a:pt x="8163" y="18097"/>
                    <a:pt x="8665" y="18264"/>
                  </a:cubicBezTo>
                  <a:cubicBezTo>
                    <a:pt x="9168" y="18431"/>
                    <a:pt x="9796" y="18320"/>
                    <a:pt x="10423" y="18153"/>
                  </a:cubicBezTo>
                  <a:cubicBezTo>
                    <a:pt x="11051" y="17986"/>
                    <a:pt x="11679" y="17763"/>
                    <a:pt x="12307" y="17819"/>
                  </a:cubicBezTo>
                  <a:cubicBezTo>
                    <a:pt x="12935" y="17875"/>
                    <a:pt x="13563" y="18209"/>
                    <a:pt x="14191" y="18431"/>
                  </a:cubicBezTo>
                  <a:cubicBezTo>
                    <a:pt x="14819" y="18654"/>
                    <a:pt x="15447" y="18765"/>
                    <a:pt x="16012" y="18543"/>
                  </a:cubicBezTo>
                  <a:cubicBezTo>
                    <a:pt x="16577" y="18320"/>
                    <a:pt x="17079" y="17763"/>
                    <a:pt x="17833" y="15648"/>
                  </a:cubicBezTo>
                  <a:cubicBezTo>
                    <a:pt x="18586" y="13533"/>
                    <a:pt x="19591" y="9858"/>
                    <a:pt x="20219" y="7186"/>
                  </a:cubicBezTo>
                  <a:cubicBezTo>
                    <a:pt x="20847" y="4514"/>
                    <a:pt x="21098" y="2844"/>
                    <a:pt x="21223" y="1730"/>
                  </a:cubicBezTo>
                  <a:cubicBezTo>
                    <a:pt x="21349" y="617"/>
                    <a:pt x="21349" y="60"/>
                    <a:pt x="21161" y="5"/>
                  </a:cubicBezTo>
                  <a:cubicBezTo>
                    <a:pt x="20972" y="-51"/>
                    <a:pt x="20596" y="394"/>
                    <a:pt x="20030" y="2454"/>
                  </a:cubicBezTo>
                  <a:cubicBezTo>
                    <a:pt x="19465" y="4514"/>
                    <a:pt x="18712" y="8188"/>
                    <a:pt x="18398" y="11473"/>
                  </a:cubicBezTo>
                  <a:cubicBezTo>
                    <a:pt x="18084" y="14757"/>
                    <a:pt x="18209" y="17652"/>
                    <a:pt x="18461" y="19267"/>
                  </a:cubicBezTo>
                  <a:cubicBezTo>
                    <a:pt x="18712" y="20881"/>
                    <a:pt x="19089" y="21215"/>
                    <a:pt x="19465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3613149" y="1165506"/>
              <a:ext cx="215901" cy="391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10165" y="0"/>
                  </a:moveTo>
                  <a:cubicBezTo>
                    <a:pt x="8471" y="2787"/>
                    <a:pt x="6776" y="5574"/>
                    <a:pt x="5400" y="8884"/>
                  </a:cubicBezTo>
                  <a:cubicBezTo>
                    <a:pt x="4024" y="12194"/>
                    <a:pt x="2965" y="16026"/>
                    <a:pt x="2541" y="18290"/>
                  </a:cubicBezTo>
                  <a:cubicBezTo>
                    <a:pt x="2118" y="20555"/>
                    <a:pt x="2329" y="21252"/>
                    <a:pt x="2965" y="21426"/>
                  </a:cubicBezTo>
                  <a:cubicBezTo>
                    <a:pt x="3600" y="21600"/>
                    <a:pt x="4659" y="21252"/>
                    <a:pt x="5400" y="20206"/>
                  </a:cubicBezTo>
                  <a:cubicBezTo>
                    <a:pt x="6141" y="19161"/>
                    <a:pt x="6565" y="17419"/>
                    <a:pt x="6565" y="15968"/>
                  </a:cubicBezTo>
                  <a:cubicBezTo>
                    <a:pt x="6565" y="14516"/>
                    <a:pt x="6141" y="13355"/>
                    <a:pt x="5400" y="12600"/>
                  </a:cubicBezTo>
                  <a:cubicBezTo>
                    <a:pt x="4659" y="11845"/>
                    <a:pt x="3600" y="11497"/>
                    <a:pt x="2435" y="11323"/>
                  </a:cubicBezTo>
                  <a:cubicBezTo>
                    <a:pt x="1271" y="11148"/>
                    <a:pt x="0" y="11148"/>
                    <a:pt x="0" y="10800"/>
                  </a:cubicBezTo>
                  <a:cubicBezTo>
                    <a:pt x="0" y="10452"/>
                    <a:pt x="1271" y="9755"/>
                    <a:pt x="3176" y="8245"/>
                  </a:cubicBezTo>
                  <a:cubicBezTo>
                    <a:pt x="5082" y="6735"/>
                    <a:pt x="7624" y="4413"/>
                    <a:pt x="9318" y="3019"/>
                  </a:cubicBezTo>
                  <a:cubicBezTo>
                    <a:pt x="11012" y="1626"/>
                    <a:pt x="11859" y="1161"/>
                    <a:pt x="12812" y="871"/>
                  </a:cubicBezTo>
                  <a:cubicBezTo>
                    <a:pt x="13765" y="581"/>
                    <a:pt x="14824" y="465"/>
                    <a:pt x="15565" y="697"/>
                  </a:cubicBezTo>
                  <a:cubicBezTo>
                    <a:pt x="16306" y="929"/>
                    <a:pt x="16729" y="1510"/>
                    <a:pt x="16729" y="3600"/>
                  </a:cubicBezTo>
                  <a:cubicBezTo>
                    <a:pt x="16729" y="5690"/>
                    <a:pt x="16306" y="9290"/>
                    <a:pt x="15882" y="11381"/>
                  </a:cubicBezTo>
                  <a:cubicBezTo>
                    <a:pt x="15459" y="13471"/>
                    <a:pt x="15035" y="14052"/>
                    <a:pt x="14718" y="14632"/>
                  </a:cubicBezTo>
                  <a:cubicBezTo>
                    <a:pt x="14400" y="15213"/>
                    <a:pt x="14188" y="15794"/>
                    <a:pt x="13976" y="15677"/>
                  </a:cubicBezTo>
                  <a:cubicBezTo>
                    <a:pt x="13765" y="15561"/>
                    <a:pt x="13553" y="14748"/>
                    <a:pt x="13765" y="13935"/>
                  </a:cubicBezTo>
                  <a:cubicBezTo>
                    <a:pt x="13976" y="13123"/>
                    <a:pt x="14612" y="12310"/>
                    <a:pt x="15353" y="11729"/>
                  </a:cubicBezTo>
                  <a:cubicBezTo>
                    <a:pt x="16094" y="11148"/>
                    <a:pt x="16941" y="10800"/>
                    <a:pt x="17576" y="11032"/>
                  </a:cubicBezTo>
                  <a:cubicBezTo>
                    <a:pt x="18212" y="11265"/>
                    <a:pt x="18635" y="12077"/>
                    <a:pt x="19271" y="13471"/>
                  </a:cubicBezTo>
                  <a:cubicBezTo>
                    <a:pt x="19906" y="14865"/>
                    <a:pt x="20753" y="16839"/>
                    <a:pt x="21600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3860799" y="1349656"/>
              <a:ext cx="137585" cy="428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7975" y="0"/>
                  </a:moveTo>
                  <a:cubicBezTo>
                    <a:pt x="6646" y="316"/>
                    <a:pt x="5317" y="632"/>
                    <a:pt x="4652" y="1054"/>
                  </a:cubicBezTo>
                  <a:cubicBezTo>
                    <a:pt x="3988" y="1475"/>
                    <a:pt x="3988" y="2002"/>
                    <a:pt x="4652" y="2423"/>
                  </a:cubicBezTo>
                  <a:cubicBezTo>
                    <a:pt x="5317" y="2845"/>
                    <a:pt x="6646" y="3161"/>
                    <a:pt x="8142" y="3214"/>
                  </a:cubicBezTo>
                  <a:cubicBezTo>
                    <a:pt x="9637" y="3266"/>
                    <a:pt x="11298" y="3056"/>
                    <a:pt x="12794" y="2740"/>
                  </a:cubicBezTo>
                  <a:cubicBezTo>
                    <a:pt x="14289" y="2423"/>
                    <a:pt x="15618" y="2002"/>
                    <a:pt x="16283" y="2055"/>
                  </a:cubicBezTo>
                  <a:cubicBezTo>
                    <a:pt x="16948" y="2107"/>
                    <a:pt x="16948" y="2634"/>
                    <a:pt x="17612" y="4583"/>
                  </a:cubicBezTo>
                  <a:cubicBezTo>
                    <a:pt x="18277" y="6533"/>
                    <a:pt x="19606" y="9904"/>
                    <a:pt x="20437" y="12644"/>
                  </a:cubicBezTo>
                  <a:cubicBezTo>
                    <a:pt x="21268" y="15383"/>
                    <a:pt x="21600" y="17491"/>
                    <a:pt x="21600" y="18808"/>
                  </a:cubicBezTo>
                  <a:cubicBezTo>
                    <a:pt x="21600" y="20125"/>
                    <a:pt x="21268" y="20652"/>
                    <a:pt x="19606" y="21020"/>
                  </a:cubicBezTo>
                  <a:cubicBezTo>
                    <a:pt x="17945" y="21389"/>
                    <a:pt x="14954" y="21600"/>
                    <a:pt x="11465" y="20704"/>
                  </a:cubicBezTo>
                  <a:cubicBezTo>
                    <a:pt x="7975" y="19809"/>
                    <a:pt x="3988" y="17807"/>
                    <a:pt x="0" y="15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984249" y="2327556"/>
              <a:ext cx="19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953"/>
                    <a:pt x="9600" y="7906"/>
                    <a:pt x="13200" y="11506"/>
                  </a:cubicBezTo>
                  <a:cubicBezTo>
                    <a:pt x="16800" y="15106"/>
                    <a:pt x="19200" y="183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850899" y="2217404"/>
              <a:ext cx="469901" cy="382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12585"/>
                  </a:moveTo>
                  <a:cubicBezTo>
                    <a:pt x="0" y="11754"/>
                    <a:pt x="0" y="10923"/>
                    <a:pt x="632" y="9915"/>
                  </a:cubicBezTo>
                  <a:cubicBezTo>
                    <a:pt x="1265" y="8906"/>
                    <a:pt x="2530" y="7719"/>
                    <a:pt x="4086" y="6354"/>
                  </a:cubicBezTo>
                  <a:cubicBezTo>
                    <a:pt x="5643" y="4989"/>
                    <a:pt x="7492" y="3446"/>
                    <a:pt x="8708" y="2378"/>
                  </a:cubicBezTo>
                  <a:cubicBezTo>
                    <a:pt x="9924" y="1310"/>
                    <a:pt x="10508" y="717"/>
                    <a:pt x="11043" y="361"/>
                  </a:cubicBezTo>
                  <a:cubicBezTo>
                    <a:pt x="11578" y="5"/>
                    <a:pt x="12065" y="-114"/>
                    <a:pt x="12357" y="123"/>
                  </a:cubicBezTo>
                  <a:cubicBezTo>
                    <a:pt x="12649" y="361"/>
                    <a:pt x="12746" y="954"/>
                    <a:pt x="12746" y="3031"/>
                  </a:cubicBezTo>
                  <a:cubicBezTo>
                    <a:pt x="12746" y="5108"/>
                    <a:pt x="12649" y="8668"/>
                    <a:pt x="12551" y="11576"/>
                  </a:cubicBezTo>
                  <a:cubicBezTo>
                    <a:pt x="12454" y="14484"/>
                    <a:pt x="12357" y="16739"/>
                    <a:pt x="12308" y="18341"/>
                  </a:cubicBezTo>
                  <a:cubicBezTo>
                    <a:pt x="12259" y="19943"/>
                    <a:pt x="12259" y="20893"/>
                    <a:pt x="12162" y="20893"/>
                  </a:cubicBezTo>
                  <a:cubicBezTo>
                    <a:pt x="12065" y="20893"/>
                    <a:pt x="11870" y="19943"/>
                    <a:pt x="11773" y="18816"/>
                  </a:cubicBezTo>
                  <a:cubicBezTo>
                    <a:pt x="11676" y="17688"/>
                    <a:pt x="11676" y="16383"/>
                    <a:pt x="11773" y="15433"/>
                  </a:cubicBezTo>
                  <a:cubicBezTo>
                    <a:pt x="11870" y="14484"/>
                    <a:pt x="12065" y="13890"/>
                    <a:pt x="12405" y="13534"/>
                  </a:cubicBezTo>
                  <a:cubicBezTo>
                    <a:pt x="12746" y="13178"/>
                    <a:pt x="13232" y="13060"/>
                    <a:pt x="13524" y="13416"/>
                  </a:cubicBezTo>
                  <a:cubicBezTo>
                    <a:pt x="13816" y="13772"/>
                    <a:pt x="13914" y="14602"/>
                    <a:pt x="14157" y="15849"/>
                  </a:cubicBezTo>
                  <a:cubicBezTo>
                    <a:pt x="14400" y="17095"/>
                    <a:pt x="14789" y="18756"/>
                    <a:pt x="15227" y="19824"/>
                  </a:cubicBezTo>
                  <a:cubicBezTo>
                    <a:pt x="15665" y="20893"/>
                    <a:pt x="16151" y="21367"/>
                    <a:pt x="16589" y="21427"/>
                  </a:cubicBezTo>
                  <a:cubicBezTo>
                    <a:pt x="17027" y="21486"/>
                    <a:pt x="17416" y="21130"/>
                    <a:pt x="17903" y="19943"/>
                  </a:cubicBezTo>
                  <a:cubicBezTo>
                    <a:pt x="18389" y="18756"/>
                    <a:pt x="18973" y="16739"/>
                    <a:pt x="19265" y="15374"/>
                  </a:cubicBezTo>
                  <a:cubicBezTo>
                    <a:pt x="19557" y="14009"/>
                    <a:pt x="19557" y="13297"/>
                    <a:pt x="19557" y="12644"/>
                  </a:cubicBezTo>
                  <a:cubicBezTo>
                    <a:pt x="19557" y="11991"/>
                    <a:pt x="19557" y="11398"/>
                    <a:pt x="19362" y="11279"/>
                  </a:cubicBezTo>
                  <a:cubicBezTo>
                    <a:pt x="19168" y="11161"/>
                    <a:pt x="18778" y="11517"/>
                    <a:pt x="18438" y="12348"/>
                  </a:cubicBezTo>
                  <a:cubicBezTo>
                    <a:pt x="18097" y="13178"/>
                    <a:pt x="17805" y="14484"/>
                    <a:pt x="17903" y="15849"/>
                  </a:cubicBezTo>
                  <a:cubicBezTo>
                    <a:pt x="18000" y="17213"/>
                    <a:pt x="18486" y="18638"/>
                    <a:pt x="19168" y="19290"/>
                  </a:cubicBezTo>
                  <a:cubicBezTo>
                    <a:pt x="19849" y="19943"/>
                    <a:pt x="20724" y="19824"/>
                    <a:pt x="21600" y="19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1346199" y="2394556"/>
              <a:ext cx="273051" cy="17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4916"/>
                  </a:moveTo>
                  <a:cubicBezTo>
                    <a:pt x="1005" y="5171"/>
                    <a:pt x="2009" y="5425"/>
                    <a:pt x="2930" y="7712"/>
                  </a:cubicBezTo>
                  <a:cubicBezTo>
                    <a:pt x="3851" y="9999"/>
                    <a:pt x="4688" y="14319"/>
                    <a:pt x="4940" y="17114"/>
                  </a:cubicBezTo>
                  <a:cubicBezTo>
                    <a:pt x="5191" y="19909"/>
                    <a:pt x="4856" y="21180"/>
                    <a:pt x="4521" y="21180"/>
                  </a:cubicBezTo>
                  <a:cubicBezTo>
                    <a:pt x="4186" y="21180"/>
                    <a:pt x="3851" y="19909"/>
                    <a:pt x="3935" y="17241"/>
                  </a:cubicBezTo>
                  <a:cubicBezTo>
                    <a:pt x="4019" y="14573"/>
                    <a:pt x="4521" y="10507"/>
                    <a:pt x="5023" y="7839"/>
                  </a:cubicBezTo>
                  <a:cubicBezTo>
                    <a:pt x="5526" y="5171"/>
                    <a:pt x="6028" y="3900"/>
                    <a:pt x="6698" y="3011"/>
                  </a:cubicBezTo>
                  <a:cubicBezTo>
                    <a:pt x="7367" y="2121"/>
                    <a:pt x="8205" y="1613"/>
                    <a:pt x="8874" y="1994"/>
                  </a:cubicBezTo>
                  <a:cubicBezTo>
                    <a:pt x="9544" y="2375"/>
                    <a:pt x="10047" y="3646"/>
                    <a:pt x="10465" y="5298"/>
                  </a:cubicBezTo>
                  <a:cubicBezTo>
                    <a:pt x="10884" y="6949"/>
                    <a:pt x="11219" y="8982"/>
                    <a:pt x="11721" y="9618"/>
                  </a:cubicBezTo>
                  <a:cubicBezTo>
                    <a:pt x="12223" y="10253"/>
                    <a:pt x="12893" y="9491"/>
                    <a:pt x="13395" y="8474"/>
                  </a:cubicBezTo>
                  <a:cubicBezTo>
                    <a:pt x="13898" y="7458"/>
                    <a:pt x="14233" y="6187"/>
                    <a:pt x="14400" y="4535"/>
                  </a:cubicBezTo>
                  <a:cubicBezTo>
                    <a:pt x="14567" y="2884"/>
                    <a:pt x="14567" y="851"/>
                    <a:pt x="13981" y="215"/>
                  </a:cubicBezTo>
                  <a:cubicBezTo>
                    <a:pt x="13395" y="-420"/>
                    <a:pt x="12223" y="342"/>
                    <a:pt x="11302" y="2629"/>
                  </a:cubicBezTo>
                  <a:cubicBezTo>
                    <a:pt x="10381" y="4916"/>
                    <a:pt x="9712" y="8728"/>
                    <a:pt x="9377" y="11905"/>
                  </a:cubicBezTo>
                  <a:cubicBezTo>
                    <a:pt x="9042" y="15081"/>
                    <a:pt x="9042" y="17622"/>
                    <a:pt x="9460" y="19147"/>
                  </a:cubicBezTo>
                  <a:cubicBezTo>
                    <a:pt x="9879" y="20672"/>
                    <a:pt x="10716" y="21180"/>
                    <a:pt x="12809" y="20926"/>
                  </a:cubicBezTo>
                  <a:cubicBezTo>
                    <a:pt x="14902" y="20672"/>
                    <a:pt x="18251" y="19655"/>
                    <a:pt x="21600" y="18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2012949" y="2410106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2025649" y="2327556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2057399" y="2350406"/>
              <a:ext cx="99889" cy="221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11" fill="norm" stroke="1" extrusionOk="0">
                  <a:moveTo>
                    <a:pt x="16200" y="2691"/>
                  </a:moveTo>
                  <a:cubicBezTo>
                    <a:pt x="14850" y="1876"/>
                    <a:pt x="13500" y="1061"/>
                    <a:pt x="11700" y="551"/>
                  </a:cubicBezTo>
                  <a:cubicBezTo>
                    <a:pt x="9900" y="42"/>
                    <a:pt x="7650" y="-162"/>
                    <a:pt x="5850" y="144"/>
                  </a:cubicBezTo>
                  <a:cubicBezTo>
                    <a:pt x="4050" y="449"/>
                    <a:pt x="2700" y="1264"/>
                    <a:pt x="3825" y="3200"/>
                  </a:cubicBezTo>
                  <a:cubicBezTo>
                    <a:pt x="4950" y="5136"/>
                    <a:pt x="8550" y="8193"/>
                    <a:pt x="11925" y="10842"/>
                  </a:cubicBezTo>
                  <a:cubicBezTo>
                    <a:pt x="15300" y="13491"/>
                    <a:pt x="18450" y="15732"/>
                    <a:pt x="20025" y="17363"/>
                  </a:cubicBezTo>
                  <a:cubicBezTo>
                    <a:pt x="21600" y="18993"/>
                    <a:pt x="21600" y="20012"/>
                    <a:pt x="20250" y="20623"/>
                  </a:cubicBezTo>
                  <a:cubicBezTo>
                    <a:pt x="18900" y="21234"/>
                    <a:pt x="16200" y="21438"/>
                    <a:pt x="12600" y="21234"/>
                  </a:cubicBezTo>
                  <a:cubicBezTo>
                    <a:pt x="9000" y="21030"/>
                    <a:pt x="4500" y="20419"/>
                    <a:pt x="0" y="19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2644534" y="2424395"/>
              <a:ext cx="225666" cy="138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0726" fill="norm" stroke="1" extrusionOk="0">
                  <a:moveTo>
                    <a:pt x="15466" y="10244"/>
                  </a:moveTo>
                  <a:cubicBezTo>
                    <a:pt x="15062" y="7385"/>
                    <a:pt x="14658" y="4526"/>
                    <a:pt x="13447" y="2461"/>
                  </a:cubicBezTo>
                  <a:cubicBezTo>
                    <a:pt x="12236" y="397"/>
                    <a:pt x="10217" y="-874"/>
                    <a:pt x="7997" y="714"/>
                  </a:cubicBezTo>
                  <a:cubicBezTo>
                    <a:pt x="5776" y="2302"/>
                    <a:pt x="3354" y="6750"/>
                    <a:pt x="1941" y="9767"/>
                  </a:cubicBezTo>
                  <a:cubicBezTo>
                    <a:pt x="528" y="12785"/>
                    <a:pt x="124" y="14373"/>
                    <a:pt x="23" y="15961"/>
                  </a:cubicBezTo>
                  <a:cubicBezTo>
                    <a:pt x="-78" y="17550"/>
                    <a:pt x="124" y="19138"/>
                    <a:pt x="1234" y="19455"/>
                  </a:cubicBezTo>
                  <a:cubicBezTo>
                    <a:pt x="2344" y="19773"/>
                    <a:pt x="4363" y="18820"/>
                    <a:pt x="6180" y="16597"/>
                  </a:cubicBezTo>
                  <a:cubicBezTo>
                    <a:pt x="7997" y="14373"/>
                    <a:pt x="9612" y="10879"/>
                    <a:pt x="10722" y="8497"/>
                  </a:cubicBezTo>
                  <a:cubicBezTo>
                    <a:pt x="11832" y="6114"/>
                    <a:pt x="12438" y="4844"/>
                    <a:pt x="12943" y="5638"/>
                  </a:cubicBezTo>
                  <a:cubicBezTo>
                    <a:pt x="13447" y="6432"/>
                    <a:pt x="13851" y="9291"/>
                    <a:pt x="14255" y="11673"/>
                  </a:cubicBezTo>
                  <a:cubicBezTo>
                    <a:pt x="14658" y="14055"/>
                    <a:pt x="15062" y="15961"/>
                    <a:pt x="16273" y="17391"/>
                  </a:cubicBezTo>
                  <a:cubicBezTo>
                    <a:pt x="17485" y="18820"/>
                    <a:pt x="19503" y="19773"/>
                    <a:pt x="21522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3393016" y="2289456"/>
              <a:ext cx="423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529"/>
                    <a:pt x="0" y="7059"/>
                    <a:pt x="0" y="10659"/>
                  </a:cubicBezTo>
                  <a:cubicBezTo>
                    <a:pt x="0" y="14259"/>
                    <a:pt x="10800" y="179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3517899" y="2473606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3752849" y="2429156"/>
              <a:ext cx="2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3733799" y="235930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3807006" y="2382829"/>
              <a:ext cx="79194" cy="17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20" fill="norm" stroke="1" extrusionOk="0">
                  <a:moveTo>
                    <a:pt x="2509" y="7757"/>
                  </a:moveTo>
                  <a:cubicBezTo>
                    <a:pt x="2509" y="10269"/>
                    <a:pt x="2509" y="12780"/>
                    <a:pt x="2225" y="14664"/>
                  </a:cubicBezTo>
                  <a:cubicBezTo>
                    <a:pt x="1941" y="16548"/>
                    <a:pt x="1372" y="17804"/>
                    <a:pt x="804" y="17804"/>
                  </a:cubicBezTo>
                  <a:cubicBezTo>
                    <a:pt x="235" y="17804"/>
                    <a:pt x="-333" y="16548"/>
                    <a:pt x="235" y="13911"/>
                  </a:cubicBezTo>
                  <a:cubicBezTo>
                    <a:pt x="804" y="11273"/>
                    <a:pt x="2509" y="7255"/>
                    <a:pt x="4214" y="4618"/>
                  </a:cubicBezTo>
                  <a:cubicBezTo>
                    <a:pt x="5920" y="1980"/>
                    <a:pt x="7625" y="725"/>
                    <a:pt x="9899" y="222"/>
                  </a:cubicBezTo>
                  <a:cubicBezTo>
                    <a:pt x="12172" y="-280"/>
                    <a:pt x="15014" y="-29"/>
                    <a:pt x="17004" y="1980"/>
                  </a:cubicBezTo>
                  <a:cubicBezTo>
                    <a:pt x="18993" y="3990"/>
                    <a:pt x="20130" y="7757"/>
                    <a:pt x="20699" y="11273"/>
                  </a:cubicBezTo>
                  <a:cubicBezTo>
                    <a:pt x="21267" y="14790"/>
                    <a:pt x="21267" y="18055"/>
                    <a:pt x="21267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3968749" y="2435506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4368799" y="2245006"/>
              <a:ext cx="508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418"/>
                    <a:pt x="0" y="8836"/>
                    <a:pt x="1350" y="12355"/>
                  </a:cubicBezTo>
                  <a:cubicBezTo>
                    <a:pt x="2700" y="15873"/>
                    <a:pt x="5400" y="18491"/>
                    <a:pt x="9000" y="19882"/>
                  </a:cubicBezTo>
                  <a:cubicBezTo>
                    <a:pt x="12600" y="21273"/>
                    <a:pt x="17100" y="214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4444999" y="2280059"/>
              <a:ext cx="141432" cy="20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0787" fill="norm" stroke="1" extrusionOk="0">
                  <a:moveTo>
                    <a:pt x="12388" y="11856"/>
                  </a:moveTo>
                  <a:cubicBezTo>
                    <a:pt x="12388" y="10787"/>
                    <a:pt x="12388" y="9717"/>
                    <a:pt x="11276" y="8755"/>
                  </a:cubicBezTo>
                  <a:cubicBezTo>
                    <a:pt x="10165" y="7793"/>
                    <a:pt x="7941" y="6937"/>
                    <a:pt x="6194" y="6830"/>
                  </a:cubicBezTo>
                  <a:cubicBezTo>
                    <a:pt x="4447" y="6723"/>
                    <a:pt x="3176" y="7365"/>
                    <a:pt x="2065" y="9503"/>
                  </a:cubicBezTo>
                  <a:cubicBezTo>
                    <a:pt x="953" y="11642"/>
                    <a:pt x="0" y="15278"/>
                    <a:pt x="0" y="17630"/>
                  </a:cubicBezTo>
                  <a:cubicBezTo>
                    <a:pt x="0" y="19983"/>
                    <a:pt x="953" y="21052"/>
                    <a:pt x="3812" y="20731"/>
                  </a:cubicBezTo>
                  <a:cubicBezTo>
                    <a:pt x="6671" y="20410"/>
                    <a:pt x="11435" y="18700"/>
                    <a:pt x="14771" y="15705"/>
                  </a:cubicBezTo>
                  <a:cubicBezTo>
                    <a:pt x="18106" y="12711"/>
                    <a:pt x="20012" y="8434"/>
                    <a:pt x="20806" y="5654"/>
                  </a:cubicBezTo>
                  <a:cubicBezTo>
                    <a:pt x="21600" y="2874"/>
                    <a:pt x="21282" y="1591"/>
                    <a:pt x="19694" y="735"/>
                  </a:cubicBezTo>
                  <a:cubicBezTo>
                    <a:pt x="18106" y="-120"/>
                    <a:pt x="15247" y="-548"/>
                    <a:pt x="12865" y="1270"/>
                  </a:cubicBezTo>
                  <a:cubicBezTo>
                    <a:pt x="10482" y="3088"/>
                    <a:pt x="8576" y="7151"/>
                    <a:pt x="8259" y="9824"/>
                  </a:cubicBezTo>
                  <a:cubicBezTo>
                    <a:pt x="7941" y="12498"/>
                    <a:pt x="9212" y="13781"/>
                    <a:pt x="10482" y="15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4627033" y="2312654"/>
              <a:ext cx="115477" cy="176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730" fill="norm" stroke="1" extrusionOk="0">
                  <a:moveTo>
                    <a:pt x="16887" y="3983"/>
                  </a:moveTo>
                  <a:cubicBezTo>
                    <a:pt x="15316" y="2741"/>
                    <a:pt x="13745" y="1500"/>
                    <a:pt x="11193" y="1252"/>
                  </a:cubicBezTo>
                  <a:cubicBezTo>
                    <a:pt x="8640" y="1003"/>
                    <a:pt x="5105" y="1748"/>
                    <a:pt x="2945" y="4479"/>
                  </a:cubicBezTo>
                  <a:cubicBezTo>
                    <a:pt x="785" y="7210"/>
                    <a:pt x="0" y="11928"/>
                    <a:pt x="0" y="14907"/>
                  </a:cubicBezTo>
                  <a:cubicBezTo>
                    <a:pt x="0" y="17886"/>
                    <a:pt x="785" y="19128"/>
                    <a:pt x="2945" y="19996"/>
                  </a:cubicBezTo>
                  <a:cubicBezTo>
                    <a:pt x="5105" y="20865"/>
                    <a:pt x="8640" y="21362"/>
                    <a:pt x="11978" y="19128"/>
                  </a:cubicBezTo>
                  <a:cubicBezTo>
                    <a:pt x="15316" y="16893"/>
                    <a:pt x="18458" y="11928"/>
                    <a:pt x="20029" y="8824"/>
                  </a:cubicBezTo>
                  <a:cubicBezTo>
                    <a:pt x="21600" y="5721"/>
                    <a:pt x="21600" y="4479"/>
                    <a:pt x="21207" y="3238"/>
                  </a:cubicBezTo>
                  <a:cubicBezTo>
                    <a:pt x="20815" y="1996"/>
                    <a:pt x="20029" y="755"/>
                    <a:pt x="18655" y="259"/>
                  </a:cubicBezTo>
                  <a:cubicBezTo>
                    <a:pt x="17280" y="-238"/>
                    <a:pt x="15316" y="10"/>
                    <a:pt x="14727" y="755"/>
                  </a:cubicBezTo>
                  <a:cubicBezTo>
                    <a:pt x="14138" y="1500"/>
                    <a:pt x="14924" y="2741"/>
                    <a:pt x="15709" y="3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4798659" y="2267177"/>
              <a:ext cx="132205" cy="232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036" fill="norm" stroke="1" extrusionOk="0">
                  <a:moveTo>
                    <a:pt x="10434" y="6026"/>
                  </a:moveTo>
                  <a:cubicBezTo>
                    <a:pt x="10434" y="5070"/>
                    <a:pt x="10434" y="4114"/>
                    <a:pt x="9590" y="3636"/>
                  </a:cubicBezTo>
                  <a:cubicBezTo>
                    <a:pt x="8746" y="3159"/>
                    <a:pt x="7059" y="3159"/>
                    <a:pt x="5203" y="4305"/>
                  </a:cubicBezTo>
                  <a:cubicBezTo>
                    <a:pt x="3346" y="5452"/>
                    <a:pt x="1321" y="7746"/>
                    <a:pt x="478" y="10613"/>
                  </a:cubicBezTo>
                  <a:cubicBezTo>
                    <a:pt x="-366" y="13481"/>
                    <a:pt x="-29" y="16921"/>
                    <a:pt x="984" y="18928"/>
                  </a:cubicBezTo>
                  <a:cubicBezTo>
                    <a:pt x="1996" y="20936"/>
                    <a:pt x="3684" y="21509"/>
                    <a:pt x="6722" y="20649"/>
                  </a:cubicBezTo>
                  <a:cubicBezTo>
                    <a:pt x="9759" y="19789"/>
                    <a:pt x="14147" y="17495"/>
                    <a:pt x="17015" y="14341"/>
                  </a:cubicBezTo>
                  <a:cubicBezTo>
                    <a:pt x="19884" y="11187"/>
                    <a:pt x="21234" y="7173"/>
                    <a:pt x="21065" y="4401"/>
                  </a:cubicBezTo>
                  <a:cubicBezTo>
                    <a:pt x="20897" y="1629"/>
                    <a:pt x="19209" y="100"/>
                    <a:pt x="15497" y="5"/>
                  </a:cubicBezTo>
                  <a:cubicBezTo>
                    <a:pt x="11784" y="-91"/>
                    <a:pt x="6046" y="1247"/>
                    <a:pt x="309" y="2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5257270" y="2332709"/>
              <a:ext cx="127531" cy="18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954" fill="norm" stroke="1" extrusionOk="0">
                  <a:moveTo>
                    <a:pt x="17085" y="3821"/>
                  </a:moveTo>
                  <a:cubicBezTo>
                    <a:pt x="17085" y="2593"/>
                    <a:pt x="17085" y="1366"/>
                    <a:pt x="15845" y="630"/>
                  </a:cubicBezTo>
                  <a:cubicBezTo>
                    <a:pt x="14606" y="-107"/>
                    <a:pt x="12127" y="-352"/>
                    <a:pt x="9472" y="753"/>
                  </a:cubicBezTo>
                  <a:cubicBezTo>
                    <a:pt x="6816" y="1857"/>
                    <a:pt x="3983" y="4312"/>
                    <a:pt x="2213" y="7625"/>
                  </a:cubicBezTo>
                  <a:cubicBezTo>
                    <a:pt x="442" y="10939"/>
                    <a:pt x="-266" y="15112"/>
                    <a:pt x="88" y="17689"/>
                  </a:cubicBezTo>
                  <a:cubicBezTo>
                    <a:pt x="442" y="20266"/>
                    <a:pt x="1859" y="21248"/>
                    <a:pt x="5577" y="20880"/>
                  </a:cubicBezTo>
                  <a:cubicBezTo>
                    <a:pt x="9295" y="20512"/>
                    <a:pt x="15314" y="18793"/>
                    <a:pt x="21334" y="17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5457555" y="2149756"/>
              <a:ext cx="136796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5525" y="0"/>
                  </a:moveTo>
                  <a:cubicBezTo>
                    <a:pt x="4528" y="2301"/>
                    <a:pt x="3531" y="4601"/>
                    <a:pt x="3199" y="7669"/>
                  </a:cubicBezTo>
                  <a:cubicBezTo>
                    <a:pt x="2867" y="10736"/>
                    <a:pt x="3199" y="14570"/>
                    <a:pt x="3365" y="16807"/>
                  </a:cubicBezTo>
                  <a:cubicBezTo>
                    <a:pt x="3531" y="19044"/>
                    <a:pt x="3531" y="19683"/>
                    <a:pt x="3033" y="20322"/>
                  </a:cubicBezTo>
                  <a:cubicBezTo>
                    <a:pt x="2534" y="20961"/>
                    <a:pt x="1538" y="21600"/>
                    <a:pt x="873" y="21600"/>
                  </a:cubicBezTo>
                  <a:cubicBezTo>
                    <a:pt x="208" y="21600"/>
                    <a:pt x="-124" y="20961"/>
                    <a:pt x="42" y="19811"/>
                  </a:cubicBezTo>
                  <a:cubicBezTo>
                    <a:pt x="208" y="18660"/>
                    <a:pt x="873" y="16999"/>
                    <a:pt x="2368" y="15721"/>
                  </a:cubicBezTo>
                  <a:cubicBezTo>
                    <a:pt x="3864" y="14443"/>
                    <a:pt x="6190" y="13548"/>
                    <a:pt x="8184" y="13101"/>
                  </a:cubicBezTo>
                  <a:cubicBezTo>
                    <a:pt x="10178" y="12653"/>
                    <a:pt x="11839" y="12653"/>
                    <a:pt x="13168" y="12973"/>
                  </a:cubicBezTo>
                  <a:cubicBezTo>
                    <a:pt x="14498" y="13292"/>
                    <a:pt x="15494" y="13931"/>
                    <a:pt x="16325" y="14954"/>
                  </a:cubicBezTo>
                  <a:cubicBezTo>
                    <a:pt x="17156" y="15976"/>
                    <a:pt x="17821" y="17382"/>
                    <a:pt x="18651" y="18469"/>
                  </a:cubicBezTo>
                  <a:cubicBezTo>
                    <a:pt x="19482" y="19555"/>
                    <a:pt x="20479" y="20322"/>
                    <a:pt x="21476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5621866" y="2342551"/>
              <a:ext cx="118534" cy="137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8" fill="norm" stroke="1" extrusionOk="0">
                  <a:moveTo>
                    <a:pt x="14657" y="10289"/>
                  </a:moveTo>
                  <a:cubicBezTo>
                    <a:pt x="15429" y="8677"/>
                    <a:pt x="16200" y="7065"/>
                    <a:pt x="16586" y="5453"/>
                  </a:cubicBezTo>
                  <a:cubicBezTo>
                    <a:pt x="16971" y="3841"/>
                    <a:pt x="16971" y="2229"/>
                    <a:pt x="16007" y="1101"/>
                  </a:cubicBezTo>
                  <a:cubicBezTo>
                    <a:pt x="15043" y="-27"/>
                    <a:pt x="13114" y="-672"/>
                    <a:pt x="10414" y="1101"/>
                  </a:cubicBezTo>
                  <a:cubicBezTo>
                    <a:pt x="7714" y="2874"/>
                    <a:pt x="4243" y="7065"/>
                    <a:pt x="2314" y="9967"/>
                  </a:cubicBezTo>
                  <a:cubicBezTo>
                    <a:pt x="386" y="12868"/>
                    <a:pt x="0" y="14480"/>
                    <a:pt x="0" y="16092"/>
                  </a:cubicBezTo>
                  <a:cubicBezTo>
                    <a:pt x="0" y="17704"/>
                    <a:pt x="386" y="19316"/>
                    <a:pt x="1543" y="19800"/>
                  </a:cubicBezTo>
                  <a:cubicBezTo>
                    <a:pt x="2700" y="20283"/>
                    <a:pt x="4629" y="19638"/>
                    <a:pt x="6171" y="18671"/>
                  </a:cubicBezTo>
                  <a:cubicBezTo>
                    <a:pt x="7714" y="17704"/>
                    <a:pt x="8871" y="16415"/>
                    <a:pt x="10221" y="13997"/>
                  </a:cubicBezTo>
                  <a:cubicBezTo>
                    <a:pt x="11571" y="11579"/>
                    <a:pt x="13114" y="8032"/>
                    <a:pt x="13886" y="7549"/>
                  </a:cubicBezTo>
                  <a:cubicBezTo>
                    <a:pt x="14657" y="7065"/>
                    <a:pt x="14657" y="9644"/>
                    <a:pt x="15814" y="12385"/>
                  </a:cubicBezTo>
                  <a:cubicBezTo>
                    <a:pt x="16971" y="15125"/>
                    <a:pt x="19286" y="18027"/>
                    <a:pt x="21600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5772655" y="2345393"/>
              <a:ext cx="88395" cy="12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078" fill="norm" stroke="1" extrusionOk="0">
                  <a:moveTo>
                    <a:pt x="7591" y="7898"/>
                  </a:moveTo>
                  <a:cubicBezTo>
                    <a:pt x="5534" y="11193"/>
                    <a:pt x="3477" y="14488"/>
                    <a:pt x="2191" y="17051"/>
                  </a:cubicBezTo>
                  <a:cubicBezTo>
                    <a:pt x="906" y="19613"/>
                    <a:pt x="391" y="21444"/>
                    <a:pt x="134" y="20712"/>
                  </a:cubicBezTo>
                  <a:cubicBezTo>
                    <a:pt x="-123" y="19980"/>
                    <a:pt x="-123" y="16685"/>
                    <a:pt x="1163" y="13024"/>
                  </a:cubicBezTo>
                  <a:cubicBezTo>
                    <a:pt x="2448" y="9363"/>
                    <a:pt x="5020" y="5336"/>
                    <a:pt x="7591" y="2956"/>
                  </a:cubicBezTo>
                  <a:cubicBezTo>
                    <a:pt x="10163" y="576"/>
                    <a:pt x="12734" y="-156"/>
                    <a:pt x="15048" y="27"/>
                  </a:cubicBezTo>
                  <a:cubicBezTo>
                    <a:pt x="17363" y="210"/>
                    <a:pt x="19420" y="1308"/>
                    <a:pt x="20448" y="4969"/>
                  </a:cubicBezTo>
                  <a:cubicBezTo>
                    <a:pt x="21477" y="8630"/>
                    <a:pt x="21477" y="14854"/>
                    <a:pt x="21477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5932079" y="2341974"/>
              <a:ext cx="195671" cy="158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752" fill="norm" stroke="1" extrusionOk="0">
                  <a:moveTo>
                    <a:pt x="9626" y="3929"/>
                  </a:moveTo>
                  <a:cubicBezTo>
                    <a:pt x="8697" y="3098"/>
                    <a:pt x="7768" y="2267"/>
                    <a:pt x="6723" y="2267"/>
                  </a:cubicBezTo>
                  <a:cubicBezTo>
                    <a:pt x="5677" y="2267"/>
                    <a:pt x="4516" y="3098"/>
                    <a:pt x="3355" y="5452"/>
                  </a:cubicBezTo>
                  <a:cubicBezTo>
                    <a:pt x="2194" y="7806"/>
                    <a:pt x="1032" y="11683"/>
                    <a:pt x="452" y="14313"/>
                  </a:cubicBezTo>
                  <a:cubicBezTo>
                    <a:pt x="-129" y="16944"/>
                    <a:pt x="-129" y="18329"/>
                    <a:pt x="336" y="19437"/>
                  </a:cubicBezTo>
                  <a:cubicBezTo>
                    <a:pt x="800" y="20544"/>
                    <a:pt x="1729" y="21375"/>
                    <a:pt x="4052" y="20129"/>
                  </a:cubicBezTo>
                  <a:cubicBezTo>
                    <a:pt x="6374" y="18883"/>
                    <a:pt x="10090" y="15560"/>
                    <a:pt x="12645" y="12375"/>
                  </a:cubicBezTo>
                  <a:cubicBezTo>
                    <a:pt x="15200" y="9190"/>
                    <a:pt x="16594" y="6144"/>
                    <a:pt x="17290" y="3929"/>
                  </a:cubicBezTo>
                  <a:cubicBezTo>
                    <a:pt x="17987" y="1713"/>
                    <a:pt x="17987" y="329"/>
                    <a:pt x="17174" y="52"/>
                  </a:cubicBezTo>
                  <a:cubicBezTo>
                    <a:pt x="16361" y="-225"/>
                    <a:pt x="14736" y="606"/>
                    <a:pt x="13574" y="2406"/>
                  </a:cubicBezTo>
                  <a:cubicBezTo>
                    <a:pt x="12413" y="4206"/>
                    <a:pt x="11716" y="6975"/>
                    <a:pt x="11368" y="9329"/>
                  </a:cubicBezTo>
                  <a:cubicBezTo>
                    <a:pt x="11019" y="11683"/>
                    <a:pt x="11019" y="13621"/>
                    <a:pt x="12761" y="14590"/>
                  </a:cubicBezTo>
                  <a:cubicBezTo>
                    <a:pt x="14503" y="15560"/>
                    <a:pt x="17987" y="15560"/>
                    <a:pt x="21471" y="15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6510400" y="2143406"/>
              <a:ext cx="303150" cy="601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20" fill="norm" stroke="1" extrusionOk="0">
                  <a:moveTo>
                    <a:pt x="7533" y="7048"/>
                  </a:moveTo>
                  <a:cubicBezTo>
                    <a:pt x="6933" y="6594"/>
                    <a:pt x="6333" y="6139"/>
                    <a:pt x="5658" y="5987"/>
                  </a:cubicBezTo>
                  <a:cubicBezTo>
                    <a:pt x="4983" y="5836"/>
                    <a:pt x="4233" y="5987"/>
                    <a:pt x="3258" y="6594"/>
                  </a:cubicBezTo>
                  <a:cubicBezTo>
                    <a:pt x="2283" y="7200"/>
                    <a:pt x="1083" y="8261"/>
                    <a:pt x="483" y="9095"/>
                  </a:cubicBezTo>
                  <a:cubicBezTo>
                    <a:pt x="-117" y="9928"/>
                    <a:pt x="-117" y="10535"/>
                    <a:pt x="258" y="10876"/>
                  </a:cubicBezTo>
                  <a:cubicBezTo>
                    <a:pt x="633" y="11217"/>
                    <a:pt x="1383" y="11293"/>
                    <a:pt x="2658" y="10989"/>
                  </a:cubicBezTo>
                  <a:cubicBezTo>
                    <a:pt x="3933" y="10686"/>
                    <a:pt x="5733" y="10004"/>
                    <a:pt x="6483" y="9246"/>
                  </a:cubicBezTo>
                  <a:cubicBezTo>
                    <a:pt x="7233" y="8488"/>
                    <a:pt x="6933" y="7655"/>
                    <a:pt x="7458" y="6404"/>
                  </a:cubicBezTo>
                  <a:cubicBezTo>
                    <a:pt x="7983" y="5154"/>
                    <a:pt x="9333" y="3486"/>
                    <a:pt x="10308" y="2501"/>
                  </a:cubicBezTo>
                  <a:cubicBezTo>
                    <a:pt x="11283" y="1516"/>
                    <a:pt x="11883" y="1213"/>
                    <a:pt x="12708" y="834"/>
                  </a:cubicBezTo>
                  <a:cubicBezTo>
                    <a:pt x="13533" y="455"/>
                    <a:pt x="14583" y="0"/>
                    <a:pt x="14883" y="0"/>
                  </a:cubicBezTo>
                  <a:cubicBezTo>
                    <a:pt x="15183" y="0"/>
                    <a:pt x="14733" y="455"/>
                    <a:pt x="13608" y="1895"/>
                  </a:cubicBezTo>
                  <a:cubicBezTo>
                    <a:pt x="12483" y="3335"/>
                    <a:pt x="10683" y="5760"/>
                    <a:pt x="9333" y="8034"/>
                  </a:cubicBezTo>
                  <a:cubicBezTo>
                    <a:pt x="7983" y="10307"/>
                    <a:pt x="7083" y="12429"/>
                    <a:pt x="6708" y="14476"/>
                  </a:cubicBezTo>
                  <a:cubicBezTo>
                    <a:pt x="6333" y="16522"/>
                    <a:pt x="6483" y="18493"/>
                    <a:pt x="6783" y="19667"/>
                  </a:cubicBezTo>
                  <a:cubicBezTo>
                    <a:pt x="7083" y="20842"/>
                    <a:pt x="7533" y="21221"/>
                    <a:pt x="8133" y="21411"/>
                  </a:cubicBezTo>
                  <a:cubicBezTo>
                    <a:pt x="8733" y="21600"/>
                    <a:pt x="9483" y="21600"/>
                    <a:pt x="10608" y="20956"/>
                  </a:cubicBezTo>
                  <a:cubicBezTo>
                    <a:pt x="11733" y="20312"/>
                    <a:pt x="13233" y="19023"/>
                    <a:pt x="13983" y="17697"/>
                  </a:cubicBezTo>
                  <a:cubicBezTo>
                    <a:pt x="14733" y="16371"/>
                    <a:pt x="14733" y="15006"/>
                    <a:pt x="14433" y="14211"/>
                  </a:cubicBezTo>
                  <a:cubicBezTo>
                    <a:pt x="14133" y="13415"/>
                    <a:pt x="13533" y="13187"/>
                    <a:pt x="13683" y="13112"/>
                  </a:cubicBezTo>
                  <a:cubicBezTo>
                    <a:pt x="13833" y="13036"/>
                    <a:pt x="14733" y="13112"/>
                    <a:pt x="16158" y="12846"/>
                  </a:cubicBezTo>
                  <a:cubicBezTo>
                    <a:pt x="17583" y="12581"/>
                    <a:pt x="19533" y="11975"/>
                    <a:pt x="21483" y="1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7182893" y="2263437"/>
              <a:ext cx="145008" cy="192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0871" fill="norm" stroke="1" extrusionOk="0">
                  <a:moveTo>
                    <a:pt x="19929" y="4204"/>
                  </a:moveTo>
                  <a:cubicBezTo>
                    <a:pt x="19625" y="3055"/>
                    <a:pt x="19321" y="1906"/>
                    <a:pt x="18560" y="987"/>
                  </a:cubicBezTo>
                  <a:cubicBezTo>
                    <a:pt x="17800" y="67"/>
                    <a:pt x="16583" y="-622"/>
                    <a:pt x="13388" y="872"/>
                  </a:cubicBezTo>
                  <a:cubicBezTo>
                    <a:pt x="10194" y="2365"/>
                    <a:pt x="5022" y="6042"/>
                    <a:pt x="2284" y="9259"/>
                  </a:cubicBezTo>
                  <a:cubicBezTo>
                    <a:pt x="-454" y="12476"/>
                    <a:pt x="-758" y="15233"/>
                    <a:pt x="1524" y="17301"/>
                  </a:cubicBezTo>
                  <a:cubicBezTo>
                    <a:pt x="3805" y="19369"/>
                    <a:pt x="8673" y="20748"/>
                    <a:pt x="12324" y="20863"/>
                  </a:cubicBezTo>
                  <a:cubicBezTo>
                    <a:pt x="15974" y="20978"/>
                    <a:pt x="18408" y="19829"/>
                    <a:pt x="20842" y="18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7322360" y="2289456"/>
              <a:ext cx="164290" cy="141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77" fill="norm" stroke="1" extrusionOk="0">
                  <a:moveTo>
                    <a:pt x="17121" y="0"/>
                  </a:moveTo>
                  <a:cubicBezTo>
                    <a:pt x="13019" y="635"/>
                    <a:pt x="8918" y="1271"/>
                    <a:pt x="5911" y="4129"/>
                  </a:cubicBezTo>
                  <a:cubicBezTo>
                    <a:pt x="2903" y="6988"/>
                    <a:pt x="989" y="12071"/>
                    <a:pt x="306" y="15406"/>
                  </a:cubicBezTo>
                  <a:cubicBezTo>
                    <a:pt x="-378" y="18741"/>
                    <a:pt x="169" y="20329"/>
                    <a:pt x="1126" y="20965"/>
                  </a:cubicBezTo>
                  <a:cubicBezTo>
                    <a:pt x="2083" y="21600"/>
                    <a:pt x="3450" y="21282"/>
                    <a:pt x="5227" y="19853"/>
                  </a:cubicBezTo>
                  <a:cubicBezTo>
                    <a:pt x="7004" y="18424"/>
                    <a:pt x="9192" y="15882"/>
                    <a:pt x="10695" y="13976"/>
                  </a:cubicBezTo>
                  <a:cubicBezTo>
                    <a:pt x="12199" y="12071"/>
                    <a:pt x="13019" y="10800"/>
                    <a:pt x="13430" y="11594"/>
                  </a:cubicBezTo>
                  <a:cubicBezTo>
                    <a:pt x="13840" y="12388"/>
                    <a:pt x="13840" y="15247"/>
                    <a:pt x="15070" y="16359"/>
                  </a:cubicBezTo>
                  <a:cubicBezTo>
                    <a:pt x="16300" y="17471"/>
                    <a:pt x="18761" y="16835"/>
                    <a:pt x="21222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7525661" y="2048156"/>
              <a:ext cx="75289" cy="431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86" fill="norm" stroke="1" extrusionOk="0">
                  <a:moveTo>
                    <a:pt x="21342" y="0"/>
                  </a:moveTo>
                  <a:cubicBezTo>
                    <a:pt x="16542" y="1153"/>
                    <a:pt x="11742" y="2307"/>
                    <a:pt x="8142" y="4509"/>
                  </a:cubicBezTo>
                  <a:cubicBezTo>
                    <a:pt x="4542" y="6711"/>
                    <a:pt x="2142" y="9961"/>
                    <a:pt x="942" y="12530"/>
                  </a:cubicBezTo>
                  <a:cubicBezTo>
                    <a:pt x="-258" y="15099"/>
                    <a:pt x="-258" y="16986"/>
                    <a:pt x="642" y="18350"/>
                  </a:cubicBezTo>
                  <a:cubicBezTo>
                    <a:pt x="1542" y="19713"/>
                    <a:pt x="3342" y="20551"/>
                    <a:pt x="5742" y="21023"/>
                  </a:cubicBezTo>
                  <a:cubicBezTo>
                    <a:pt x="8142" y="21495"/>
                    <a:pt x="11142" y="21600"/>
                    <a:pt x="13842" y="20761"/>
                  </a:cubicBezTo>
                  <a:cubicBezTo>
                    <a:pt x="16542" y="19922"/>
                    <a:pt x="18942" y="18140"/>
                    <a:pt x="21342" y="16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7486389" y="2262436"/>
              <a:ext cx="279662" cy="144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0733" fill="norm" stroke="1" extrusionOk="0">
                  <a:moveTo>
                    <a:pt x="2456" y="3883"/>
                  </a:moveTo>
                  <a:cubicBezTo>
                    <a:pt x="1320" y="3883"/>
                    <a:pt x="183" y="3883"/>
                    <a:pt x="20" y="4035"/>
                  </a:cubicBezTo>
                  <a:cubicBezTo>
                    <a:pt x="-142" y="4187"/>
                    <a:pt x="670" y="4492"/>
                    <a:pt x="3025" y="4644"/>
                  </a:cubicBezTo>
                  <a:cubicBezTo>
                    <a:pt x="5380" y="4796"/>
                    <a:pt x="9278" y="4796"/>
                    <a:pt x="11714" y="4644"/>
                  </a:cubicBezTo>
                  <a:cubicBezTo>
                    <a:pt x="14150" y="4492"/>
                    <a:pt x="15124" y="4187"/>
                    <a:pt x="16017" y="3427"/>
                  </a:cubicBezTo>
                  <a:cubicBezTo>
                    <a:pt x="16911" y="2666"/>
                    <a:pt x="17723" y="1449"/>
                    <a:pt x="17641" y="689"/>
                  </a:cubicBezTo>
                  <a:cubicBezTo>
                    <a:pt x="17560" y="-72"/>
                    <a:pt x="16586" y="-376"/>
                    <a:pt x="15124" y="689"/>
                  </a:cubicBezTo>
                  <a:cubicBezTo>
                    <a:pt x="13663" y="1754"/>
                    <a:pt x="11714" y="4187"/>
                    <a:pt x="10577" y="7230"/>
                  </a:cubicBezTo>
                  <a:cubicBezTo>
                    <a:pt x="9440" y="10272"/>
                    <a:pt x="9115" y="13923"/>
                    <a:pt x="9684" y="16661"/>
                  </a:cubicBezTo>
                  <a:cubicBezTo>
                    <a:pt x="10252" y="19399"/>
                    <a:pt x="11714" y="21224"/>
                    <a:pt x="13581" y="20616"/>
                  </a:cubicBezTo>
                  <a:cubicBezTo>
                    <a:pt x="15449" y="20007"/>
                    <a:pt x="17723" y="16965"/>
                    <a:pt x="19103" y="14075"/>
                  </a:cubicBezTo>
                  <a:cubicBezTo>
                    <a:pt x="20484" y="11185"/>
                    <a:pt x="20971" y="8447"/>
                    <a:pt x="21458" y="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7752130" y="2069642"/>
              <a:ext cx="83771" cy="321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16" fill="norm" stroke="1" extrusionOk="0">
                  <a:moveTo>
                    <a:pt x="14891" y="1943"/>
                  </a:moveTo>
                  <a:cubicBezTo>
                    <a:pt x="15431" y="1101"/>
                    <a:pt x="15971" y="260"/>
                    <a:pt x="15161" y="49"/>
                  </a:cubicBezTo>
                  <a:cubicBezTo>
                    <a:pt x="14351" y="-161"/>
                    <a:pt x="12191" y="260"/>
                    <a:pt x="9761" y="2223"/>
                  </a:cubicBezTo>
                  <a:cubicBezTo>
                    <a:pt x="7331" y="4187"/>
                    <a:pt x="4631" y="7694"/>
                    <a:pt x="2741" y="10779"/>
                  </a:cubicBezTo>
                  <a:cubicBezTo>
                    <a:pt x="851" y="13865"/>
                    <a:pt x="-229" y="16530"/>
                    <a:pt x="41" y="18353"/>
                  </a:cubicBezTo>
                  <a:cubicBezTo>
                    <a:pt x="311" y="20177"/>
                    <a:pt x="1931" y="21158"/>
                    <a:pt x="3281" y="21299"/>
                  </a:cubicBezTo>
                  <a:cubicBezTo>
                    <a:pt x="4631" y="21439"/>
                    <a:pt x="5711" y="20738"/>
                    <a:pt x="7061" y="19966"/>
                  </a:cubicBezTo>
                  <a:cubicBezTo>
                    <a:pt x="8411" y="19195"/>
                    <a:pt x="10031" y="18353"/>
                    <a:pt x="11921" y="17512"/>
                  </a:cubicBezTo>
                  <a:cubicBezTo>
                    <a:pt x="13811" y="16670"/>
                    <a:pt x="15971" y="15829"/>
                    <a:pt x="17321" y="15829"/>
                  </a:cubicBezTo>
                  <a:cubicBezTo>
                    <a:pt x="18671" y="15829"/>
                    <a:pt x="19211" y="16670"/>
                    <a:pt x="19751" y="17722"/>
                  </a:cubicBezTo>
                  <a:cubicBezTo>
                    <a:pt x="20291" y="18774"/>
                    <a:pt x="20831" y="20036"/>
                    <a:pt x="21371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7909205" y="2165729"/>
              <a:ext cx="40995" cy="193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0823" fill="norm" stroke="1" extrusionOk="0">
                  <a:moveTo>
                    <a:pt x="20917" y="11926"/>
                  </a:moveTo>
                  <a:cubicBezTo>
                    <a:pt x="14437" y="14200"/>
                    <a:pt x="7957" y="16474"/>
                    <a:pt x="4177" y="18179"/>
                  </a:cubicBezTo>
                  <a:cubicBezTo>
                    <a:pt x="397" y="19884"/>
                    <a:pt x="-683" y="21021"/>
                    <a:pt x="397" y="20794"/>
                  </a:cubicBezTo>
                  <a:cubicBezTo>
                    <a:pt x="1477" y="20566"/>
                    <a:pt x="4717" y="18975"/>
                    <a:pt x="6877" y="16474"/>
                  </a:cubicBezTo>
                  <a:cubicBezTo>
                    <a:pt x="9037" y="13973"/>
                    <a:pt x="10117" y="10562"/>
                    <a:pt x="11197" y="7379"/>
                  </a:cubicBezTo>
                  <a:cubicBezTo>
                    <a:pt x="12277" y="4196"/>
                    <a:pt x="13357" y="1240"/>
                    <a:pt x="13897" y="330"/>
                  </a:cubicBezTo>
                  <a:cubicBezTo>
                    <a:pt x="14437" y="-579"/>
                    <a:pt x="14437" y="558"/>
                    <a:pt x="14437" y="1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7969845" y="2205184"/>
              <a:ext cx="235553" cy="392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193" fill="norm" stroke="1" extrusionOk="0">
                  <a:moveTo>
                    <a:pt x="1093" y="3178"/>
                  </a:moveTo>
                  <a:cubicBezTo>
                    <a:pt x="902" y="4550"/>
                    <a:pt x="711" y="5921"/>
                    <a:pt x="519" y="6950"/>
                  </a:cubicBezTo>
                  <a:cubicBezTo>
                    <a:pt x="328" y="7978"/>
                    <a:pt x="137" y="8664"/>
                    <a:pt x="42" y="8664"/>
                  </a:cubicBezTo>
                  <a:cubicBezTo>
                    <a:pt x="-54" y="8664"/>
                    <a:pt x="-54" y="7978"/>
                    <a:pt x="806" y="6550"/>
                  </a:cubicBezTo>
                  <a:cubicBezTo>
                    <a:pt x="1666" y="5121"/>
                    <a:pt x="3387" y="2950"/>
                    <a:pt x="4820" y="1693"/>
                  </a:cubicBezTo>
                  <a:cubicBezTo>
                    <a:pt x="6254" y="435"/>
                    <a:pt x="7401" y="93"/>
                    <a:pt x="8165" y="264"/>
                  </a:cubicBezTo>
                  <a:cubicBezTo>
                    <a:pt x="8930" y="435"/>
                    <a:pt x="9312" y="1121"/>
                    <a:pt x="9408" y="2093"/>
                  </a:cubicBezTo>
                  <a:cubicBezTo>
                    <a:pt x="9504" y="3064"/>
                    <a:pt x="9312" y="4321"/>
                    <a:pt x="9312" y="5235"/>
                  </a:cubicBezTo>
                  <a:cubicBezTo>
                    <a:pt x="9312" y="6150"/>
                    <a:pt x="9504" y="6721"/>
                    <a:pt x="10077" y="7007"/>
                  </a:cubicBezTo>
                  <a:cubicBezTo>
                    <a:pt x="10650" y="7293"/>
                    <a:pt x="11606" y="7293"/>
                    <a:pt x="13135" y="6378"/>
                  </a:cubicBezTo>
                  <a:cubicBezTo>
                    <a:pt x="14665" y="5464"/>
                    <a:pt x="16767" y="3635"/>
                    <a:pt x="17914" y="2321"/>
                  </a:cubicBezTo>
                  <a:cubicBezTo>
                    <a:pt x="19061" y="1007"/>
                    <a:pt x="19252" y="207"/>
                    <a:pt x="18870" y="35"/>
                  </a:cubicBezTo>
                  <a:cubicBezTo>
                    <a:pt x="18488" y="-136"/>
                    <a:pt x="17532" y="321"/>
                    <a:pt x="16481" y="1121"/>
                  </a:cubicBezTo>
                  <a:cubicBezTo>
                    <a:pt x="15429" y="1921"/>
                    <a:pt x="14282" y="3064"/>
                    <a:pt x="13613" y="3921"/>
                  </a:cubicBezTo>
                  <a:cubicBezTo>
                    <a:pt x="12944" y="4778"/>
                    <a:pt x="12753" y="5350"/>
                    <a:pt x="13135" y="5464"/>
                  </a:cubicBezTo>
                  <a:cubicBezTo>
                    <a:pt x="13518" y="5578"/>
                    <a:pt x="14473" y="5235"/>
                    <a:pt x="15334" y="4893"/>
                  </a:cubicBezTo>
                  <a:cubicBezTo>
                    <a:pt x="16194" y="4550"/>
                    <a:pt x="16958" y="4207"/>
                    <a:pt x="17436" y="4321"/>
                  </a:cubicBezTo>
                  <a:cubicBezTo>
                    <a:pt x="17914" y="4435"/>
                    <a:pt x="18105" y="5007"/>
                    <a:pt x="18679" y="7064"/>
                  </a:cubicBezTo>
                  <a:cubicBezTo>
                    <a:pt x="19252" y="9121"/>
                    <a:pt x="20208" y="12664"/>
                    <a:pt x="20781" y="15121"/>
                  </a:cubicBezTo>
                  <a:cubicBezTo>
                    <a:pt x="21355" y="17578"/>
                    <a:pt x="21546" y="18950"/>
                    <a:pt x="20686" y="19921"/>
                  </a:cubicBezTo>
                  <a:cubicBezTo>
                    <a:pt x="19826" y="20893"/>
                    <a:pt x="17914" y="21464"/>
                    <a:pt x="16003" y="21064"/>
                  </a:cubicBezTo>
                  <a:cubicBezTo>
                    <a:pt x="14091" y="20664"/>
                    <a:pt x="12180" y="19293"/>
                    <a:pt x="10268" y="17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8747859" y="1991006"/>
              <a:ext cx="459642" cy="42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98" fill="norm" stroke="1" extrusionOk="0">
                  <a:moveTo>
                    <a:pt x="4573" y="0"/>
                  </a:moveTo>
                  <a:cubicBezTo>
                    <a:pt x="3978" y="4104"/>
                    <a:pt x="3384" y="8208"/>
                    <a:pt x="3087" y="11502"/>
                  </a:cubicBezTo>
                  <a:cubicBezTo>
                    <a:pt x="2789" y="14796"/>
                    <a:pt x="2789" y="17280"/>
                    <a:pt x="2789" y="18792"/>
                  </a:cubicBezTo>
                  <a:cubicBezTo>
                    <a:pt x="2789" y="20304"/>
                    <a:pt x="2789" y="20844"/>
                    <a:pt x="2839" y="20790"/>
                  </a:cubicBezTo>
                  <a:cubicBezTo>
                    <a:pt x="2888" y="20736"/>
                    <a:pt x="2988" y="20088"/>
                    <a:pt x="2641" y="18846"/>
                  </a:cubicBezTo>
                  <a:cubicBezTo>
                    <a:pt x="2294" y="17604"/>
                    <a:pt x="1501" y="15768"/>
                    <a:pt x="907" y="14634"/>
                  </a:cubicBezTo>
                  <a:cubicBezTo>
                    <a:pt x="312" y="13500"/>
                    <a:pt x="-84" y="13068"/>
                    <a:pt x="15" y="12744"/>
                  </a:cubicBezTo>
                  <a:cubicBezTo>
                    <a:pt x="114" y="12420"/>
                    <a:pt x="709" y="12204"/>
                    <a:pt x="1699" y="10854"/>
                  </a:cubicBezTo>
                  <a:cubicBezTo>
                    <a:pt x="2690" y="9504"/>
                    <a:pt x="4077" y="7020"/>
                    <a:pt x="4920" y="5454"/>
                  </a:cubicBezTo>
                  <a:cubicBezTo>
                    <a:pt x="5762" y="3888"/>
                    <a:pt x="6059" y="3240"/>
                    <a:pt x="6406" y="2592"/>
                  </a:cubicBezTo>
                  <a:cubicBezTo>
                    <a:pt x="6753" y="1944"/>
                    <a:pt x="7149" y="1296"/>
                    <a:pt x="7347" y="1296"/>
                  </a:cubicBezTo>
                  <a:cubicBezTo>
                    <a:pt x="7545" y="1296"/>
                    <a:pt x="7545" y="1944"/>
                    <a:pt x="7397" y="4050"/>
                  </a:cubicBezTo>
                  <a:cubicBezTo>
                    <a:pt x="7248" y="6156"/>
                    <a:pt x="6951" y="9720"/>
                    <a:pt x="6703" y="11934"/>
                  </a:cubicBezTo>
                  <a:cubicBezTo>
                    <a:pt x="6455" y="14148"/>
                    <a:pt x="6257" y="15012"/>
                    <a:pt x="6059" y="16146"/>
                  </a:cubicBezTo>
                  <a:cubicBezTo>
                    <a:pt x="5861" y="17280"/>
                    <a:pt x="5663" y="18684"/>
                    <a:pt x="5613" y="19116"/>
                  </a:cubicBezTo>
                  <a:cubicBezTo>
                    <a:pt x="5564" y="19548"/>
                    <a:pt x="5663" y="19008"/>
                    <a:pt x="6059" y="17820"/>
                  </a:cubicBezTo>
                  <a:cubicBezTo>
                    <a:pt x="6455" y="16632"/>
                    <a:pt x="7149" y="14796"/>
                    <a:pt x="7744" y="13770"/>
                  </a:cubicBezTo>
                  <a:cubicBezTo>
                    <a:pt x="8338" y="12744"/>
                    <a:pt x="8833" y="12528"/>
                    <a:pt x="9230" y="12636"/>
                  </a:cubicBezTo>
                  <a:cubicBezTo>
                    <a:pt x="9626" y="12744"/>
                    <a:pt x="9923" y="13176"/>
                    <a:pt x="10171" y="14526"/>
                  </a:cubicBezTo>
                  <a:cubicBezTo>
                    <a:pt x="10419" y="15876"/>
                    <a:pt x="10617" y="18144"/>
                    <a:pt x="10865" y="19494"/>
                  </a:cubicBezTo>
                  <a:cubicBezTo>
                    <a:pt x="11112" y="20844"/>
                    <a:pt x="11410" y="21276"/>
                    <a:pt x="11806" y="21438"/>
                  </a:cubicBezTo>
                  <a:cubicBezTo>
                    <a:pt x="12202" y="21600"/>
                    <a:pt x="12698" y="21492"/>
                    <a:pt x="13441" y="20358"/>
                  </a:cubicBezTo>
                  <a:cubicBezTo>
                    <a:pt x="14184" y="19224"/>
                    <a:pt x="15175" y="17064"/>
                    <a:pt x="15720" y="15714"/>
                  </a:cubicBezTo>
                  <a:cubicBezTo>
                    <a:pt x="16265" y="14364"/>
                    <a:pt x="16364" y="13824"/>
                    <a:pt x="16463" y="13284"/>
                  </a:cubicBezTo>
                  <a:cubicBezTo>
                    <a:pt x="16562" y="12744"/>
                    <a:pt x="16661" y="12204"/>
                    <a:pt x="16413" y="12042"/>
                  </a:cubicBezTo>
                  <a:cubicBezTo>
                    <a:pt x="16166" y="11880"/>
                    <a:pt x="15571" y="12096"/>
                    <a:pt x="14927" y="12906"/>
                  </a:cubicBezTo>
                  <a:cubicBezTo>
                    <a:pt x="14283" y="13716"/>
                    <a:pt x="13589" y="15120"/>
                    <a:pt x="13243" y="16200"/>
                  </a:cubicBezTo>
                  <a:cubicBezTo>
                    <a:pt x="12896" y="17280"/>
                    <a:pt x="12896" y="18036"/>
                    <a:pt x="13738" y="18630"/>
                  </a:cubicBezTo>
                  <a:cubicBezTo>
                    <a:pt x="14580" y="19224"/>
                    <a:pt x="16265" y="19656"/>
                    <a:pt x="17701" y="19602"/>
                  </a:cubicBezTo>
                  <a:cubicBezTo>
                    <a:pt x="19138" y="19548"/>
                    <a:pt x="20327" y="19008"/>
                    <a:pt x="21516" y="1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9531349" y="2187856"/>
              <a:ext cx="127001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5344"/>
                    <a:pt x="4320" y="10689"/>
                    <a:pt x="5580" y="13918"/>
                  </a:cubicBezTo>
                  <a:cubicBezTo>
                    <a:pt x="6840" y="17146"/>
                    <a:pt x="7200" y="18260"/>
                    <a:pt x="7920" y="19373"/>
                  </a:cubicBezTo>
                  <a:cubicBezTo>
                    <a:pt x="8640" y="20487"/>
                    <a:pt x="9720" y="21600"/>
                    <a:pt x="10980" y="21600"/>
                  </a:cubicBezTo>
                  <a:cubicBezTo>
                    <a:pt x="12240" y="21600"/>
                    <a:pt x="13680" y="20487"/>
                    <a:pt x="14940" y="17369"/>
                  </a:cubicBezTo>
                  <a:cubicBezTo>
                    <a:pt x="16200" y="14252"/>
                    <a:pt x="17280" y="9130"/>
                    <a:pt x="18360" y="6012"/>
                  </a:cubicBezTo>
                  <a:cubicBezTo>
                    <a:pt x="19440" y="2895"/>
                    <a:pt x="20520" y="1781"/>
                    <a:pt x="21600" y="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9715499" y="2213256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9709149" y="216880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9777506" y="2166362"/>
              <a:ext cx="312645" cy="168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173" fill="norm" stroke="1" extrusionOk="0">
                  <a:moveTo>
                    <a:pt x="102" y="308"/>
                  </a:moveTo>
                  <a:cubicBezTo>
                    <a:pt x="1697" y="4575"/>
                    <a:pt x="3291" y="8842"/>
                    <a:pt x="4161" y="11908"/>
                  </a:cubicBezTo>
                  <a:cubicBezTo>
                    <a:pt x="5031" y="14975"/>
                    <a:pt x="5176" y="16842"/>
                    <a:pt x="5031" y="18308"/>
                  </a:cubicBezTo>
                  <a:cubicBezTo>
                    <a:pt x="4886" y="19775"/>
                    <a:pt x="4451" y="20842"/>
                    <a:pt x="3871" y="21108"/>
                  </a:cubicBezTo>
                  <a:cubicBezTo>
                    <a:pt x="3291" y="21375"/>
                    <a:pt x="2566" y="20842"/>
                    <a:pt x="1697" y="19108"/>
                  </a:cubicBezTo>
                  <a:cubicBezTo>
                    <a:pt x="827" y="17375"/>
                    <a:pt x="-188" y="14442"/>
                    <a:pt x="29" y="11242"/>
                  </a:cubicBezTo>
                  <a:cubicBezTo>
                    <a:pt x="247" y="8042"/>
                    <a:pt x="1697" y="4575"/>
                    <a:pt x="3219" y="2708"/>
                  </a:cubicBezTo>
                  <a:cubicBezTo>
                    <a:pt x="4741" y="842"/>
                    <a:pt x="6335" y="575"/>
                    <a:pt x="7495" y="308"/>
                  </a:cubicBezTo>
                  <a:cubicBezTo>
                    <a:pt x="8655" y="42"/>
                    <a:pt x="9380" y="-225"/>
                    <a:pt x="9742" y="308"/>
                  </a:cubicBezTo>
                  <a:cubicBezTo>
                    <a:pt x="10105" y="842"/>
                    <a:pt x="10105" y="2175"/>
                    <a:pt x="9887" y="4442"/>
                  </a:cubicBezTo>
                  <a:cubicBezTo>
                    <a:pt x="9670" y="6708"/>
                    <a:pt x="9235" y="9908"/>
                    <a:pt x="9017" y="12175"/>
                  </a:cubicBezTo>
                  <a:cubicBezTo>
                    <a:pt x="8800" y="14442"/>
                    <a:pt x="8800" y="15775"/>
                    <a:pt x="9235" y="16308"/>
                  </a:cubicBezTo>
                  <a:cubicBezTo>
                    <a:pt x="9670" y="16842"/>
                    <a:pt x="10540" y="16575"/>
                    <a:pt x="11482" y="15108"/>
                  </a:cubicBezTo>
                  <a:cubicBezTo>
                    <a:pt x="12424" y="13642"/>
                    <a:pt x="13439" y="10975"/>
                    <a:pt x="14164" y="8842"/>
                  </a:cubicBezTo>
                  <a:cubicBezTo>
                    <a:pt x="14889" y="6708"/>
                    <a:pt x="15323" y="5108"/>
                    <a:pt x="15758" y="3775"/>
                  </a:cubicBezTo>
                  <a:cubicBezTo>
                    <a:pt x="16193" y="2442"/>
                    <a:pt x="16628" y="1375"/>
                    <a:pt x="16846" y="1508"/>
                  </a:cubicBezTo>
                  <a:cubicBezTo>
                    <a:pt x="17063" y="1642"/>
                    <a:pt x="17063" y="2975"/>
                    <a:pt x="16991" y="5242"/>
                  </a:cubicBezTo>
                  <a:cubicBezTo>
                    <a:pt x="16918" y="7508"/>
                    <a:pt x="16773" y="10708"/>
                    <a:pt x="16773" y="12975"/>
                  </a:cubicBezTo>
                  <a:cubicBezTo>
                    <a:pt x="16773" y="15242"/>
                    <a:pt x="16918" y="16575"/>
                    <a:pt x="17425" y="17375"/>
                  </a:cubicBezTo>
                  <a:cubicBezTo>
                    <a:pt x="17933" y="18175"/>
                    <a:pt x="18803" y="18442"/>
                    <a:pt x="19527" y="18175"/>
                  </a:cubicBezTo>
                  <a:cubicBezTo>
                    <a:pt x="20252" y="17908"/>
                    <a:pt x="20832" y="17108"/>
                    <a:pt x="21412" y="16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10137758" y="2160010"/>
              <a:ext cx="110687" cy="186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7" h="21395" fill="norm" stroke="1" extrusionOk="0">
                  <a:moveTo>
                    <a:pt x="18265" y="1737"/>
                  </a:moveTo>
                  <a:cubicBezTo>
                    <a:pt x="17087" y="766"/>
                    <a:pt x="15909" y="-205"/>
                    <a:pt x="12767" y="38"/>
                  </a:cubicBezTo>
                  <a:cubicBezTo>
                    <a:pt x="9625" y="280"/>
                    <a:pt x="4519" y="1737"/>
                    <a:pt x="1967" y="3435"/>
                  </a:cubicBezTo>
                  <a:cubicBezTo>
                    <a:pt x="-586" y="5134"/>
                    <a:pt x="-586" y="7076"/>
                    <a:pt x="1574" y="8653"/>
                  </a:cubicBezTo>
                  <a:cubicBezTo>
                    <a:pt x="3734" y="10231"/>
                    <a:pt x="8054" y="11444"/>
                    <a:pt x="11392" y="12537"/>
                  </a:cubicBezTo>
                  <a:cubicBezTo>
                    <a:pt x="14730" y="13629"/>
                    <a:pt x="17087" y="14599"/>
                    <a:pt x="18658" y="15692"/>
                  </a:cubicBezTo>
                  <a:cubicBezTo>
                    <a:pt x="20229" y="16784"/>
                    <a:pt x="21014" y="17997"/>
                    <a:pt x="20229" y="18847"/>
                  </a:cubicBezTo>
                  <a:cubicBezTo>
                    <a:pt x="19443" y="19696"/>
                    <a:pt x="17087" y="20182"/>
                    <a:pt x="14927" y="20546"/>
                  </a:cubicBezTo>
                  <a:cubicBezTo>
                    <a:pt x="12767" y="20910"/>
                    <a:pt x="10803" y="21152"/>
                    <a:pt x="8839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0" y="2626271"/>
              <a:ext cx="12109450" cy="698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0" y="21592"/>
                  </a:moveTo>
                  <a:cubicBezTo>
                    <a:pt x="113" y="21527"/>
                    <a:pt x="227" y="21461"/>
                    <a:pt x="351" y="21330"/>
                  </a:cubicBezTo>
                  <a:cubicBezTo>
                    <a:pt x="476" y="21199"/>
                    <a:pt x="612" y="21003"/>
                    <a:pt x="744" y="20774"/>
                  </a:cubicBezTo>
                  <a:cubicBezTo>
                    <a:pt x="876" y="20545"/>
                    <a:pt x="1004" y="20283"/>
                    <a:pt x="1142" y="19923"/>
                  </a:cubicBezTo>
                  <a:cubicBezTo>
                    <a:pt x="1280" y="19563"/>
                    <a:pt x="1427" y="19105"/>
                    <a:pt x="1556" y="18745"/>
                  </a:cubicBezTo>
                  <a:cubicBezTo>
                    <a:pt x="1684" y="18385"/>
                    <a:pt x="1793" y="18123"/>
                    <a:pt x="1907" y="17861"/>
                  </a:cubicBezTo>
                  <a:cubicBezTo>
                    <a:pt x="2020" y="17599"/>
                    <a:pt x="2137" y="17337"/>
                    <a:pt x="2258" y="17108"/>
                  </a:cubicBezTo>
                  <a:cubicBezTo>
                    <a:pt x="2379" y="16879"/>
                    <a:pt x="2503" y="16683"/>
                    <a:pt x="2632" y="16487"/>
                  </a:cubicBezTo>
                  <a:cubicBezTo>
                    <a:pt x="2760" y="16290"/>
                    <a:pt x="2892" y="16094"/>
                    <a:pt x="3028" y="15930"/>
                  </a:cubicBezTo>
                  <a:cubicBezTo>
                    <a:pt x="3164" y="15767"/>
                    <a:pt x="3304" y="15636"/>
                    <a:pt x="3445" y="15472"/>
                  </a:cubicBezTo>
                  <a:cubicBezTo>
                    <a:pt x="3587" y="15308"/>
                    <a:pt x="3730" y="15112"/>
                    <a:pt x="3885" y="14916"/>
                  </a:cubicBezTo>
                  <a:cubicBezTo>
                    <a:pt x="4040" y="14719"/>
                    <a:pt x="4206" y="14523"/>
                    <a:pt x="4332" y="14359"/>
                  </a:cubicBezTo>
                  <a:cubicBezTo>
                    <a:pt x="4459" y="14196"/>
                    <a:pt x="4546" y="14065"/>
                    <a:pt x="4631" y="13934"/>
                  </a:cubicBezTo>
                  <a:cubicBezTo>
                    <a:pt x="4716" y="13803"/>
                    <a:pt x="4799" y="13672"/>
                    <a:pt x="4895" y="13508"/>
                  </a:cubicBezTo>
                  <a:cubicBezTo>
                    <a:pt x="4991" y="13345"/>
                    <a:pt x="5101" y="13148"/>
                    <a:pt x="5203" y="12985"/>
                  </a:cubicBezTo>
                  <a:cubicBezTo>
                    <a:pt x="5305" y="12821"/>
                    <a:pt x="5399" y="12690"/>
                    <a:pt x="5495" y="12527"/>
                  </a:cubicBezTo>
                  <a:cubicBezTo>
                    <a:pt x="5592" y="12363"/>
                    <a:pt x="5690" y="12167"/>
                    <a:pt x="5792" y="11970"/>
                  </a:cubicBezTo>
                  <a:cubicBezTo>
                    <a:pt x="5894" y="11774"/>
                    <a:pt x="5999" y="11577"/>
                    <a:pt x="6111" y="11381"/>
                  </a:cubicBezTo>
                  <a:cubicBezTo>
                    <a:pt x="6222" y="11185"/>
                    <a:pt x="6339" y="10988"/>
                    <a:pt x="6454" y="10792"/>
                  </a:cubicBezTo>
                  <a:cubicBezTo>
                    <a:pt x="6569" y="10596"/>
                    <a:pt x="6683" y="10399"/>
                    <a:pt x="6853" y="10105"/>
                  </a:cubicBezTo>
                  <a:cubicBezTo>
                    <a:pt x="7023" y="9810"/>
                    <a:pt x="7249" y="9417"/>
                    <a:pt x="7427" y="9123"/>
                  </a:cubicBezTo>
                  <a:cubicBezTo>
                    <a:pt x="7604" y="8828"/>
                    <a:pt x="7732" y="8632"/>
                    <a:pt x="7857" y="8436"/>
                  </a:cubicBezTo>
                  <a:cubicBezTo>
                    <a:pt x="7982" y="8239"/>
                    <a:pt x="8102" y="8043"/>
                    <a:pt x="8285" y="7814"/>
                  </a:cubicBezTo>
                  <a:cubicBezTo>
                    <a:pt x="8469" y="7585"/>
                    <a:pt x="8714" y="7323"/>
                    <a:pt x="8901" y="7127"/>
                  </a:cubicBezTo>
                  <a:cubicBezTo>
                    <a:pt x="9088" y="6930"/>
                    <a:pt x="9216" y="6799"/>
                    <a:pt x="9345" y="6701"/>
                  </a:cubicBezTo>
                  <a:cubicBezTo>
                    <a:pt x="9473" y="6603"/>
                    <a:pt x="9601" y="6537"/>
                    <a:pt x="9728" y="6439"/>
                  </a:cubicBezTo>
                  <a:cubicBezTo>
                    <a:pt x="9854" y="6341"/>
                    <a:pt x="9979" y="6210"/>
                    <a:pt x="10100" y="6112"/>
                  </a:cubicBezTo>
                  <a:cubicBezTo>
                    <a:pt x="10220" y="6014"/>
                    <a:pt x="10337" y="5948"/>
                    <a:pt x="10462" y="5850"/>
                  </a:cubicBezTo>
                  <a:cubicBezTo>
                    <a:pt x="10587" y="5752"/>
                    <a:pt x="10719" y="5621"/>
                    <a:pt x="10847" y="5523"/>
                  </a:cubicBezTo>
                  <a:cubicBezTo>
                    <a:pt x="10976" y="5425"/>
                    <a:pt x="11100" y="5359"/>
                    <a:pt x="11227" y="5294"/>
                  </a:cubicBezTo>
                  <a:cubicBezTo>
                    <a:pt x="11353" y="5228"/>
                    <a:pt x="11481" y="5163"/>
                    <a:pt x="11604" y="5097"/>
                  </a:cubicBezTo>
                  <a:cubicBezTo>
                    <a:pt x="11727" y="5032"/>
                    <a:pt x="11844" y="4967"/>
                    <a:pt x="11969" y="4868"/>
                  </a:cubicBezTo>
                  <a:cubicBezTo>
                    <a:pt x="12093" y="4770"/>
                    <a:pt x="12225" y="4639"/>
                    <a:pt x="12354" y="4541"/>
                  </a:cubicBezTo>
                  <a:cubicBezTo>
                    <a:pt x="12482" y="4443"/>
                    <a:pt x="12607" y="4377"/>
                    <a:pt x="12735" y="4312"/>
                  </a:cubicBezTo>
                  <a:cubicBezTo>
                    <a:pt x="12863" y="4247"/>
                    <a:pt x="12995" y="4181"/>
                    <a:pt x="13120" y="4116"/>
                  </a:cubicBezTo>
                  <a:cubicBezTo>
                    <a:pt x="13245" y="4050"/>
                    <a:pt x="13362" y="3985"/>
                    <a:pt x="13488" y="3919"/>
                  </a:cubicBezTo>
                  <a:cubicBezTo>
                    <a:pt x="13615" y="3854"/>
                    <a:pt x="13751" y="3788"/>
                    <a:pt x="13885" y="3723"/>
                  </a:cubicBezTo>
                  <a:cubicBezTo>
                    <a:pt x="14019" y="3657"/>
                    <a:pt x="14151" y="3592"/>
                    <a:pt x="14285" y="3494"/>
                  </a:cubicBezTo>
                  <a:cubicBezTo>
                    <a:pt x="14419" y="3396"/>
                    <a:pt x="14555" y="3265"/>
                    <a:pt x="14685" y="3167"/>
                  </a:cubicBezTo>
                  <a:cubicBezTo>
                    <a:pt x="14815" y="3068"/>
                    <a:pt x="14940" y="3003"/>
                    <a:pt x="15074" y="2937"/>
                  </a:cubicBezTo>
                  <a:cubicBezTo>
                    <a:pt x="15208" y="2872"/>
                    <a:pt x="15351" y="2807"/>
                    <a:pt x="15491" y="2741"/>
                  </a:cubicBezTo>
                  <a:cubicBezTo>
                    <a:pt x="15631" y="2676"/>
                    <a:pt x="15767" y="2610"/>
                    <a:pt x="15905" y="2512"/>
                  </a:cubicBezTo>
                  <a:cubicBezTo>
                    <a:pt x="16042" y="2414"/>
                    <a:pt x="16182" y="2283"/>
                    <a:pt x="16314" y="2185"/>
                  </a:cubicBezTo>
                  <a:cubicBezTo>
                    <a:pt x="16446" y="2087"/>
                    <a:pt x="16571" y="2021"/>
                    <a:pt x="16705" y="1956"/>
                  </a:cubicBezTo>
                  <a:cubicBezTo>
                    <a:pt x="16839" y="1890"/>
                    <a:pt x="16982" y="1825"/>
                    <a:pt x="17120" y="1759"/>
                  </a:cubicBezTo>
                  <a:cubicBezTo>
                    <a:pt x="17258" y="1694"/>
                    <a:pt x="17390" y="1628"/>
                    <a:pt x="17522" y="1563"/>
                  </a:cubicBezTo>
                  <a:cubicBezTo>
                    <a:pt x="17655" y="1497"/>
                    <a:pt x="17787" y="1432"/>
                    <a:pt x="17911" y="1367"/>
                  </a:cubicBezTo>
                  <a:cubicBezTo>
                    <a:pt x="18036" y="1301"/>
                    <a:pt x="18153" y="1236"/>
                    <a:pt x="18278" y="1170"/>
                  </a:cubicBezTo>
                  <a:cubicBezTo>
                    <a:pt x="18402" y="1105"/>
                    <a:pt x="18534" y="1039"/>
                    <a:pt x="18659" y="941"/>
                  </a:cubicBezTo>
                  <a:cubicBezTo>
                    <a:pt x="18783" y="843"/>
                    <a:pt x="18900" y="712"/>
                    <a:pt x="19065" y="614"/>
                  </a:cubicBezTo>
                  <a:cubicBezTo>
                    <a:pt x="19229" y="516"/>
                    <a:pt x="19440" y="450"/>
                    <a:pt x="19599" y="385"/>
                  </a:cubicBezTo>
                  <a:cubicBezTo>
                    <a:pt x="19758" y="319"/>
                    <a:pt x="19863" y="254"/>
                    <a:pt x="20039" y="188"/>
                  </a:cubicBezTo>
                  <a:cubicBezTo>
                    <a:pt x="20214" y="123"/>
                    <a:pt x="20460" y="57"/>
                    <a:pt x="20650" y="25"/>
                  </a:cubicBezTo>
                  <a:cubicBezTo>
                    <a:pt x="20841" y="-8"/>
                    <a:pt x="20977" y="-8"/>
                    <a:pt x="21126" y="25"/>
                  </a:cubicBezTo>
                  <a:cubicBezTo>
                    <a:pt x="21275" y="57"/>
                    <a:pt x="21438" y="123"/>
                    <a:pt x="21600" y="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8934449" y="268144"/>
              <a:ext cx="142403" cy="531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433" fill="norm" stroke="1" extrusionOk="0">
                  <a:moveTo>
                    <a:pt x="5554" y="6740"/>
                  </a:moveTo>
                  <a:cubicBezTo>
                    <a:pt x="6171" y="8448"/>
                    <a:pt x="6789" y="10155"/>
                    <a:pt x="7251" y="12332"/>
                  </a:cubicBezTo>
                  <a:cubicBezTo>
                    <a:pt x="7714" y="14509"/>
                    <a:pt x="8023" y="17156"/>
                    <a:pt x="8023" y="18863"/>
                  </a:cubicBezTo>
                  <a:cubicBezTo>
                    <a:pt x="8023" y="20571"/>
                    <a:pt x="7714" y="21339"/>
                    <a:pt x="7560" y="21425"/>
                  </a:cubicBezTo>
                  <a:cubicBezTo>
                    <a:pt x="7406" y="21510"/>
                    <a:pt x="7406" y="20912"/>
                    <a:pt x="6789" y="19248"/>
                  </a:cubicBezTo>
                  <a:cubicBezTo>
                    <a:pt x="6171" y="17583"/>
                    <a:pt x="4937" y="14851"/>
                    <a:pt x="4629" y="11905"/>
                  </a:cubicBezTo>
                  <a:cubicBezTo>
                    <a:pt x="4320" y="8960"/>
                    <a:pt x="4937" y="5801"/>
                    <a:pt x="6171" y="3795"/>
                  </a:cubicBezTo>
                  <a:cubicBezTo>
                    <a:pt x="7406" y="1788"/>
                    <a:pt x="9257" y="935"/>
                    <a:pt x="10954" y="465"/>
                  </a:cubicBezTo>
                  <a:cubicBezTo>
                    <a:pt x="12651" y="-5"/>
                    <a:pt x="14194" y="-90"/>
                    <a:pt x="15429" y="81"/>
                  </a:cubicBezTo>
                  <a:cubicBezTo>
                    <a:pt x="16663" y="252"/>
                    <a:pt x="17589" y="678"/>
                    <a:pt x="18823" y="1831"/>
                  </a:cubicBezTo>
                  <a:cubicBezTo>
                    <a:pt x="20057" y="2984"/>
                    <a:pt x="21600" y="4862"/>
                    <a:pt x="20211" y="6399"/>
                  </a:cubicBezTo>
                  <a:cubicBezTo>
                    <a:pt x="18823" y="7935"/>
                    <a:pt x="14503" y="9131"/>
                    <a:pt x="10646" y="9728"/>
                  </a:cubicBezTo>
                  <a:cubicBezTo>
                    <a:pt x="6789" y="10326"/>
                    <a:pt x="3394" y="10326"/>
                    <a:pt x="0" y="10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9061449" y="536856"/>
              <a:ext cx="127001" cy="20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3927"/>
                  </a:moveTo>
                  <a:cubicBezTo>
                    <a:pt x="5040" y="7200"/>
                    <a:pt x="10080" y="10473"/>
                    <a:pt x="12600" y="13200"/>
                  </a:cubicBezTo>
                  <a:cubicBezTo>
                    <a:pt x="15120" y="15927"/>
                    <a:pt x="15120" y="18109"/>
                    <a:pt x="14040" y="19527"/>
                  </a:cubicBezTo>
                  <a:cubicBezTo>
                    <a:pt x="12960" y="20945"/>
                    <a:pt x="10800" y="21600"/>
                    <a:pt x="9180" y="21491"/>
                  </a:cubicBezTo>
                  <a:cubicBezTo>
                    <a:pt x="7560" y="21382"/>
                    <a:pt x="6480" y="20509"/>
                    <a:pt x="5940" y="18327"/>
                  </a:cubicBezTo>
                  <a:cubicBezTo>
                    <a:pt x="5400" y="16145"/>
                    <a:pt x="5400" y="12655"/>
                    <a:pt x="8100" y="9382"/>
                  </a:cubicBezTo>
                  <a:cubicBezTo>
                    <a:pt x="10800" y="6109"/>
                    <a:pt x="16200" y="30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9297830" y="318186"/>
              <a:ext cx="176370" cy="428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526" fill="norm" stroke="1" extrusionOk="0">
                  <a:moveTo>
                    <a:pt x="21174" y="2373"/>
                  </a:moveTo>
                  <a:cubicBezTo>
                    <a:pt x="20920" y="1841"/>
                    <a:pt x="20666" y="1309"/>
                    <a:pt x="20030" y="884"/>
                  </a:cubicBezTo>
                  <a:cubicBezTo>
                    <a:pt x="19395" y="458"/>
                    <a:pt x="18379" y="139"/>
                    <a:pt x="17235" y="32"/>
                  </a:cubicBezTo>
                  <a:cubicBezTo>
                    <a:pt x="16092" y="-74"/>
                    <a:pt x="14821" y="32"/>
                    <a:pt x="12788" y="1043"/>
                  </a:cubicBezTo>
                  <a:cubicBezTo>
                    <a:pt x="10755" y="2054"/>
                    <a:pt x="7960" y="3969"/>
                    <a:pt x="5546" y="6523"/>
                  </a:cubicBezTo>
                  <a:cubicBezTo>
                    <a:pt x="3132" y="9077"/>
                    <a:pt x="1099" y="12269"/>
                    <a:pt x="336" y="14769"/>
                  </a:cubicBezTo>
                  <a:cubicBezTo>
                    <a:pt x="-426" y="17270"/>
                    <a:pt x="82" y="19079"/>
                    <a:pt x="2115" y="20143"/>
                  </a:cubicBezTo>
                  <a:cubicBezTo>
                    <a:pt x="4148" y="21207"/>
                    <a:pt x="7706" y="21526"/>
                    <a:pt x="10120" y="21526"/>
                  </a:cubicBezTo>
                  <a:cubicBezTo>
                    <a:pt x="12534" y="21526"/>
                    <a:pt x="13805" y="21207"/>
                    <a:pt x="15075" y="20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9480549" y="574956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7" y="16800"/>
                    <a:pt x="5333" y="12000"/>
                    <a:pt x="8933" y="8400"/>
                  </a:cubicBezTo>
                  <a:cubicBezTo>
                    <a:pt x="12533" y="4800"/>
                    <a:pt x="170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9556749" y="492406"/>
              <a:ext cx="444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891"/>
                    <a:pt x="8229" y="11782"/>
                    <a:pt x="11829" y="15382"/>
                  </a:cubicBezTo>
                  <a:cubicBezTo>
                    <a:pt x="15429" y="18982"/>
                    <a:pt x="18514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9808121" y="174906"/>
              <a:ext cx="40729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11061" y="0"/>
                  </a:moveTo>
                  <a:cubicBezTo>
                    <a:pt x="6741" y="1976"/>
                    <a:pt x="2421" y="3953"/>
                    <a:pt x="801" y="6247"/>
                  </a:cubicBezTo>
                  <a:cubicBezTo>
                    <a:pt x="-819" y="8541"/>
                    <a:pt x="261" y="11153"/>
                    <a:pt x="1881" y="13588"/>
                  </a:cubicBezTo>
                  <a:cubicBezTo>
                    <a:pt x="3501" y="16024"/>
                    <a:pt x="5661" y="18282"/>
                    <a:pt x="8901" y="19588"/>
                  </a:cubicBezTo>
                  <a:cubicBezTo>
                    <a:pt x="12141" y="20894"/>
                    <a:pt x="16461" y="21247"/>
                    <a:pt x="207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9975849" y="384456"/>
              <a:ext cx="63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165"/>
                    <a:pt x="14400" y="10330"/>
                    <a:pt x="18000" y="13930"/>
                  </a:cubicBezTo>
                  <a:cubicBezTo>
                    <a:pt x="21600" y="17530"/>
                    <a:pt x="21600" y="195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9926210" y="380285"/>
              <a:ext cx="215746" cy="296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295" fill="norm" stroke="1" extrusionOk="0">
                  <a:moveTo>
                    <a:pt x="1706" y="2581"/>
                  </a:moveTo>
                  <a:cubicBezTo>
                    <a:pt x="696" y="1668"/>
                    <a:pt x="-313" y="756"/>
                    <a:pt x="91" y="299"/>
                  </a:cubicBezTo>
                  <a:cubicBezTo>
                    <a:pt x="494" y="-157"/>
                    <a:pt x="2311" y="-157"/>
                    <a:pt x="5743" y="756"/>
                  </a:cubicBezTo>
                  <a:cubicBezTo>
                    <a:pt x="9175" y="1668"/>
                    <a:pt x="14222" y="3494"/>
                    <a:pt x="17250" y="5471"/>
                  </a:cubicBezTo>
                  <a:cubicBezTo>
                    <a:pt x="20278" y="7449"/>
                    <a:pt x="21287" y="9578"/>
                    <a:pt x="20076" y="12012"/>
                  </a:cubicBezTo>
                  <a:cubicBezTo>
                    <a:pt x="18865" y="14446"/>
                    <a:pt x="15433" y="17184"/>
                    <a:pt x="13212" y="18705"/>
                  </a:cubicBezTo>
                  <a:cubicBezTo>
                    <a:pt x="10992" y="20226"/>
                    <a:pt x="9982" y="20530"/>
                    <a:pt x="8670" y="20835"/>
                  </a:cubicBezTo>
                  <a:cubicBezTo>
                    <a:pt x="7358" y="21139"/>
                    <a:pt x="5743" y="21443"/>
                    <a:pt x="5440" y="21215"/>
                  </a:cubicBezTo>
                  <a:cubicBezTo>
                    <a:pt x="5137" y="20987"/>
                    <a:pt x="6147" y="20226"/>
                    <a:pt x="7156" y="19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10185399" y="276506"/>
              <a:ext cx="15243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0" y="0"/>
                  </a:moveTo>
                  <a:cubicBezTo>
                    <a:pt x="4670" y="1536"/>
                    <a:pt x="9341" y="3072"/>
                    <a:pt x="13135" y="5040"/>
                  </a:cubicBezTo>
                  <a:cubicBezTo>
                    <a:pt x="16930" y="7008"/>
                    <a:pt x="19849" y="9408"/>
                    <a:pt x="20724" y="11712"/>
                  </a:cubicBezTo>
                  <a:cubicBezTo>
                    <a:pt x="21600" y="14016"/>
                    <a:pt x="20432" y="16224"/>
                    <a:pt x="18535" y="17856"/>
                  </a:cubicBezTo>
                  <a:cubicBezTo>
                    <a:pt x="16638" y="19488"/>
                    <a:pt x="14011" y="20544"/>
                    <a:pt x="113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10553699" y="517806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0509249" y="638456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0950895" y="404647"/>
              <a:ext cx="135098" cy="245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0843" fill="norm" stroke="1" extrusionOk="0">
                  <a:moveTo>
                    <a:pt x="15169" y="3143"/>
                  </a:moveTo>
                  <a:cubicBezTo>
                    <a:pt x="14842" y="1883"/>
                    <a:pt x="14514" y="623"/>
                    <a:pt x="13532" y="173"/>
                  </a:cubicBezTo>
                  <a:cubicBezTo>
                    <a:pt x="12551" y="-277"/>
                    <a:pt x="10914" y="83"/>
                    <a:pt x="8623" y="2063"/>
                  </a:cubicBezTo>
                  <a:cubicBezTo>
                    <a:pt x="6332" y="4043"/>
                    <a:pt x="3387" y="7643"/>
                    <a:pt x="1751" y="10883"/>
                  </a:cubicBezTo>
                  <a:cubicBezTo>
                    <a:pt x="114" y="14123"/>
                    <a:pt x="-213" y="17003"/>
                    <a:pt x="114" y="18803"/>
                  </a:cubicBezTo>
                  <a:cubicBezTo>
                    <a:pt x="442" y="20603"/>
                    <a:pt x="1423" y="21323"/>
                    <a:pt x="4860" y="20513"/>
                  </a:cubicBezTo>
                  <a:cubicBezTo>
                    <a:pt x="8296" y="19703"/>
                    <a:pt x="14187" y="17363"/>
                    <a:pt x="17460" y="14663"/>
                  </a:cubicBezTo>
                  <a:cubicBezTo>
                    <a:pt x="20732" y="11963"/>
                    <a:pt x="21387" y="8903"/>
                    <a:pt x="20569" y="6653"/>
                  </a:cubicBezTo>
                  <a:cubicBezTo>
                    <a:pt x="19751" y="4403"/>
                    <a:pt x="17460" y="2963"/>
                    <a:pt x="15496" y="2333"/>
                  </a:cubicBezTo>
                  <a:cubicBezTo>
                    <a:pt x="13532" y="1703"/>
                    <a:pt x="11896" y="1883"/>
                    <a:pt x="10914" y="2513"/>
                  </a:cubicBezTo>
                  <a:cubicBezTo>
                    <a:pt x="9932" y="3143"/>
                    <a:pt x="9605" y="4223"/>
                    <a:pt x="9278" y="5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1169649" y="549556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11227594" y="395039"/>
              <a:ext cx="118033" cy="281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19184" y="5035"/>
                  </a:moveTo>
                  <a:cubicBezTo>
                    <a:pt x="18426" y="4223"/>
                    <a:pt x="17669" y="3411"/>
                    <a:pt x="16532" y="2355"/>
                  </a:cubicBezTo>
                  <a:cubicBezTo>
                    <a:pt x="15395" y="1299"/>
                    <a:pt x="13879" y="0"/>
                    <a:pt x="11416" y="0"/>
                  </a:cubicBezTo>
                  <a:cubicBezTo>
                    <a:pt x="8953" y="0"/>
                    <a:pt x="5542" y="1299"/>
                    <a:pt x="3458" y="2436"/>
                  </a:cubicBezTo>
                  <a:cubicBezTo>
                    <a:pt x="1374" y="3573"/>
                    <a:pt x="616" y="4547"/>
                    <a:pt x="237" y="5522"/>
                  </a:cubicBezTo>
                  <a:cubicBezTo>
                    <a:pt x="-142" y="6496"/>
                    <a:pt x="-142" y="7471"/>
                    <a:pt x="805" y="8039"/>
                  </a:cubicBezTo>
                  <a:cubicBezTo>
                    <a:pt x="1753" y="8608"/>
                    <a:pt x="3647" y="8770"/>
                    <a:pt x="5732" y="8689"/>
                  </a:cubicBezTo>
                  <a:cubicBezTo>
                    <a:pt x="7816" y="8608"/>
                    <a:pt x="10090" y="8283"/>
                    <a:pt x="12742" y="7633"/>
                  </a:cubicBezTo>
                  <a:cubicBezTo>
                    <a:pt x="15395" y="6983"/>
                    <a:pt x="18426" y="6009"/>
                    <a:pt x="19942" y="6009"/>
                  </a:cubicBezTo>
                  <a:cubicBezTo>
                    <a:pt x="21458" y="6009"/>
                    <a:pt x="21458" y="6983"/>
                    <a:pt x="20321" y="9744"/>
                  </a:cubicBezTo>
                  <a:cubicBezTo>
                    <a:pt x="19184" y="12505"/>
                    <a:pt x="16911" y="17053"/>
                    <a:pt x="146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11418720" y="418245"/>
              <a:ext cx="125580" cy="29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301" fill="norm" stroke="1" extrusionOk="0">
                  <a:moveTo>
                    <a:pt x="21008" y="3504"/>
                  </a:moveTo>
                  <a:cubicBezTo>
                    <a:pt x="20300" y="2439"/>
                    <a:pt x="19592" y="1374"/>
                    <a:pt x="17467" y="690"/>
                  </a:cubicBezTo>
                  <a:cubicBezTo>
                    <a:pt x="15342" y="5"/>
                    <a:pt x="11801" y="-299"/>
                    <a:pt x="8438" y="386"/>
                  </a:cubicBezTo>
                  <a:cubicBezTo>
                    <a:pt x="5074" y="1070"/>
                    <a:pt x="1887" y="2743"/>
                    <a:pt x="647" y="3960"/>
                  </a:cubicBezTo>
                  <a:cubicBezTo>
                    <a:pt x="-592" y="5177"/>
                    <a:pt x="116" y="5938"/>
                    <a:pt x="1356" y="6318"/>
                  </a:cubicBezTo>
                  <a:cubicBezTo>
                    <a:pt x="2595" y="6698"/>
                    <a:pt x="4365" y="6698"/>
                    <a:pt x="7021" y="6394"/>
                  </a:cubicBezTo>
                  <a:cubicBezTo>
                    <a:pt x="9677" y="6090"/>
                    <a:pt x="13218" y="5481"/>
                    <a:pt x="15697" y="4873"/>
                  </a:cubicBezTo>
                  <a:cubicBezTo>
                    <a:pt x="18175" y="4264"/>
                    <a:pt x="19592" y="3656"/>
                    <a:pt x="20300" y="3732"/>
                  </a:cubicBezTo>
                  <a:cubicBezTo>
                    <a:pt x="21008" y="3808"/>
                    <a:pt x="21008" y="4569"/>
                    <a:pt x="19415" y="7611"/>
                  </a:cubicBezTo>
                  <a:cubicBezTo>
                    <a:pt x="17821" y="10653"/>
                    <a:pt x="14634" y="15977"/>
                    <a:pt x="11447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8972549" y="1112765"/>
              <a:ext cx="112006" cy="405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0884" fill="norm" stroke="1" extrusionOk="0">
                  <a:moveTo>
                    <a:pt x="0" y="6318"/>
                  </a:moveTo>
                  <a:cubicBezTo>
                    <a:pt x="1178" y="10464"/>
                    <a:pt x="2356" y="14609"/>
                    <a:pt x="2945" y="16955"/>
                  </a:cubicBezTo>
                  <a:cubicBezTo>
                    <a:pt x="3535" y="19300"/>
                    <a:pt x="3535" y="19846"/>
                    <a:pt x="3535" y="20391"/>
                  </a:cubicBezTo>
                  <a:cubicBezTo>
                    <a:pt x="3535" y="20937"/>
                    <a:pt x="3535" y="21482"/>
                    <a:pt x="3535" y="19355"/>
                  </a:cubicBezTo>
                  <a:cubicBezTo>
                    <a:pt x="3535" y="17227"/>
                    <a:pt x="3535" y="12427"/>
                    <a:pt x="3731" y="9046"/>
                  </a:cubicBezTo>
                  <a:cubicBezTo>
                    <a:pt x="3927" y="5664"/>
                    <a:pt x="4320" y="3700"/>
                    <a:pt x="5105" y="2446"/>
                  </a:cubicBezTo>
                  <a:cubicBezTo>
                    <a:pt x="5891" y="1191"/>
                    <a:pt x="7069" y="646"/>
                    <a:pt x="8640" y="318"/>
                  </a:cubicBezTo>
                  <a:cubicBezTo>
                    <a:pt x="10211" y="-9"/>
                    <a:pt x="12175" y="-118"/>
                    <a:pt x="14138" y="155"/>
                  </a:cubicBezTo>
                  <a:cubicBezTo>
                    <a:pt x="16102" y="427"/>
                    <a:pt x="18065" y="1082"/>
                    <a:pt x="19440" y="2173"/>
                  </a:cubicBezTo>
                  <a:cubicBezTo>
                    <a:pt x="20815" y="3264"/>
                    <a:pt x="21600" y="4791"/>
                    <a:pt x="19440" y="6318"/>
                  </a:cubicBezTo>
                  <a:cubicBezTo>
                    <a:pt x="17280" y="7846"/>
                    <a:pt x="12175" y="9373"/>
                    <a:pt x="7069" y="10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9067799" y="1273456"/>
              <a:ext cx="139701" cy="195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6271"/>
                  </a:moveTo>
                  <a:cubicBezTo>
                    <a:pt x="1309" y="5110"/>
                    <a:pt x="2618" y="3948"/>
                    <a:pt x="4255" y="3600"/>
                  </a:cubicBezTo>
                  <a:cubicBezTo>
                    <a:pt x="5891" y="3252"/>
                    <a:pt x="7855" y="3716"/>
                    <a:pt x="9982" y="6271"/>
                  </a:cubicBezTo>
                  <a:cubicBezTo>
                    <a:pt x="12109" y="8826"/>
                    <a:pt x="14400" y="13471"/>
                    <a:pt x="15218" y="16374"/>
                  </a:cubicBezTo>
                  <a:cubicBezTo>
                    <a:pt x="16036" y="19277"/>
                    <a:pt x="15382" y="20439"/>
                    <a:pt x="14236" y="21019"/>
                  </a:cubicBezTo>
                  <a:cubicBezTo>
                    <a:pt x="13091" y="21600"/>
                    <a:pt x="11455" y="21600"/>
                    <a:pt x="10473" y="21019"/>
                  </a:cubicBezTo>
                  <a:cubicBezTo>
                    <a:pt x="9491" y="20439"/>
                    <a:pt x="9164" y="19277"/>
                    <a:pt x="9327" y="16374"/>
                  </a:cubicBezTo>
                  <a:cubicBezTo>
                    <a:pt x="9491" y="13471"/>
                    <a:pt x="10145" y="8826"/>
                    <a:pt x="12273" y="5806"/>
                  </a:cubicBezTo>
                  <a:cubicBezTo>
                    <a:pt x="14400" y="2787"/>
                    <a:pt x="18000" y="13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9317809" y="1113623"/>
              <a:ext cx="143186" cy="378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368" fill="norm" stroke="1" extrusionOk="0">
                  <a:moveTo>
                    <a:pt x="20312" y="3999"/>
                  </a:moveTo>
                  <a:cubicBezTo>
                    <a:pt x="20625" y="3402"/>
                    <a:pt x="20938" y="2805"/>
                    <a:pt x="21094" y="2149"/>
                  </a:cubicBezTo>
                  <a:cubicBezTo>
                    <a:pt x="21251" y="1493"/>
                    <a:pt x="21251" y="777"/>
                    <a:pt x="20468" y="359"/>
                  </a:cubicBezTo>
                  <a:cubicBezTo>
                    <a:pt x="19686" y="-59"/>
                    <a:pt x="18121" y="-178"/>
                    <a:pt x="16086" y="359"/>
                  </a:cubicBezTo>
                  <a:cubicBezTo>
                    <a:pt x="14051" y="896"/>
                    <a:pt x="11547" y="2089"/>
                    <a:pt x="8729" y="4834"/>
                  </a:cubicBezTo>
                  <a:cubicBezTo>
                    <a:pt x="5912" y="7579"/>
                    <a:pt x="2781" y="11875"/>
                    <a:pt x="1216" y="14679"/>
                  </a:cubicBezTo>
                  <a:cubicBezTo>
                    <a:pt x="-349" y="17484"/>
                    <a:pt x="-349" y="18797"/>
                    <a:pt x="903" y="19751"/>
                  </a:cubicBezTo>
                  <a:cubicBezTo>
                    <a:pt x="2155" y="20706"/>
                    <a:pt x="4660" y="21303"/>
                    <a:pt x="7164" y="21362"/>
                  </a:cubicBezTo>
                  <a:cubicBezTo>
                    <a:pt x="9668" y="21422"/>
                    <a:pt x="12173" y="20945"/>
                    <a:pt x="14677" y="20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9467849" y="1324256"/>
              <a:ext cx="203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9867899" y="992924"/>
              <a:ext cx="44451" cy="521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833"/>
                  </a:moveTo>
                  <a:cubicBezTo>
                    <a:pt x="1029" y="396"/>
                    <a:pt x="2057" y="-41"/>
                    <a:pt x="3086" y="3"/>
                  </a:cubicBezTo>
                  <a:cubicBezTo>
                    <a:pt x="4114" y="46"/>
                    <a:pt x="5143" y="571"/>
                    <a:pt x="7714" y="2714"/>
                  </a:cubicBezTo>
                  <a:cubicBezTo>
                    <a:pt x="10286" y="4856"/>
                    <a:pt x="14400" y="8616"/>
                    <a:pt x="16971" y="12027"/>
                  </a:cubicBezTo>
                  <a:cubicBezTo>
                    <a:pt x="19543" y="15438"/>
                    <a:pt x="20571" y="18498"/>
                    <a:pt x="2160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0026649" y="1146456"/>
              <a:ext cx="127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058"/>
                    <a:pt x="0" y="8116"/>
                    <a:pt x="0" y="11716"/>
                  </a:cubicBezTo>
                  <a:cubicBezTo>
                    <a:pt x="0" y="15316"/>
                    <a:pt x="10800" y="184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10007599" y="1140106"/>
              <a:ext cx="1714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416"/>
                  </a:moveTo>
                  <a:cubicBezTo>
                    <a:pt x="0" y="15696"/>
                    <a:pt x="0" y="14976"/>
                    <a:pt x="667" y="14616"/>
                  </a:cubicBezTo>
                  <a:cubicBezTo>
                    <a:pt x="1333" y="14256"/>
                    <a:pt x="2667" y="14256"/>
                    <a:pt x="4667" y="13896"/>
                  </a:cubicBezTo>
                  <a:cubicBezTo>
                    <a:pt x="6667" y="13536"/>
                    <a:pt x="9333" y="12816"/>
                    <a:pt x="11867" y="10728"/>
                  </a:cubicBezTo>
                  <a:cubicBezTo>
                    <a:pt x="14400" y="8640"/>
                    <a:pt x="16800" y="5184"/>
                    <a:pt x="18000" y="3024"/>
                  </a:cubicBezTo>
                  <a:cubicBezTo>
                    <a:pt x="19200" y="864"/>
                    <a:pt x="19200" y="0"/>
                    <a:pt x="19200" y="0"/>
                  </a:cubicBezTo>
                  <a:cubicBezTo>
                    <a:pt x="19200" y="0"/>
                    <a:pt x="19200" y="864"/>
                    <a:pt x="19333" y="3744"/>
                  </a:cubicBezTo>
                  <a:cubicBezTo>
                    <a:pt x="19467" y="6624"/>
                    <a:pt x="19733" y="11520"/>
                    <a:pt x="20133" y="14832"/>
                  </a:cubicBezTo>
                  <a:cubicBezTo>
                    <a:pt x="20533" y="18144"/>
                    <a:pt x="21067" y="198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10248899" y="1076606"/>
              <a:ext cx="115024" cy="453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531" fill="norm" stroke="1" extrusionOk="0">
                  <a:moveTo>
                    <a:pt x="0" y="0"/>
                  </a:moveTo>
                  <a:cubicBezTo>
                    <a:pt x="5400" y="2411"/>
                    <a:pt x="10800" y="4822"/>
                    <a:pt x="14850" y="7585"/>
                  </a:cubicBezTo>
                  <a:cubicBezTo>
                    <a:pt x="18900" y="10348"/>
                    <a:pt x="21600" y="13462"/>
                    <a:pt x="20829" y="15823"/>
                  </a:cubicBezTo>
                  <a:cubicBezTo>
                    <a:pt x="20057" y="18184"/>
                    <a:pt x="15814" y="19792"/>
                    <a:pt x="12729" y="20646"/>
                  </a:cubicBezTo>
                  <a:cubicBezTo>
                    <a:pt x="9643" y="21500"/>
                    <a:pt x="7714" y="21600"/>
                    <a:pt x="5979" y="21500"/>
                  </a:cubicBezTo>
                  <a:cubicBezTo>
                    <a:pt x="4243" y="21399"/>
                    <a:pt x="2700" y="21098"/>
                    <a:pt x="1157" y="20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10547349" y="1292506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10521949" y="1375056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10961044" y="1223598"/>
              <a:ext cx="108988" cy="183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062" fill="norm" stroke="1" extrusionOk="0">
                  <a:moveTo>
                    <a:pt x="18158" y="1348"/>
                  </a:moveTo>
                  <a:cubicBezTo>
                    <a:pt x="16527" y="620"/>
                    <a:pt x="14897" y="-108"/>
                    <a:pt x="12248" y="13"/>
                  </a:cubicBezTo>
                  <a:cubicBezTo>
                    <a:pt x="9599" y="135"/>
                    <a:pt x="5931" y="1105"/>
                    <a:pt x="3486" y="3896"/>
                  </a:cubicBezTo>
                  <a:cubicBezTo>
                    <a:pt x="1041" y="6688"/>
                    <a:pt x="-182" y="11299"/>
                    <a:pt x="22" y="14696"/>
                  </a:cubicBezTo>
                  <a:cubicBezTo>
                    <a:pt x="226" y="18094"/>
                    <a:pt x="1856" y="20279"/>
                    <a:pt x="4709" y="20885"/>
                  </a:cubicBezTo>
                  <a:cubicBezTo>
                    <a:pt x="7561" y="21492"/>
                    <a:pt x="11637" y="20521"/>
                    <a:pt x="14693" y="18216"/>
                  </a:cubicBezTo>
                  <a:cubicBezTo>
                    <a:pt x="17750" y="15910"/>
                    <a:pt x="19788" y="12270"/>
                    <a:pt x="20603" y="9843"/>
                  </a:cubicBezTo>
                  <a:cubicBezTo>
                    <a:pt x="21418" y="7416"/>
                    <a:pt x="21010" y="6202"/>
                    <a:pt x="18565" y="5474"/>
                  </a:cubicBezTo>
                  <a:cubicBezTo>
                    <a:pt x="16120" y="4746"/>
                    <a:pt x="11637" y="4503"/>
                    <a:pt x="7154" y="4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11156949" y="131155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11265842" y="1198050"/>
              <a:ext cx="81608" cy="25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33" fill="norm" stroke="1" extrusionOk="0">
                  <a:moveTo>
                    <a:pt x="21353" y="6952"/>
                  </a:moveTo>
                  <a:cubicBezTo>
                    <a:pt x="20799" y="5152"/>
                    <a:pt x="20245" y="3352"/>
                    <a:pt x="18861" y="2182"/>
                  </a:cubicBezTo>
                  <a:cubicBezTo>
                    <a:pt x="17476" y="1012"/>
                    <a:pt x="15261" y="472"/>
                    <a:pt x="12768" y="202"/>
                  </a:cubicBezTo>
                  <a:cubicBezTo>
                    <a:pt x="10276" y="-68"/>
                    <a:pt x="7507" y="-68"/>
                    <a:pt x="5015" y="202"/>
                  </a:cubicBezTo>
                  <a:cubicBezTo>
                    <a:pt x="2522" y="472"/>
                    <a:pt x="307" y="1012"/>
                    <a:pt x="30" y="1642"/>
                  </a:cubicBezTo>
                  <a:cubicBezTo>
                    <a:pt x="-247" y="2272"/>
                    <a:pt x="1415" y="2992"/>
                    <a:pt x="3630" y="3262"/>
                  </a:cubicBezTo>
                  <a:cubicBezTo>
                    <a:pt x="5845" y="3532"/>
                    <a:pt x="8615" y="3352"/>
                    <a:pt x="10553" y="3802"/>
                  </a:cubicBezTo>
                  <a:cubicBezTo>
                    <a:pt x="12491" y="4252"/>
                    <a:pt x="13599" y="5332"/>
                    <a:pt x="13322" y="8392"/>
                  </a:cubicBezTo>
                  <a:cubicBezTo>
                    <a:pt x="13045" y="11452"/>
                    <a:pt x="11384" y="16492"/>
                    <a:pt x="9722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11409362" y="1226096"/>
              <a:ext cx="95466" cy="263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492" fill="norm" stroke="1" extrusionOk="0">
                  <a:moveTo>
                    <a:pt x="16890" y="6977"/>
                  </a:moveTo>
                  <a:cubicBezTo>
                    <a:pt x="16890" y="5076"/>
                    <a:pt x="16890" y="3175"/>
                    <a:pt x="15971" y="1966"/>
                  </a:cubicBezTo>
                  <a:cubicBezTo>
                    <a:pt x="15052" y="756"/>
                    <a:pt x="13213" y="238"/>
                    <a:pt x="11145" y="65"/>
                  </a:cubicBezTo>
                  <a:cubicBezTo>
                    <a:pt x="9077" y="-108"/>
                    <a:pt x="6779" y="65"/>
                    <a:pt x="4941" y="583"/>
                  </a:cubicBezTo>
                  <a:cubicBezTo>
                    <a:pt x="3103" y="1102"/>
                    <a:pt x="1724" y="1966"/>
                    <a:pt x="805" y="2830"/>
                  </a:cubicBezTo>
                  <a:cubicBezTo>
                    <a:pt x="-114" y="3694"/>
                    <a:pt x="-574" y="4558"/>
                    <a:pt x="1264" y="5162"/>
                  </a:cubicBezTo>
                  <a:cubicBezTo>
                    <a:pt x="3103" y="5767"/>
                    <a:pt x="7239" y="6113"/>
                    <a:pt x="10915" y="5767"/>
                  </a:cubicBezTo>
                  <a:cubicBezTo>
                    <a:pt x="14592" y="5422"/>
                    <a:pt x="17809" y="4385"/>
                    <a:pt x="19417" y="4298"/>
                  </a:cubicBezTo>
                  <a:cubicBezTo>
                    <a:pt x="21026" y="4212"/>
                    <a:pt x="21026" y="5076"/>
                    <a:pt x="20107" y="7582"/>
                  </a:cubicBezTo>
                  <a:cubicBezTo>
                    <a:pt x="19188" y="10087"/>
                    <a:pt x="17349" y="14234"/>
                    <a:pt x="16200" y="16826"/>
                  </a:cubicBezTo>
                  <a:cubicBezTo>
                    <a:pt x="15052" y="19418"/>
                    <a:pt x="14592" y="20455"/>
                    <a:pt x="14132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8382577" y="263806"/>
              <a:ext cx="3955474" cy="1624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87" fill="norm" stroke="1" extrusionOk="0">
                  <a:moveTo>
                    <a:pt x="448" y="0"/>
                  </a:moveTo>
                  <a:cubicBezTo>
                    <a:pt x="401" y="1069"/>
                    <a:pt x="355" y="2138"/>
                    <a:pt x="332" y="3291"/>
                  </a:cubicBezTo>
                  <a:cubicBezTo>
                    <a:pt x="309" y="4444"/>
                    <a:pt x="309" y="5681"/>
                    <a:pt x="309" y="6919"/>
                  </a:cubicBezTo>
                  <a:cubicBezTo>
                    <a:pt x="309" y="8156"/>
                    <a:pt x="309" y="9394"/>
                    <a:pt x="303" y="10533"/>
                  </a:cubicBezTo>
                  <a:cubicBezTo>
                    <a:pt x="297" y="11672"/>
                    <a:pt x="286" y="12713"/>
                    <a:pt x="263" y="13767"/>
                  </a:cubicBezTo>
                  <a:cubicBezTo>
                    <a:pt x="240" y="14822"/>
                    <a:pt x="205" y="15891"/>
                    <a:pt x="165" y="16917"/>
                  </a:cubicBezTo>
                  <a:cubicBezTo>
                    <a:pt x="124" y="17944"/>
                    <a:pt x="78" y="18928"/>
                    <a:pt x="49" y="19631"/>
                  </a:cubicBezTo>
                  <a:cubicBezTo>
                    <a:pt x="20" y="20334"/>
                    <a:pt x="9" y="20756"/>
                    <a:pt x="3" y="21037"/>
                  </a:cubicBezTo>
                  <a:cubicBezTo>
                    <a:pt x="-3" y="21319"/>
                    <a:pt x="-3" y="21459"/>
                    <a:pt x="43" y="21530"/>
                  </a:cubicBezTo>
                  <a:cubicBezTo>
                    <a:pt x="89" y="21600"/>
                    <a:pt x="182" y="21600"/>
                    <a:pt x="430" y="21558"/>
                  </a:cubicBezTo>
                  <a:cubicBezTo>
                    <a:pt x="679" y="21516"/>
                    <a:pt x="1083" y="21431"/>
                    <a:pt x="1494" y="21347"/>
                  </a:cubicBezTo>
                  <a:cubicBezTo>
                    <a:pt x="1904" y="21262"/>
                    <a:pt x="2320" y="21178"/>
                    <a:pt x="2713" y="21108"/>
                  </a:cubicBezTo>
                  <a:cubicBezTo>
                    <a:pt x="3106" y="21037"/>
                    <a:pt x="3476" y="20981"/>
                    <a:pt x="3874" y="20939"/>
                  </a:cubicBezTo>
                  <a:cubicBezTo>
                    <a:pt x="4273" y="20897"/>
                    <a:pt x="4701" y="20869"/>
                    <a:pt x="5140" y="20855"/>
                  </a:cubicBezTo>
                  <a:cubicBezTo>
                    <a:pt x="5579" y="20841"/>
                    <a:pt x="6030" y="20841"/>
                    <a:pt x="6498" y="20841"/>
                  </a:cubicBezTo>
                  <a:cubicBezTo>
                    <a:pt x="6966" y="20841"/>
                    <a:pt x="7451" y="20841"/>
                    <a:pt x="7948" y="20841"/>
                  </a:cubicBezTo>
                  <a:cubicBezTo>
                    <a:pt x="8445" y="20841"/>
                    <a:pt x="8954" y="20841"/>
                    <a:pt x="9393" y="20841"/>
                  </a:cubicBezTo>
                  <a:cubicBezTo>
                    <a:pt x="9832" y="20841"/>
                    <a:pt x="10202" y="20841"/>
                    <a:pt x="10572" y="20841"/>
                  </a:cubicBezTo>
                  <a:cubicBezTo>
                    <a:pt x="10941" y="20841"/>
                    <a:pt x="11311" y="20841"/>
                    <a:pt x="11687" y="20813"/>
                  </a:cubicBezTo>
                  <a:cubicBezTo>
                    <a:pt x="12062" y="20784"/>
                    <a:pt x="12444" y="20728"/>
                    <a:pt x="12860" y="20672"/>
                  </a:cubicBezTo>
                  <a:cubicBezTo>
                    <a:pt x="13276" y="20616"/>
                    <a:pt x="13727" y="20559"/>
                    <a:pt x="14264" y="20503"/>
                  </a:cubicBezTo>
                  <a:cubicBezTo>
                    <a:pt x="14801" y="20447"/>
                    <a:pt x="15426" y="20391"/>
                    <a:pt x="15928" y="20348"/>
                  </a:cubicBezTo>
                  <a:cubicBezTo>
                    <a:pt x="16431" y="20306"/>
                    <a:pt x="16812" y="20278"/>
                    <a:pt x="17275" y="20236"/>
                  </a:cubicBezTo>
                  <a:cubicBezTo>
                    <a:pt x="17737" y="20194"/>
                    <a:pt x="18280" y="20138"/>
                    <a:pt x="18835" y="20109"/>
                  </a:cubicBezTo>
                  <a:cubicBezTo>
                    <a:pt x="19390" y="20081"/>
                    <a:pt x="19956" y="20081"/>
                    <a:pt x="20418" y="20095"/>
                  </a:cubicBezTo>
                  <a:cubicBezTo>
                    <a:pt x="20880" y="20109"/>
                    <a:pt x="21239" y="20138"/>
                    <a:pt x="21597" y="20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7672916" y="678673"/>
              <a:ext cx="912285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2" y="21600"/>
                  </a:moveTo>
                  <a:cubicBezTo>
                    <a:pt x="351" y="20520"/>
                    <a:pt x="0" y="19440"/>
                    <a:pt x="0" y="18900"/>
                  </a:cubicBezTo>
                  <a:cubicBezTo>
                    <a:pt x="0" y="18360"/>
                    <a:pt x="351" y="18360"/>
                    <a:pt x="1478" y="16740"/>
                  </a:cubicBezTo>
                  <a:cubicBezTo>
                    <a:pt x="2606" y="15120"/>
                    <a:pt x="4510" y="11880"/>
                    <a:pt x="6440" y="9180"/>
                  </a:cubicBezTo>
                  <a:cubicBezTo>
                    <a:pt x="8369" y="6480"/>
                    <a:pt x="10324" y="4320"/>
                    <a:pt x="12329" y="2700"/>
                  </a:cubicBezTo>
                  <a:cubicBezTo>
                    <a:pt x="14333" y="1080"/>
                    <a:pt x="16388" y="0"/>
                    <a:pt x="17942" y="0"/>
                  </a:cubicBezTo>
                  <a:cubicBezTo>
                    <a:pt x="19495" y="0"/>
                    <a:pt x="20548" y="1080"/>
                    <a:pt x="21600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7755224" y="561050"/>
              <a:ext cx="277527" cy="20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71" fill="norm" stroke="1" extrusionOk="0">
                  <a:moveTo>
                    <a:pt x="18510" y="1478"/>
                  </a:moveTo>
                  <a:cubicBezTo>
                    <a:pt x="17855" y="803"/>
                    <a:pt x="17200" y="128"/>
                    <a:pt x="16382" y="16"/>
                  </a:cubicBezTo>
                  <a:cubicBezTo>
                    <a:pt x="15564" y="-97"/>
                    <a:pt x="14582" y="353"/>
                    <a:pt x="12046" y="2716"/>
                  </a:cubicBezTo>
                  <a:cubicBezTo>
                    <a:pt x="9510" y="5078"/>
                    <a:pt x="5419" y="9353"/>
                    <a:pt x="3128" y="11941"/>
                  </a:cubicBezTo>
                  <a:cubicBezTo>
                    <a:pt x="837" y="14528"/>
                    <a:pt x="346" y="15428"/>
                    <a:pt x="100" y="16440"/>
                  </a:cubicBezTo>
                  <a:cubicBezTo>
                    <a:pt x="-145" y="17453"/>
                    <a:pt x="-145" y="18578"/>
                    <a:pt x="2555" y="19478"/>
                  </a:cubicBezTo>
                  <a:cubicBezTo>
                    <a:pt x="5255" y="20378"/>
                    <a:pt x="10655" y="21053"/>
                    <a:pt x="14255" y="21278"/>
                  </a:cubicBezTo>
                  <a:cubicBezTo>
                    <a:pt x="17855" y="21503"/>
                    <a:pt x="19655" y="21278"/>
                    <a:pt x="21455" y="2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4877441" y="323902"/>
              <a:ext cx="101232" cy="454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561" fill="norm" stroke="1" extrusionOk="0">
                  <a:moveTo>
                    <a:pt x="5156" y="9204"/>
                  </a:moveTo>
                  <a:cubicBezTo>
                    <a:pt x="5156" y="11414"/>
                    <a:pt x="5156" y="13624"/>
                    <a:pt x="5156" y="15483"/>
                  </a:cubicBezTo>
                  <a:cubicBezTo>
                    <a:pt x="5156" y="17341"/>
                    <a:pt x="5156" y="18848"/>
                    <a:pt x="4935" y="19903"/>
                  </a:cubicBezTo>
                  <a:cubicBezTo>
                    <a:pt x="4715" y="20958"/>
                    <a:pt x="4274" y="21561"/>
                    <a:pt x="3833" y="21561"/>
                  </a:cubicBezTo>
                  <a:cubicBezTo>
                    <a:pt x="3393" y="21561"/>
                    <a:pt x="2952" y="20958"/>
                    <a:pt x="2290" y="18648"/>
                  </a:cubicBezTo>
                  <a:cubicBezTo>
                    <a:pt x="1629" y="16337"/>
                    <a:pt x="748" y="12318"/>
                    <a:pt x="307" y="9405"/>
                  </a:cubicBezTo>
                  <a:cubicBezTo>
                    <a:pt x="-134" y="6491"/>
                    <a:pt x="-134" y="4683"/>
                    <a:pt x="527" y="3377"/>
                  </a:cubicBezTo>
                  <a:cubicBezTo>
                    <a:pt x="1188" y="2071"/>
                    <a:pt x="2511" y="1267"/>
                    <a:pt x="4274" y="765"/>
                  </a:cubicBezTo>
                  <a:cubicBezTo>
                    <a:pt x="6037" y="262"/>
                    <a:pt x="8242" y="61"/>
                    <a:pt x="10446" y="11"/>
                  </a:cubicBezTo>
                  <a:cubicBezTo>
                    <a:pt x="12650" y="-39"/>
                    <a:pt x="14854" y="61"/>
                    <a:pt x="17058" y="815"/>
                  </a:cubicBezTo>
                  <a:cubicBezTo>
                    <a:pt x="19262" y="1568"/>
                    <a:pt x="21466" y="2975"/>
                    <a:pt x="21025" y="4432"/>
                  </a:cubicBezTo>
                  <a:cubicBezTo>
                    <a:pt x="20584" y="5888"/>
                    <a:pt x="17499" y="7395"/>
                    <a:pt x="13972" y="8551"/>
                  </a:cubicBezTo>
                  <a:cubicBezTo>
                    <a:pt x="10446" y="9706"/>
                    <a:pt x="6478" y="10510"/>
                    <a:pt x="2511" y="1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4952999" y="543206"/>
              <a:ext cx="133351" cy="222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6662"/>
                  </a:moveTo>
                  <a:cubicBezTo>
                    <a:pt x="0" y="5652"/>
                    <a:pt x="0" y="4643"/>
                    <a:pt x="857" y="4037"/>
                  </a:cubicBezTo>
                  <a:cubicBezTo>
                    <a:pt x="1714" y="3432"/>
                    <a:pt x="3429" y="3230"/>
                    <a:pt x="5657" y="4037"/>
                  </a:cubicBezTo>
                  <a:cubicBezTo>
                    <a:pt x="7886" y="4845"/>
                    <a:pt x="10629" y="6662"/>
                    <a:pt x="12343" y="8781"/>
                  </a:cubicBezTo>
                  <a:cubicBezTo>
                    <a:pt x="14057" y="10901"/>
                    <a:pt x="14743" y="13323"/>
                    <a:pt x="14914" y="15544"/>
                  </a:cubicBezTo>
                  <a:cubicBezTo>
                    <a:pt x="15086" y="17764"/>
                    <a:pt x="14743" y="19783"/>
                    <a:pt x="13714" y="20692"/>
                  </a:cubicBezTo>
                  <a:cubicBezTo>
                    <a:pt x="12686" y="21600"/>
                    <a:pt x="10971" y="21398"/>
                    <a:pt x="9771" y="19985"/>
                  </a:cubicBezTo>
                  <a:cubicBezTo>
                    <a:pt x="8571" y="18572"/>
                    <a:pt x="7886" y="15948"/>
                    <a:pt x="8571" y="12718"/>
                  </a:cubicBezTo>
                  <a:cubicBezTo>
                    <a:pt x="9257" y="9488"/>
                    <a:pt x="11314" y="5652"/>
                    <a:pt x="13714" y="3432"/>
                  </a:cubicBezTo>
                  <a:cubicBezTo>
                    <a:pt x="16114" y="1211"/>
                    <a:pt x="18857" y="6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5143288" y="359056"/>
              <a:ext cx="228812" cy="471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89" fill="norm" stroke="1" extrusionOk="0">
                  <a:moveTo>
                    <a:pt x="21036" y="0"/>
                  </a:moveTo>
                  <a:cubicBezTo>
                    <a:pt x="18895" y="0"/>
                    <a:pt x="16755" y="0"/>
                    <a:pt x="14517" y="627"/>
                  </a:cubicBezTo>
                  <a:cubicBezTo>
                    <a:pt x="12279" y="1254"/>
                    <a:pt x="9944" y="2507"/>
                    <a:pt x="7317" y="4629"/>
                  </a:cubicBezTo>
                  <a:cubicBezTo>
                    <a:pt x="4690" y="6750"/>
                    <a:pt x="1771" y="9739"/>
                    <a:pt x="604" y="12246"/>
                  </a:cubicBezTo>
                  <a:cubicBezTo>
                    <a:pt x="-564" y="14754"/>
                    <a:pt x="20" y="16779"/>
                    <a:pt x="1868" y="18273"/>
                  </a:cubicBezTo>
                  <a:cubicBezTo>
                    <a:pt x="3717" y="19768"/>
                    <a:pt x="6831" y="20732"/>
                    <a:pt x="8971" y="21166"/>
                  </a:cubicBezTo>
                  <a:cubicBezTo>
                    <a:pt x="11112" y="21600"/>
                    <a:pt x="12279" y="21504"/>
                    <a:pt x="13447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5346699" y="657506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4400"/>
                    <a:pt x="9000" y="7200"/>
                    <a:pt x="12600" y="3600"/>
                  </a:cubicBezTo>
                  <a:cubicBezTo>
                    <a:pt x="16200" y="0"/>
                    <a:pt x="189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5724255" y="270156"/>
              <a:ext cx="17370" cy="655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94" h="21568" fill="norm" stroke="1" extrusionOk="0">
                  <a:moveTo>
                    <a:pt x="3906" y="0"/>
                  </a:moveTo>
                  <a:cubicBezTo>
                    <a:pt x="6306" y="1672"/>
                    <a:pt x="8706" y="3345"/>
                    <a:pt x="12306" y="5470"/>
                  </a:cubicBezTo>
                  <a:cubicBezTo>
                    <a:pt x="15906" y="7595"/>
                    <a:pt x="20706" y="10173"/>
                    <a:pt x="19506" y="12786"/>
                  </a:cubicBezTo>
                  <a:cubicBezTo>
                    <a:pt x="18306" y="15399"/>
                    <a:pt x="11106" y="18046"/>
                    <a:pt x="6306" y="19579"/>
                  </a:cubicBezTo>
                  <a:cubicBezTo>
                    <a:pt x="1506" y="21112"/>
                    <a:pt x="-894" y="21530"/>
                    <a:pt x="306" y="21565"/>
                  </a:cubicBezTo>
                  <a:cubicBezTo>
                    <a:pt x="1506" y="21600"/>
                    <a:pt x="6306" y="21252"/>
                    <a:pt x="11106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5825843" y="486056"/>
              <a:ext cx="980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451"/>
                    <a:pt x="-1585" y="8902"/>
                    <a:pt x="575" y="12502"/>
                  </a:cubicBezTo>
                  <a:cubicBezTo>
                    <a:pt x="2735" y="16102"/>
                    <a:pt x="11375" y="1885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5772855" y="491474"/>
              <a:ext cx="179286" cy="365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306" fill="norm" stroke="1" extrusionOk="0">
                  <a:moveTo>
                    <a:pt x="647" y="1905"/>
                  </a:moveTo>
                  <a:cubicBezTo>
                    <a:pt x="161" y="1288"/>
                    <a:pt x="-324" y="671"/>
                    <a:pt x="283" y="301"/>
                  </a:cubicBezTo>
                  <a:cubicBezTo>
                    <a:pt x="889" y="-70"/>
                    <a:pt x="2588" y="-193"/>
                    <a:pt x="5622" y="486"/>
                  </a:cubicBezTo>
                  <a:cubicBezTo>
                    <a:pt x="8656" y="1165"/>
                    <a:pt x="13024" y="2646"/>
                    <a:pt x="16179" y="4868"/>
                  </a:cubicBezTo>
                  <a:cubicBezTo>
                    <a:pt x="19334" y="7089"/>
                    <a:pt x="21276" y="10052"/>
                    <a:pt x="20305" y="12705"/>
                  </a:cubicBezTo>
                  <a:cubicBezTo>
                    <a:pt x="19334" y="15359"/>
                    <a:pt x="15451" y="17704"/>
                    <a:pt x="12175" y="19124"/>
                  </a:cubicBezTo>
                  <a:cubicBezTo>
                    <a:pt x="8898" y="20543"/>
                    <a:pt x="6229" y="21037"/>
                    <a:pt x="4287" y="21222"/>
                  </a:cubicBezTo>
                  <a:cubicBezTo>
                    <a:pt x="2346" y="21407"/>
                    <a:pt x="1132" y="21284"/>
                    <a:pt x="768" y="20852"/>
                  </a:cubicBezTo>
                  <a:cubicBezTo>
                    <a:pt x="404" y="20420"/>
                    <a:pt x="889" y="19679"/>
                    <a:pt x="1618" y="19062"/>
                  </a:cubicBezTo>
                  <a:cubicBezTo>
                    <a:pt x="2346" y="18445"/>
                    <a:pt x="3316" y="17951"/>
                    <a:pt x="4287" y="17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5975349" y="384456"/>
              <a:ext cx="144588" cy="482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508" fill="norm" stroke="1" extrusionOk="0">
                  <a:moveTo>
                    <a:pt x="926" y="0"/>
                  </a:moveTo>
                  <a:cubicBezTo>
                    <a:pt x="2469" y="0"/>
                    <a:pt x="4011" y="0"/>
                    <a:pt x="6634" y="849"/>
                  </a:cubicBezTo>
                  <a:cubicBezTo>
                    <a:pt x="9257" y="1698"/>
                    <a:pt x="12960" y="3396"/>
                    <a:pt x="16046" y="5565"/>
                  </a:cubicBezTo>
                  <a:cubicBezTo>
                    <a:pt x="19131" y="7734"/>
                    <a:pt x="21600" y="10376"/>
                    <a:pt x="20983" y="12922"/>
                  </a:cubicBezTo>
                  <a:cubicBezTo>
                    <a:pt x="20366" y="15469"/>
                    <a:pt x="16663" y="17921"/>
                    <a:pt x="13269" y="19383"/>
                  </a:cubicBezTo>
                  <a:cubicBezTo>
                    <a:pt x="9874" y="20845"/>
                    <a:pt x="6789" y="21317"/>
                    <a:pt x="4629" y="21459"/>
                  </a:cubicBezTo>
                  <a:cubicBezTo>
                    <a:pt x="2469" y="21600"/>
                    <a:pt x="1234" y="21411"/>
                    <a:pt x="0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6197599" y="619406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6197599" y="740056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8000"/>
                    <a:pt x="11520" y="14400"/>
                    <a:pt x="15120" y="10800"/>
                  </a:cubicBezTo>
                  <a:cubicBezTo>
                    <a:pt x="18720" y="7200"/>
                    <a:pt x="201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6560520" y="501841"/>
              <a:ext cx="127248" cy="224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043" fill="norm" stroke="1" extrusionOk="0">
                  <a:moveTo>
                    <a:pt x="14473" y="1494"/>
                  </a:moveTo>
                  <a:cubicBezTo>
                    <a:pt x="13427" y="702"/>
                    <a:pt x="12382" y="-91"/>
                    <a:pt x="10989" y="8"/>
                  </a:cubicBezTo>
                  <a:cubicBezTo>
                    <a:pt x="9595" y="107"/>
                    <a:pt x="7853" y="1098"/>
                    <a:pt x="5763" y="4070"/>
                  </a:cubicBezTo>
                  <a:cubicBezTo>
                    <a:pt x="3673" y="7043"/>
                    <a:pt x="1234" y="11997"/>
                    <a:pt x="363" y="14970"/>
                  </a:cubicBezTo>
                  <a:cubicBezTo>
                    <a:pt x="-508" y="17942"/>
                    <a:pt x="189" y="18933"/>
                    <a:pt x="2453" y="19825"/>
                  </a:cubicBezTo>
                  <a:cubicBezTo>
                    <a:pt x="4718" y="20716"/>
                    <a:pt x="8550" y="21509"/>
                    <a:pt x="11686" y="20716"/>
                  </a:cubicBezTo>
                  <a:cubicBezTo>
                    <a:pt x="14821" y="19924"/>
                    <a:pt x="17260" y="17546"/>
                    <a:pt x="18827" y="14375"/>
                  </a:cubicBezTo>
                  <a:cubicBezTo>
                    <a:pt x="20395" y="11204"/>
                    <a:pt x="21092" y="7241"/>
                    <a:pt x="20918" y="4863"/>
                  </a:cubicBezTo>
                  <a:cubicBezTo>
                    <a:pt x="20744" y="2485"/>
                    <a:pt x="19698" y="1692"/>
                    <a:pt x="18305" y="1494"/>
                  </a:cubicBezTo>
                  <a:cubicBezTo>
                    <a:pt x="16911" y="1296"/>
                    <a:pt x="15169" y="1692"/>
                    <a:pt x="14124" y="2386"/>
                  </a:cubicBezTo>
                  <a:cubicBezTo>
                    <a:pt x="13079" y="3080"/>
                    <a:pt x="12731" y="4070"/>
                    <a:pt x="12382" y="5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6762749" y="606706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6876466" y="486056"/>
              <a:ext cx="147772" cy="15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0905" fill="norm" stroke="1" extrusionOk="0">
                  <a:moveTo>
                    <a:pt x="8958" y="4154"/>
                  </a:moveTo>
                  <a:cubicBezTo>
                    <a:pt x="7775" y="3046"/>
                    <a:pt x="6591" y="1938"/>
                    <a:pt x="5408" y="1800"/>
                  </a:cubicBezTo>
                  <a:cubicBezTo>
                    <a:pt x="4224" y="1662"/>
                    <a:pt x="3041" y="2492"/>
                    <a:pt x="1857" y="5400"/>
                  </a:cubicBezTo>
                  <a:cubicBezTo>
                    <a:pt x="674" y="8308"/>
                    <a:pt x="-510" y="13292"/>
                    <a:pt x="230" y="16615"/>
                  </a:cubicBezTo>
                  <a:cubicBezTo>
                    <a:pt x="969" y="19938"/>
                    <a:pt x="3632" y="21600"/>
                    <a:pt x="7331" y="20631"/>
                  </a:cubicBezTo>
                  <a:cubicBezTo>
                    <a:pt x="11030" y="19662"/>
                    <a:pt x="15764" y="16062"/>
                    <a:pt x="18279" y="13154"/>
                  </a:cubicBezTo>
                  <a:cubicBezTo>
                    <a:pt x="20794" y="10246"/>
                    <a:pt x="21090" y="8031"/>
                    <a:pt x="20202" y="5954"/>
                  </a:cubicBezTo>
                  <a:cubicBezTo>
                    <a:pt x="19315" y="3877"/>
                    <a:pt x="17243" y="1938"/>
                    <a:pt x="151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7080249" y="454306"/>
              <a:ext cx="444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983"/>
                    <a:pt x="14400" y="7966"/>
                    <a:pt x="18000" y="11566"/>
                  </a:cubicBezTo>
                  <a:cubicBezTo>
                    <a:pt x="21600" y="15166"/>
                    <a:pt x="21600" y="183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7645399" y="1336956"/>
              <a:ext cx="781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46" y="17100"/>
                    <a:pt x="2693" y="12600"/>
                    <a:pt x="4361" y="9900"/>
                  </a:cubicBezTo>
                  <a:cubicBezTo>
                    <a:pt x="6029" y="7200"/>
                    <a:pt x="8020" y="6300"/>
                    <a:pt x="10185" y="5400"/>
                  </a:cubicBezTo>
                  <a:cubicBezTo>
                    <a:pt x="12351" y="4500"/>
                    <a:pt x="14693" y="3600"/>
                    <a:pt x="16624" y="2700"/>
                  </a:cubicBezTo>
                  <a:cubicBezTo>
                    <a:pt x="18556" y="1800"/>
                    <a:pt x="20078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7799693" y="1249509"/>
              <a:ext cx="220358" cy="189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35" fill="norm" stroke="1" extrusionOk="0">
                  <a:moveTo>
                    <a:pt x="12776" y="6315"/>
                  </a:moveTo>
                  <a:cubicBezTo>
                    <a:pt x="15039" y="5115"/>
                    <a:pt x="17302" y="3915"/>
                    <a:pt x="18742" y="2835"/>
                  </a:cubicBezTo>
                  <a:cubicBezTo>
                    <a:pt x="20182" y="1755"/>
                    <a:pt x="20799" y="795"/>
                    <a:pt x="20490" y="315"/>
                  </a:cubicBezTo>
                  <a:cubicBezTo>
                    <a:pt x="20182" y="-165"/>
                    <a:pt x="18947" y="-165"/>
                    <a:pt x="15965" y="795"/>
                  </a:cubicBezTo>
                  <a:cubicBezTo>
                    <a:pt x="12982" y="1755"/>
                    <a:pt x="8250" y="3675"/>
                    <a:pt x="5062" y="5595"/>
                  </a:cubicBezTo>
                  <a:cubicBezTo>
                    <a:pt x="1873" y="7515"/>
                    <a:pt x="227" y="9435"/>
                    <a:pt x="22" y="11355"/>
                  </a:cubicBezTo>
                  <a:cubicBezTo>
                    <a:pt x="-184" y="13275"/>
                    <a:pt x="1050" y="15195"/>
                    <a:pt x="4856" y="16875"/>
                  </a:cubicBezTo>
                  <a:cubicBezTo>
                    <a:pt x="8662" y="18555"/>
                    <a:pt x="15039" y="19995"/>
                    <a:pt x="21416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4843829" y="1070256"/>
              <a:ext cx="86066" cy="38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5" h="21544" fill="norm" stroke="1" extrusionOk="0">
                  <a:moveTo>
                    <a:pt x="289" y="11814"/>
                  </a:moveTo>
                  <a:cubicBezTo>
                    <a:pt x="2299" y="14678"/>
                    <a:pt x="4308" y="17543"/>
                    <a:pt x="5313" y="19273"/>
                  </a:cubicBezTo>
                  <a:cubicBezTo>
                    <a:pt x="6317" y="21003"/>
                    <a:pt x="6317" y="21600"/>
                    <a:pt x="5815" y="21540"/>
                  </a:cubicBezTo>
                  <a:cubicBezTo>
                    <a:pt x="5313" y="21481"/>
                    <a:pt x="4308" y="20765"/>
                    <a:pt x="3052" y="18259"/>
                  </a:cubicBezTo>
                  <a:cubicBezTo>
                    <a:pt x="1796" y="15752"/>
                    <a:pt x="289" y="11456"/>
                    <a:pt x="38" y="8234"/>
                  </a:cubicBezTo>
                  <a:cubicBezTo>
                    <a:pt x="-213" y="5012"/>
                    <a:pt x="792" y="2864"/>
                    <a:pt x="2299" y="1611"/>
                  </a:cubicBezTo>
                  <a:cubicBezTo>
                    <a:pt x="3806" y="358"/>
                    <a:pt x="5815" y="0"/>
                    <a:pt x="8075" y="0"/>
                  </a:cubicBezTo>
                  <a:cubicBezTo>
                    <a:pt x="10336" y="0"/>
                    <a:pt x="12847" y="358"/>
                    <a:pt x="15610" y="2029"/>
                  </a:cubicBezTo>
                  <a:cubicBezTo>
                    <a:pt x="18373" y="3699"/>
                    <a:pt x="21387" y="6683"/>
                    <a:pt x="20131" y="9070"/>
                  </a:cubicBezTo>
                  <a:cubicBezTo>
                    <a:pt x="18875" y="11456"/>
                    <a:pt x="13350" y="13246"/>
                    <a:pt x="7824" y="15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4883149" y="1222656"/>
              <a:ext cx="177801" cy="214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8894"/>
                  </a:moveTo>
                  <a:cubicBezTo>
                    <a:pt x="1286" y="8682"/>
                    <a:pt x="2571" y="8471"/>
                    <a:pt x="4243" y="8788"/>
                  </a:cubicBezTo>
                  <a:cubicBezTo>
                    <a:pt x="5914" y="9106"/>
                    <a:pt x="7971" y="9953"/>
                    <a:pt x="9129" y="11753"/>
                  </a:cubicBezTo>
                  <a:cubicBezTo>
                    <a:pt x="10286" y="13553"/>
                    <a:pt x="10543" y="16306"/>
                    <a:pt x="10671" y="18212"/>
                  </a:cubicBezTo>
                  <a:cubicBezTo>
                    <a:pt x="10800" y="20118"/>
                    <a:pt x="10800" y="21176"/>
                    <a:pt x="10286" y="21388"/>
                  </a:cubicBezTo>
                  <a:cubicBezTo>
                    <a:pt x="9771" y="21600"/>
                    <a:pt x="8743" y="20965"/>
                    <a:pt x="8871" y="18318"/>
                  </a:cubicBezTo>
                  <a:cubicBezTo>
                    <a:pt x="9000" y="15671"/>
                    <a:pt x="10286" y="11012"/>
                    <a:pt x="12600" y="7624"/>
                  </a:cubicBezTo>
                  <a:cubicBezTo>
                    <a:pt x="14914" y="4235"/>
                    <a:pt x="18257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5115656" y="1141994"/>
              <a:ext cx="84995" cy="315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72" fill="norm" stroke="1" extrusionOk="0">
                  <a:moveTo>
                    <a:pt x="21154" y="2032"/>
                  </a:moveTo>
                  <a:cubicBezTo>
                    <a:pt x="21154" y="1312"/>
                    <a:pt x="21154" y="592"/>
                    <a:pt x="19837" y="232"/>
                  </a:cubicBezTo>
                  <a:cubicBezTo>
                    <a:pt x="18520" y="-128"/>
                    <a:pt x="15886" y="-128"/>
                    <a:pt x="12988" y="664"/>
                  </a:cubicBezTo>
                  <a:cubicBezTo>
                    <a:pt x="10091" y="1456"/>
                    <a:pt x="6930" y="3040"/>
                    <a:pt x="4295" y="5560"/>
                  </a:cubicBezTo>
                  <a:cubicBezTo>
                    <a:pt x="1661" y="8080"/>
                    <a:pt x="-446" y="11536"/>
                    <a:pt x="81" y="14272"/>
                  </a:cubicBezTo>
                  <a:cubicBezTo>
                    <a:pt x="608" y="17008"/>
                    <a:pt x="3769" y="19024"/>
                    <a:pt x="6930" y="20104"/>
                  </a:cubicBezTo>
                  <a:cubicBezTo>
                    <a:pt x="10091" y="21184"/>
                    <a:pt x="13252" y="21328"/>
                    <a:pt x="16413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5276849" y="1336956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5327649" y="1273456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5549899" y="1044856"/>
              <a:ext cx="21729" cy="566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561" fill="norm" stroke="1" extrusionOk="0">
                  <a:moveTo>
                    <a:pt x="0" y="0"/>
                  </a:moveTo>
                  <a:cubicBezTo>
                    <a:pt x="7855" y="2176"/>
                    <a:pt x="15709" y="4352"/>
                    <a:pt x="18655" y="7012"/>
                  </a:cubicBezTo>
                  <a:cubicBezTo>
                    <a:pt x="21600" y="9672"/>
                    <a:pt x="19636" y="12815"/>
                    <a:pt x="17673" y="15112"/>
                  </a:cubicBezTo>
                  <a:cubicBezTo>
                    <a:pt x="15709" y="17409"/>
                    <a:pt x="13745" y="18860"/>
                    <a:pt x="11782" y="19907"/>
                  </a:cubicBezTo>
                  <a:cubicBezTo>
                    <a:pt x="9818" y="20955"/>
                    <a:pt x="7855" y="21600"/>
                    <a:pt x="7855" y="21560"/>
                  </a:cubicBezTo>
                  <a:cubicBezTo>
                    <a:pt x="7855" y="21519"/>
                    <a:pt x="9818" y="20794"/>
                    <a:pt x="11782" y="20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5632449" y="1184288"/>
              <a:ext cx="184151" cy="29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2285"/>
                  </a:moveTo>
                  <a:cubicBezTo>
                    <a:pt x="1241" y="6212"/>
                    <a:pt x="2483" y="10139"/>
                    <a:pt x="3228" y="13085"/>
                  </a:cubicBezTo>
                  <a:cubicBezTo>
                    <a:pt x="3972" y="16030"/>
                    <a:pt x="4221" y="17994"/>
                    <a:pt x="4345" y="19353"/>
                  </a:cubicBezTo>
                  <a:cubicBezTo>
                    <a:pt x="4469" y="20713"/>
                    <a:pt x="4469" y="21468"/>
                    <a:pt x="4097" y="21392"/>
                  </a:cubicBezTo>
                  <a:cubicBezTo>
                    <a:pt x="3724" y="21317"/>
                    <a:pt x="2979" y="20411"/>
                    <a:pt x="2359" y="19127"/>
                  </a:cubicBezTo>
                  <a:cubicBezTo>
                    <a:pt x="1738" y="17843"/>
                    <a:pt x="1241" y="16181"/>
                    <a:pt x="993" y="14973"/>
                  </a:cubicBezTo>
                  <a:cubicBezTo>
                    <a:pt x="745" y="13765"/>
                    <a:pt x="745" y="13009"/>
                    <a:pt x="1490" y="12556"/>
                  </a:cubicBezTo>
                  <a:cubicBezTo>
                    <a:pt x="2234" y="12103"/>
                    <a:pt x="3724" y="11952"/>
                    <a:pt x="6083" y="11046"/>
                  </a:cubicBezTo>
                  <a:cubicBezTo>
                    <a:pt x="8441" y="10139"/>
                    <a:pt x="11669" y="8478"/>
                    <a:pt x="13903" y="6741"/>
                  </a:cubicBezTo>
                  <a:cubicBezTo>
                    <a:pt x="16138" y="5004"/>
                    <a:pt x="17379" y="3191"/>
                    <a:pt x="18124" y="1907"/>
                  </a:cubicBezTo>
                  <a:cubicBezTo>
                    <a:pt x="18869" y="623"/>
                    <a:pt x="19117" y="-132"/>
                    <a:pt x="19241" y="19"/>
                  </a:cubicBezTo>
                  <a:cubicBezTo>
                    <a:pt x="19366" y="170"/>
                    <a:pt x="19366" y="1227"/>
                    <a:pt x="19366" y="4173"/>
                  </a:cubicBezTo>
                  <a:cubicBezTo>
                    <a:pt x="19366" y="7118"/>
                    <a:pt x="19366" y="11952"/>
                    <a:pt x="19738" y="14897"/>
                  </a:cubicBezTo>
                  <a:cubicBezTo>
                    <a:pt x="20110" y="17843"/>
                    <a:pt x="20855" y="18900"/>
                    <a:pt x="21600" y="19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5911849" y="1070256"/>
              <a:ext cx="831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600" fill="norm" stroke="1" extrusionOk="0">
                  <a:moveTo>
                    <a:pt x="0" y="0"/>
                  </a:moveTo>
                  <a:cubicBezTo>
                    <a:pt x="7376" y="3026"/>
                    <a:pt x="14751" y="6052"/>
                    <a:pt x="18176" y="9130"/>
                  </a:cubicBezTo>
                  <a:cubicBezTo>
                    <a:pt x="21600" y="12209"/>
                    <a:pt x="21073" y="15339"/>
                    <a:pt x="19229" y="17374"/>
                  </a:cubicBezTo>
                  <a:cubicBezTo>
                    <a:pt x="17385" y="19409"/>
                    <a:pt x="14224" y="20348"/>
                    <a:pt x="11063" y="20870"/>
                  </a:cubicBezTo>
                  <a:cubicBezTo>
                    <a:pt x="7902" y="21391"/>
                    <a:pt x="4741" y="21496"/>
                    <a:pt x="1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6159499" y="1316683"/>
              <a:ext cx="952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920" y="11040"/>
                    <a:pt x="3840" y="1783"/>
                    <a:pt x="7440" y="240"/>
                  </a:cubicBezTo>
                  <a:cubicBezTo>
                    <a:pt x="11040" y="-1303"/>
                    <a:pt x="1632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6159499" y="1394106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6382681" y="1259537"/>
              <a:ext cx="128010" cy="164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1" h="20968" fill="norm" stroke="1" extrusionOk="0">
                  <a:moveTo>
                    <a:pt x="19089" y="966"/>
                  </a:moveTo>
                  <a:cubicBezTo>
                    <a:pt x="16051" y="696"/>
                    <a:pt x="13013" y="426"/>
                    <a:pt x="9470" y="2721"/>
                  </a:cubicBezTo>
                  <a:cubicBezTo>
                    <a:pt x="5926" y="5016"/>
                    <a:pt x="1876" y="9876"/>
                    <a:pt x="526" y="13521"/>
                  </a:cubicBezTo>
                  <a:cubicBezTo>
                    <a:pt x="-824" y="17166"/>
                    <a:pt x="526" y="19596"/>
                    <a:pt x="3395" y="20541"/>
                  </a:cubicBezTo>
                  <a:cubicBezTo>
                    <a:pt x="6263" y="21486"/>
                    <a:pt x="10651" y="20946"/>
                    <a:pt x="13857" y="18111"/>
                  </a:cubicBezTo>
                  <a:cubicBezTo>
                    <a:pt x="17064" y="15276"/>
                    <a:pt x="19089" y="10146"/>
                    <a:pt x="19932" y="6906"/>
                  </a:cubicBezTo>
                  <a:cubicBezTo>
                    <a:pt x="20776" y="3666"/>
                    <a:pt x="20438" y="2316"/>
                    <a:pt x="19426" y="1371"/>
                  </a:cubicBezTo>
                  <a:cubicBezTo>
                    <a:pt x="18413" y="426"/>
                    <a:pt x="16726" y="-114"/>
                    <a:pt x="15376" y="21"/>
                  </a:cubicBezTo>
                  <a:cubicBezTo>
                    <a:pt x="14026" y="156"/>
                    <a:pt x="13013" y="966"/>
                    <a:pt x="12001" y="1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6546849" y="1343306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6672703" y="1253861"/>
              <a:ext cx="120060" cy="151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0666" fill="norm" stroke="1" extrusionOk="0">
                  <a:moveTo>
                    <a:pt x="13378" y="4394"/>
                  </a:moveTo>
                  <a:cubicBezTo>
                    <a:pt x="11547" y="3818"/>
                    <a:pt x="9717" y="3242"/>
                    <a:pt x="7337" y="4106"/>
                  </a:cubicBezTo>
                  <a:cubicBezTo>
                    <a:pt x="4958" y="4970"/>
                    <a:pt x="2029" y="7274"/>
                    <a:pt x="747" y="10298"/>
                  </a:cubicBezTo>
                  <a:cubicBezTo>
                    <a:pt x="-534" y="13322"/>
                    <a:pt x="-168" y="17066"/>
                    <a:pt x="1846" y="19082"/>
                  </a:cubicBezTo>
                  <a:cubicBezTo>
                    <a:pt x="3859" y="21098"/>
                    <a:pt x="7520" y="21386"/>
                    <a:pt x="10998" y="18794"/>
                  </a:cubicBezTo>
                  <a:cubicBezTo>
                    <a:pt x="14476" y="16202"/>
                    <a:pt x="17771" y="10730"/>
                    <a:pt x="19419" y="7274"/>
                  </a:cubicBezTo>
                  <a:cubicBezTo>
                    <a:pt x="21066" y="3818"/>
                    <a:pt x="21066" y="2378"/>
                    <a:pt x="20151" y="1370"/>
                  </a:cubicBezTo>
                  <a:cubicBezTo>
                    <a:pt x="19235" y="362"/>
                    <a:pt x="17405" y="-214"/>
                    <a:pt x="15941" y="74"/>
                  </a:cubicBezTo>
                  <a:cubicBezTo>
                    <a:pt x="14476" y="362"/>
                    <a:pt x="13378" y="1514"/>
                    <a:pt x="12280" y="2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6915149" y="1273456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909"/>
                    <a:pt x="9600" y="9818"/>
                    <a:pt x="13200" y="13418"/>
                  </a:cubicBezTo>
                  <a:cubicBezTo>
                    <a:pt x="16800" y="17018"/>
                    <a:pt x="19200" y="19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400049" y="3586737"/>
              <a:ext cx="115791" cy="582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62" fill="norm" stroke="1" extrusionOk="0">
                  <a:moveTo>
                    <a:pt x="0" y="6481"/>
                  </a:moveTo>
                  <a:cubicBezTo>
                    <a:pt x="771" y="8509"/>
                    <a:pt x="1543" y="10536"/>
                    <a:pt x="2893" y="12914"/>
                  </a:cubicBezTo>
                  <a:cubicBezTo>
                    <a:pt x="4243" y="15293"/>
                    <a:pt x="6171" y="18022"/>
                    <a:pt x="7136" y="19582"/>
                  </a:cubicBezTo>
                  <a:cubicBezTo>
                    <a:pt x="8100" y="21141"/>
                    <a:pt x="8100" y="21531"/>
                    <a:pt x="8100" y="21453"/>
                  </a:cubicBezTo>
                  <a:cubicBezTo>
                    <a:pt x="8100" y="21375"/>
                    <a:pt x="8100" y="20829"/>
                    <a:pt x="7329" y="19075"/>
                  </a:cubicBezTo>
                  <a:cubicBezTo>
                    <a:pt x="6557" y="17320"/>
                    <a:pt x="5014" y="14357"/>
                    <a:pt x="3857" y="11589"/>
                  </a:cubicBezTo>
                  <a:cubicBezTo>
                    <a:pt x="2700" y="8821"/>
                    <a:pt x="1929" y="6247"/>
                    <a:pt x="1736" y="4493"/>
                  </a:cubicBezTo>
                  <a:cubicBezTo>
                    <a:pt x="1543" y="2738"/>
                    <a:pt x="1929" y="1802"/>
                    <a:pt x="2893" y="1179"/>
                  </a:cubicBezTo>
                  <a:cubicBezTo>
                    <a:pt x="3857" y="555"/>
                    <a:pt x="5400" y="243"/>
                    <a:pt x="7136" y="87"/>
                  </a:cubicBezTo>
                  <a:cubicBezTo>
                    <a:pt x="8871" y="-69"/>
                    <a:pt x="10800" y="-69"/>
                    <a:pt x="13693" y="555"/>
                  </a:cubicBezTo>
                  <a:cubicBezTo>
                    <a:pt x="16586" y="1179"/>
                    <a:pt x="20443" y="2426"/>
                    <a:pt x="21021" y="3791"/>
                  </a:cubicBezTo>
                  <a:cubicBezTo>
                    <a:pt x="21600" y="5156"/>
                    <a:pt x="18900" y="6637"/>
                    <a:pt x="15621" y="7495"/>
                  </a:cubicBezTo>
                  <a:cubicBezTo>
                    <a:pt x="12343" y="8353"/>
                    <a:pt x="8486" y="8587"/>
                    <a:pt x="4629" y="8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527948" y="3826156"/>
              <a:ext cx="189602" cy="266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261" fill="norm" stroke="1" extrusionOk="0">
                  <a:moveTo>
                    <a:pt x="1338" y="8100"/>
                  </a:moveTo>
                  <a:cubicBezTo>
                    <a:pt x="858" y="7256"/>
                    <a:pt x="378" y="6412"/>
                    <a:pt x="138" y="5569"/>
                  </a:cubicBezTo>
                  <a:cubicBezTo>
                    <a:pt x="-102" y="4725"/>
                    <a:pt x="-102" y="3881"/>
                    <a:pt x="738" y="3459"/>
                  </a:cubicBezTo>
                  <a:cubicBezTo>
                    <a:pt x="1578" y="3037"/>
                    <a:pt x="3258" y="3037"/>
                    <a:pt x="6138" y="4809"/>
                  </a:cubicBezTo>
                  <a:cubicBezTo>
                    <a:pt x="9018" y="6581"/>
                    <a:pt x="13098" y="10125"/>
                    <a:pt x="15378" y="12994"/>
                  </a:cubicBezTo>
                  <a:cubicBezTo>
                    <a:pt x="17658" y="15862"/>
                    <a:pt x="18138" y="18056"/>
                    <a:pt x="17298" y="19491"/>
                  </a:cubicBezTo>
                  <a:cubicBezTo>
                    <a:pt x="16458" y="20925"/>
                    <a:pt x="14298" y="21600"/>
                    <a:pt x="12618" y="21094"/>
                  </a:cubicBezTo>
                  <a:cubicBezTo>
                    <a:pt x="10938" y="20588"/>
                    <a:pt x="9738" y="18900"/>
                    <a:pt x="9618" y="15947"/>
                  </a:cubicBezTo>
                  <a:cubicBezTo>
                    <a:pt x="9498" y="12994"/>
                    <a:pt x="10458" y="8775"/>
                    <a:pt x="12618" y="5906"/>
                  </a:cubicBezTo>
                  <a:cubicBezTo>
                    <a:pt x="14778" y="3037"/>
                    <a:pt x="18138" y="1519"/>
                    <a:pt x="214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835121" y="3622803"/>
              <a:ext cx="193580" cy="418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125" fill="norm" stroke="1" extrusionOk="0">
                  <a:moveTo>
                    <a:pt x="13576" y="1933"/>
                  </a:moveTo>
                  <a:cubicBezTo>
                    <a:pt x="13344" y="1291"/>
                    <a:pt x="13112" y="649"/>
                    <a:pt x="12067" y="275"/>
                  </a:cubicBezTo>
                  <a:cubicBezTo>
                    <a:pt x="11022" y="-99"/>
                    <a:pt x="9164" y="-206"/>
                    <a:pt x="6957" y="703"/>
                  </a:cubicBezTo>
                  <a:cubicBezTo>
                    <a:pt x="4751" y="1612"/>
                    <a:pt x="2196" y="3537"/>
                    <a:pt x="918" y="6531"/>
                  </a:cubicBezTo>
                  <a:cubicBezTo>
                    <a:pt x="-359" y="9525"/>
                    <a:pt x="-359" y="13588"/>
                    <a:pt x="1267" y="16315"/>
                  </a:cubicBezTo>
                  <a:cubicBezTo>
                    <a:pt x="2893" y="19042"/>
                    <a:pt x="6144" y="20432"/>
                    <a:pt x="9744" y="20913"/>
                  </a:cubicBezTo>
                  <a:cubicBezTo>
                    <a:pt x="13344" y="21394"/>
                    <a:pt x="17293" y="20966"/>
                    <a:pt x="21241" y="20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1797475" y="3558324"/>
              <a:ext cx="18626" cy="60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65" fill="norm" stroke="1" extrusionOk="0">
                  <a:moveTo>
                    <a:pt x="13918" y="720"/>
                  </a:moveTo>
                  <a:cubicBezTo>
                    <a:pt x="11518" y="343"/>
                    <a:pt x="9118" y="-35"/>
                    <a:pt x="7918" y="3"/>
                  </a:cubicBezTo>
                  <a:cubicBezTo>
                    <a:pt x="6718" y="41"/>
                    <a:pt x="6718" y="494"/>
                    <a:pt x="5518" y="2042"/>
                  </a:cubicBezTo>
                  <a:cubicBezTo>
                    <a:pt x="4318" y="3590"/>
                    <a:pt x="1918" y="6234"/>
                    <a:pt x="718" y="8915"/>
                  </a:cubicBezTo>
                  <a:cubicBezTo>
                    <a:pt x="-482" y="11596"/>
                    <a:pt x="-482" y="14315"/>
                    <a:pt x="3118" y="16429"/>
                  </a:cubicBezTo>
                  <a:cubicBezTo>
                    <a:pt x="6718" y="18544"/>
                    <a:pt x="13918" y="20055"/>
                    <a:pt x="21118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2000249" y="3842213"/>
              <a:ext cx="2095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109" y="11918"/>
                    <a:pt x="12218" y="3818"/>
                    <a:pt x="15818" y="1118"/>
                  </a:cubicBezTo>
                  <a:cubicBezTo>
                    <a:pt x="19418" y="-1582"/>
                    <a:pt x="2050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2120899" y="3724556"/>
              <a:ext cx="19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800"/>
                    <a:pt x="4800" y="9600"/>
                    <a:pt x="8400" y="13200"/>
                  </a:cubicBezTo>
                  <a:cubicBezTo>
                    <a:pt x="12000" y="16800"/>
                    <a:pt x="16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2355849" y="3546756"/>
              <a:ext cx="132065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600" fill="norm" stroke="1" extrusionOk="0">
                  <a:moveTo>
                    <a:pt x="0" y="0"/>
                  </a:moveTo>
                  <a:cubicBezTo>
                    <a:pt x="3323" y="586"/>
                    <a:pt x="6646" y="1172"/>
                    <a:pt x="10468" y="2805"/>
                  </a:cubicBezTo>
                  <a:cubicBezTo>
                    <a:pt x="14289" y="4437"/>
                    <a:pt x="18609" y="7116"/>
                    <a:pt x="20105" y="9837"/>
                  </a:cubicBezTo>
                  <a:cubicBezTo>
                    <a:pt x="21600" y="12558"/>
                    <a:pt x="20271" y="15321"/>
                    <a:pt x="17778" y="17247"/>
                  </a:cubicBezTo>
                  <a:cubicBezTo>
                    <a:pt x="15286" y="19172"/>
                    <a:pt x="11631" y="20260"/>
                    <a:pt x="8640" y="20847"/>
                  </a:cubicBezTo>
                  <a:cubicBezTo>
                    <a:pt x="5649" y="21433"/>
                    <a:pt x="3323" y="21516"/>
                    <a:pt x="9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295399" y="3718206"/>
              <a:ext cx="508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926"/>
                    <a:pt x="14400" y="9853"/>
                    <a:pt x="18000" y="13453"/>
                  </a:cubicBezTo>
                  <a:cubicBezTo>
                    <a:pt x="21600" y="17053"/>
                    <a:pt x="21600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301749" y="3729906"/>
              <a:ext cx="187178" cy="34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041" fill="norm" stroke="1" extrusionOk="0">
                  <a:moveTo>
                    <a:pt x="0" y="2744"/>
                  </a:moveTo>
                  <a:cubicBezTo>
                    <a:pt x="0" y="1978"/>
                    <a:pt x="0" y="1211"/>
                    <a:pt x="1543" y="636"/>
                  </a:cubicBezTo>
                  <a:cubicBezTo>
                    <a:pt x="3086" y="60"/>
                    <a:pt x="6171" y="-323"/>
                    <a:pt x="9613" y="380"/>
                  </a:cubicBezTo>
                  <a:cubicBezTo>
                    <a:pt x="13055" y="1083"/>
                    <a:pt x="16853" y="2872"/>
                    <a:pt x="18989" y="5556"/>
                  </a:cubicBezTo>
                  <a:cubicBezTo>
                    <a:pt x="21125" y="8240"/>
                    <a:pt x="21600" y="11819"/>
                    <a:pt x="20176" y="14503"/>
                  </a:cubicBezTo>
                  <a:cubicBezTo>
                    <a:pt x="18752" y="17187"/>
                    <a:pt x="15429" y="18976"/>
                    <a:pt x="12818" y="19999"/>
                  </a:cubicBezTo>
                  <a:cubicBezTo>
                    <a:pt x="10207" y="21021"/>
                    <a:pt x="8308" y="21277"/>
                    <a:pt x="6527" y="20830"/>
                  </a:cubicBezTo>
                  <a:cubicBezTo>
                    <a:pt x="4747" y="20382"/>
                    <a:pt x="3086" y="19232"/>
                    <a:pt x="1424" y="18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2844799" y="3811012"/>
              <a:ext cx="2476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800" y="12582"/>
                    <a:pt x="9600" y="4867"/>
                    <a:pt x="13200" y="1782"/>
                  </a:cubicBezTo>
                  <a:cubicBezTo>
                    <a:pt x="16800" y="-1304"/>
                    <a:pt x="192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2895599" y="3934106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2635249" y="3426106"/>
              <a:ext cx="25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684"/>
                    <a:pt x="10800" y="11368"/>
                    <a:pt x="14400" y="14968"/>
                  </a:cubicBezTo>
                  <a:cubicBezTo>
                    <a:pt x="18000" y="18568"/>
                    <a:pt x="1980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2619639" y="3312751"/>
              <a:ext cx="114703" cy="29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530" fill="norm" stroke="1" extrusionOk="0">
                  <a:moveTo>
                    <a:pt x="2845" y="7443"/>
                  </a:moveTo>
                  <a:cubicBezTo>
                    <a:pt x="1688" y="6817"/>
                    <a:pt x="530" y="6191"/>
                    <a:pt x="145" y="5095"/>
                  </a:cubicBezTo>
                  <a:cubicBezTo>
                    <a:pt x="-241" y="4000"/>
                    <a:pt x="145" y="2434"/>
                    <a:pt x="1302" y="1417"/>
                  </a:cubicBezTo>
                  <a:cubicBezTo>
                    <a:pt x="2459" y="400"/>
                    <a:pt x="4388" y="-70"/>
                    <a:pt x="7088" y="8"/>
                  </a:cubicBezTo>
                  <a:cubicBezTo>
                    <a:pt x="9788" y="87"/>
                    <a:pt x="13259" y="713"/>
                    <a:pt x="14223" y="2200"/>
                  </a:cubicBezTo>
                  <a:cubicBezTo>
                    <a:pt x="15188" y="3687"/>
                    <a:pt x="13645" y="6034"/>
                    <a:pt x="11909" y="7678"/>
                  </a:cubicBezTo>
                  <a:cubicBezTo>
                    <a:pt x="10173" y="9321"/>
                    <a:pt x="8245" y="10260"/>
                    <a:pt x="8052" y="10965"/>
                  </a:cubicBezTo>
                  <a:cubicBezTo>
                    <a:pt x="7859" y="11669"/>
                    <a:pt x="9402" y="12139"/>
                    <a:pt x="11909" y="13000"/>
                  </a:cubicBezTo>
                  <a:cubicBezTo>
                    <a:pt x="14416" y="13860"/>
                    <a:pt x="17888" y="15113"/>
                    <a:pt x="19623" y="16287"/>
                  </a:cubicBezTo>
                  <a:cubicBezTo>
                    <a:pt x="21359" y="17460"/>
                    <a:pt x="21359" y="18556"/>
                    <a:pt x="19430" y="19417"/>
                  </a:cubicBezTo>
                  <a:cubicBezTo>
                    <a:pt x="17502" y="20278"/>
                    <a:pt x="13645" y="20904"/>
                    <a:pt x="9788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2746921" y="3461994"/>
              <a:ext cx="347732" cy="325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161" fill="norm" stroke="1" extrusionOk="0">
                  <a:moveTo>
                    <a:pt x="4455" y="2620"/>
                  </a:moveTo>
                  <a:cubicBezTo>
                    <a:pt x="3935" y="2207"/>
                    <a:pt x="3414" y="1795"/>
                    <a:pt x="2829" y="1451"/>
                  </a:cubicBezTo>
                  <a:cubicBezTo>
                    <a:pt x="2243" y="1107"/>
                    <a:pt x="1593" y="832"/>
                    <a:pt x="1137" y="1107"/>
                  </a:cubicBezTo>
                  <a:cubicBezTo>
                    <a:pt x="682" y="1382"/>
                    <a:pt x="421" y="2207"/>
                    <a:pt x="226" y="3514"/>
                  </a:cubicBezTo>
                  <a:cubicBezTo>
                    <a:pt x="31" y="4821"/>
                    <a:pt x="-99" y="6610"/>
                    <a:pt x="96" y="7711"/>
                  </a:cubicBezTo>
                  <a:cubicBezTo>
                    <a:pt x="291" y="8811"/>
                    <a:pt x="812" y="9224"/>
                    <a:pt x="1267" y="9155"/>
                  </a:cubicBezTo>
                  <a:cubicBezTo>
                    <a:pt x="1723" y="9086"/>
                    <a:pt x="2113" y="8536"/>
                    <a:pt x="2438" y="7848"/>
                  </a:cubicBezTo>
                  <a:cubicBezTo>
                    <a:pt x="2764" y="7160"/>
                    <a:pt x="3024" y="6335"/>
                    <a:pt x="3219" y="5303"/>
                  </a:cubicBezTo>
                  <a:cubicBezTo>
                    <a:pt x="3414" y="4271"/>
                    <a:pt x="3544" y="3033"/>
                    <a:pt x="3609" y="2827"/>
                  </a:cubicBezTo>
                  <a:cubicBezTo>
                    <a:pt x="3674" y="2620"/>
                    <a:pt x="3674" y="3446"/>
                    <a:pt x="3805" y="4546"/>
                  </a:cubicBezTo>
                  <a:cubicBezTo>
                    <a:pt x="3935" y="5647"/>
                    <a:pt x="4195" y="7023"/>
                    <a:pt x="4650" y="7917"/>
                  </a:cubicBezTo>
                  <a:cubicBezTo>
                    <a:pt x="5106" y="8811"/>
                    <a:pt x="5756" y="9224"/>
                    <a:pt x="6342" y="9155"/>
                  </a:cubicBezTo>
                  <a:cubicBezTo>
                    <a:pt x="6928" y="9086"/>
                    <a:pt x="7448" y="8536"/>
                    <a:pt x="7773" y="7573"/>
                  </a:cubicBezTo>
                  <a:cubicBezTo>
                    <a:pt x="8099" y="6610"/>
                    <a:pt x="8229" y="5234"/>
                    <a:pt x="8164" y="4202"/>
                  </a:cubicBezTo>
                  <a:cubicBezTo>
                    <a:pt x="8099" y="3170"/>
                    <a:pt x="7838" y="2483"/>
                    <a:pt x="7643" y="2483"/>
                  </a:cubicBezTo>
                  <a:cubicBezTo>
                    <a:pt x="7448" y="2483"/>
                    <a:pt x="7318" y="3170"/>
                    <a:pt x="7253" y="3858"/>
                  </a:cubicBezTo>
                  <a:cubicBezTo>
                    <a:pt x="7188" y="4546"/>
                    <a:pt x="7188" y="5234"/>
                    <a:pt x="7318" y="5922"/>
                  </a:cubicBezTo>
                  <a:cubicBezTo>
                    <a:pt x="7448" y="6610"/>
                    <a:pt x="7708" y="7298"/>
                    <a:pt x="8164" y="7779"/>
                  </a:cubicBezTo>
                  <a:cubicBezTo>
                    <a:pt x="8619" y="8261"/>
                    <a:pt x="9270" y="8536"/>
                    <a:pt x="9855" y="7917"/>
                  </a:cubicBezTo>
                  <a:cubicBezTo>
                    <a:pt x="10441" y="7298"/>
                    <a:pt x="10961" y="5785"/>
                    <a:pt x="11287" y="4684"/>
                  </a:cubicBezTo>
                  <a:cubicBezTo>
                    <a:pt x="11612" y="3583"/>
                    <a:pt x="11742" y="2895"/>
                    <a:pt x="11677" y="2964"/>
                  </a:cubicBezTo>
                  <a:cubicBezTo>
                    <a:pt x="11612" y="3033"/>
                    <a:pt x="11352" y="3858"/>
                    <a:pt x="11482" y="5441"/>
                  </a:cubicBezTo>
                  <a:cubicBezTo>
                    <a:pt x="11612" y="7023"/>
                    <a:pt x="12132" y="9362"/>
                    <a:pt x="12523" y="11494"/>
                  </a:cubicBezTo>
                  <a:cubicBezTo>
                    <a:pt x="12913" y="13627"/>
                    <a:pt x="13173" y="15553"/>
                    <a:pt x="13303" y="17066"/>
                  </a:cubicBezTo>
                  <a:cubicBezTo>
                    <a:pt x="13434" y="18579"/>
                    <a:pt x="13434" y="19680"/>
                    <a:pt x="13043" y="20368"/>
                  </a:cubicBezTo>
                  <a:cubicBezTo>
                    <a:pt x="12653" y="21056"/>
                    <a:pt x="11872" y="21331"/>
                    <a:pt x="11287" y="21056"/>
                  </a:cubicBezTo>
                  <a:cubicBezTo>
                    <a:pt x="10701" y="20781"/>
                    <a:pt x="10311" y="19955"/>
                    <a:pt x="10115" y="18442"/>
                  </a:cubicBezTo>
                  <a:cubicBezTo>
                    <a:pt x="9920" y="16928"/>
                    <a:pt x="9920" y="14727"/>
                    <a:pt x="10766" y="12801"/>
                  </a:cubicBezTo>
                  <a:cubicBezTo>
                    <a:pt x="11612" y="10875"/>
                    <a:pt x="13303" y="9224"/>
                    <a:pt x="14409" y="8123"/>
                  </a:cubicBezTo>
                  <a:cubicBezTo>
                    <a:pt x="15515" y="7023"/>
                    <a:pt x="16036" y="6472"/>
                    <a:pt x="16491" y="5853"/>
                  </a:cubicBezTo>
                  <a:cubicBezTo>
                    <a:pt x="16947" y="5234"/>
                    <a:pt x="17337" y="4546"/>
                    <a:pt x="17467" y="3858"/>
                  </a:cubicBezTo>
                  <a:cubicBezTo>
                    <a:pt x="17597" y="3170"/>
                    <a:pt x="17467" y="2483"/>
                    <a:pt x="17077" y="2345"/>
                  </a:cubicBezTo>
                  <a:cubicBezTo>
                    <a:pt x="16687" y="2207"/>
                    <a:pt x="16036" y="2620"/>
                    <a:pt x="15581" y="3721"/>
                  </a:cubicBezTo>
                  <a:cubicBezTo>
                    <a:pt x="15125" y="4821"/>
                    <a:pt x="14865" y="6610"/>
                    <a:pt x="14800" y="7848"/>
                  </a:cubicBezTo>
                  <a:cubicBezTo>
                    <a:pt x="14735" y="9086"/>
                    <a:pt x="14865" y="9774"/>
                    <a:pt x="15255" y="10187"/>
                  </a:cubicBezTo>
                  <a:cubicBezTo>
                    <a:pt x="15646" y="10600"/>
                    <a:pt x="16296" y="10737"/>
                    <a:pt x="17077" y="10325"/>
                  </a:cubicBezTo>
                  <a:cubicBezTo>
                    <a:pt x="17858" y="9912"/>
                    <a:pt x="18768" y="8949"/>
                    <a:pt x="19419" y="7711"/>
                  </a:cubicBezTo>
                  <a:cubicBezTo>
                    <a:pt x="20070" y="6472"/>
                    <a:pt x="20460" y="4959"/>
                    <a:pt x="20655" y="3514"/>
                  </a:cubicBezTo>
                  <a:cubicBezTo>
                    <a:pt x="20850" y="2070"/>
                    <a:pt x="20850" y="694"/>
                    <a:pt x="20590" y="213"/>
                  </a:cubicBezTo>
                  <a:cubicBezTo>
                    <a:pt x="20330" y="-269"/>
                    <a:pt x="19809" y="144"/>
                    <a:pt x="19549" y="694"/>
                  </a:cubicBezTo>
                  <a:cubicBezTo>
                    <a:pt x="19289" y="1244"/>
                    <a:pt x="19289" y="1932"/>
                    <a:pt x="19614" y="3033"/>
                  </a:cubicBezTo>
                  <a:cubicBezTo>
                    <a:pt x="19940" y="4134"/>
                    <a:pt x="20590" y="5647"/>
                    <a:pt x="20981" y="6816"/>
                  </a:cubicBezTo>
                  <a:cubicBezTo>
                    <a:pt x="21371" y="7986"/>
                    <a:pt x="21501" y="8811"/>
                    <a:pt x="21241" y="9499"/>
                  </a:cubicBezTo>
                  <a:cubicBezTo>
                    <a:pt x="20981" y="10187"/>
                    <a:pt x="20330" y="10737"/>
                    <a:pt x="19679" y="1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3187699" y="3553106"/>
              <a:ext cx="2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3886199" y="3455078"/>
              <a:ext cx="103921" cy="542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39" fill="norm" stroke="1" extrusionOk="0">
                  <a:moveTo>
                    <a:pt x="6480" y="9151"/>
                  </a:moveTo>
                  <a:cubicBezTo>
                    <a:pt x="6048" y="8733"/>
                    <a:pt x="5616" y="8314"/>
                    <a:pt x="6048" y="8398"/>
                  </a:cubicBezTo>
                  <a:cubicBezTo>
                    <a:pt x="6480" y="8482"/>
                    <a:pt x="7776" y="9068"/>
                    <a:pt x="9072" y="10616"/>
                  </a:cubicBezTo>
                  <a:cubicBezTo>
                    <a:pt x="10368" y="12165"/>
                    <a:pt x="11664" y="14677"/>
                    <a:pt x="12312" y="16519"/>
                  </a:cubicBezTo>
                  <a:cubicBezTo>
                    <a:pt x="12960" y="18361"/>
                    <a:pt x="12960" y="19533"/>
                    <a:pt x="12960" y="20328"/>
                  </a:cubicBezTo>
                  <a:cubicBezTo>
                    <a:pt x="12960" y="21123"/>
                    <a:pt x="12960" y="21542"/>
                    <a:pt x="12312" y="21416"/>
                  </a:cubicBezTo>
                  <a:cubicBezTo>
                    <a:pt x="11664" y="21291"/>
                    <a:pt x="10368" y="20621"/>
                    <a:pt x="8424" y="18821"/>
                  </a:cubicBezTo>
                  <a:cubicBezTo>
                    <a:pt x="6480" y="17021"/>
                    <a:pt x="3888" y="14091"/>
                    <a:pt x="2376" y="11370"/>
                  </a:cubicBezTo>
                  <a:cubicBezTo>
                    <a:pt x="864" y="8649"/>
                    <a:pt x="432" y="6137"/>
                    <a:pt x="648" y="4379"/>
                  </a:cubicBezTo>
                  <a:cubicBezTo>
                    <a:pt x="864" y="2621"/>
                    <a:pt x="1728" y="1616"/>
                    <a:pt x="3024" y="989"/>
                  </a:cubicBezTo>
                  <a:cubicBezTo>
                    <a:pt x="4320" y="361"/>
                    <a:pt x="6048" y="109"/>
                    <a:pt x="8208" y="26"/>
                  </a:cubicBezTo>
                  <a:cubicBezTo>
                    <a:pt x="10368" y="-58"/>
                    <a:pt x="12960" y="26"/>
                    <a:pt x="15768" y="779"/>
                  </a:cubicBezTo>
                  <a:cubicBezTo>
                    <a:pt x="18576" y="1533"/>
                    <a:pt x="21600" y="2956"/>
                    <a:pt x="21168" y="4589"/>
                  </a:cubicBezTo>
                  <a:cubicBezTo>
                    <a:pt x="20736" y="6221"/>
                    <a:pt x="16848" y="8063"/>
                    <a:pt x="12744" y="9193"/>
                  </a:cubicBezTo>
                  <a:cubicBezTo>
                    <a:pt x="8640" y="10323"/>
                    <a:pt x="4320" y="10742"/>
                    <a:pt x="0" y="11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3994149" y="3673756"/>
              <a:ext cx="190501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594"/>
                  </a:moveTo>
                  <a:cubicBezTo>
                    <a:pt x="1440" y="7256"/>
                    <a:pt x="2880" y="6919"/>
                    <a:pt x="5160" y="8522"/>
                  </a:cubicBezTo>
                  <a:cubicBezTo>
                    <a:pt x="7440" y="10125"/>
                    <a:pt x="10560" y="13669"/>
                    <a:pt x="12120" y="15947"/>
                  </a:cubicBezTo>
                  <a:cubicBezTo>
                    <a:pt x="13680" y="18225"/>
                    <a:pt x="13680" y="19237"/>
                    <a:pt x="13200" y="20081"/>
                  </a:cubicBezTo>
                  <a:cubicBezTo>
                    <a:pt x="12720" y="20925"/>
                    <a:pt x="11760" y="21600"/>
                    <a:pt x="10920" y="21600"/>
                  </a:cubicBezTo>
                  <a:cubicBezTo>
                    <a:pt x="10080" y="21600"/>
                    <a:pt x="9360" y="20925"/>
                    <a:pt x="8880" y="18394"/>
                  </a:cubicBezTo>
                  <a:cubicBezTo>
                    <a:pt x="8400" y="15862"/>
                    <a:pt x="8160" y="11475"/>
                    <a:pt x="10320" y="8100"/>
                  </a:cubicBezTo>
                  <a:cubicBezTo>
                    <a:pt x="12480" y="4725"/>
                    <a:pt x="17040" y="23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4376509" y="3470919"/>
              <a:ext cx="189142" cy="463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485" fill="norm" stroke="1" extrusionOk="0">
                  <a:moveTo>
                    <a:pt x="20980" y="278"/>
                  </a:moveTo>
                  <a:cubicBezTo>
                    <a:pt x="19806" y="81"/>
                    <a:pt x="18632" y="-115"/>
                    <a:pt x="16989" y="81"/>
                  </a:cubicBezTo>
                  <a:cubicBezTo>
                    <a:pt x="15345" y="278"/>
                    <a:pt x="13232" y="867"/>
                    <a:pt x="10532" y="2683"/>
                  </a:cubicBezTo>
                  <a:cubicBezTo>
                    <a:pt x="7832" y="4500"/>
                    <a:pt x="4545" y="7543"/>
                    <a:pt x="2432" y="10390"/>
                  </a:cubicBezTo>
                  <a:cubicBezTo>
                    <a:pt x="319" y="13238"/>
                    <a:pt x="-620" y="15889"/>
                    <a:pt x="437" y="17705"/>
                  </a:cubicBezTo>
                  <a:cubicBezTo>
                    <a:pt x="1493" y="19521"/>
                    <a:pt x="4545" y="20503"/>
                    <a:pt x="6893" y="20994"/>
                  </a:cubicBezTo>
                  <a:cubicBezTo>
                    <a:pt x="9241" y="21485"/>
                    <a:pt x="10884" y="21485"/>
                    <a:pt x="12528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4610099" y="3699156"/>
              <a:ext cx="2286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2400" y="18900"/>
                    <a:pt x="4800" y="21600"/>
                    <a:pt x="8400" y="18900"/>
                  </a:cubicBezTo>
                  <a:cubicBezTo>
                    <a:pt x="12000" y="16200"/>
                    <a:pt x="16800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4730749" y="3603906"/>
              <a:ext cx="381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09"/>
                    <a:pt x="7200" y="6218"/>
                    <a:pt x="10800" y="9818"/>
                  </a:cubicBezTo>
                  <a:cubicBezTo>
                    <a:pt x="14400" y="13418"/>
                    <a:pt x="18000" y="17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5073649" y="3374177"/>
              <a:ext cx="38101" cy="610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5" fill="norm" stroke="1" extrusionOk="0">
                  <a:moveTo>
                    <a:pt x="0" y="937"/>
                  </a:moveTo>
                  <a:cubicBezTo>
                    <a:pt x="1200" y="488"/>
                    <a:pt x="2400" y="40"/>
                    <a:pt x="3000" y="2"/>
                  </a:cubicBezTo>
                  <a:cubicBezTo>
                    <a:pt x="3600" y="-35"/>
                    <a:pt x="3600" y="339"/>
                    <a:pt x="5400" y="1572"/>
                  </a:cubicBezTo>
                  <a:cubicBezTo>
                    <a:pt x="7200" y="2805"/>
                    <a:pt x="10800" y="4898"/>
                    <a:pt x="13200" y="7551"/>
                  </a:cubicBezTo>
                  <a:cubicBezTo>
                    <a:pt x="15600" y="10204"/>
                    <a:pt x="16800" y="13418"/>
                    <a:pt x="18000" y="15847"/>
                  </a:cubicBezTo>
                  <a:cubicBezTo>
                    <a:pt x="19200" y="18276"/>
                    <a:pt x="20400" y="19921"/>
                    <a:pt x="21600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5238749" y="3572156"/>
              <a:ext cx="19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250"/>
                    <a:pt x="9600" y="10500"/>
                    <a:pt x="13200" y="14100"/>
                  </a:cubicBezTo>
                  <a:cubicBezTo>
                    <a:pt x="16800" y="17700"/>
                    <a:pt x="19200" y="196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5229955" y="3534512"/>
              <a:ext cx="157162" cy="344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292" fill="norm" stroke="1" extrusionOk="0">
                  <a:moveTo>
                    <a:pt x="328" y="2721"/>
                  </a:moveTo>
                  <a:cubicBezTo>
                    <a:pt x="44" y="1936"/>
                    <a:pt x="-240" y="1150"/>
                    <a:pt x="328" y="626"/>
                  </a:cubicBezTo>
                  <a:cubicBezTo>
                    <a:pt x="897" y="103"/>
                    <a:pt x="2318" y="-159"/>
                    <a:pt x="5302" y="103"/>
                  </a:cubicBezTo>
                  <a:cubicBezTo>
                    <a:pt x="8286" y="365"/>
                    <a:pt x="12834" y="1150"/>
                    <a:pt x="16102" y="3048"/>
                  </a:cubicBezTo>
                  <a:cubicBezTo>
                    <a:pt x="19371" y="4946"/>
                    <a:pt x="21360" y="7957"/>
                    <a:pt x="21076" y="10837"/>
                  </a:cubicBezTo>
                  <a:cubicBezTo>
                    <a:pt x="20792" y="13717"/>
                    <a:pt x="18234" y="16466"/>
                    <a:pt x="15676" y="18234"/>
                  </a:cubicBezTo>
                  <a:cubicBezTo>
                    <a:pt x="13118" y="20001"/>
                    <a:pt x="10560" y="20786"/>
                    <a:pt x="8571" y="21114"/>
                  </a:cubicBezTo>
                  <a:cubicBezTo>
                    <a:pt x="6581" y="21441"/>
                    <a:pt x="5160" y="21310"/>
                    <a:pt x="4449" y="20786"/>
                  </a:cubicBezTo>
                  <a:cubicBezTo>
                    <a:pt x="3739" y="20263"/>
                    <a:pt x="3739" y="19346"/>
                    <a:pt x="4592" y="18234"/>
                  </a:cubicBezTo>
                  <a:cubicBezTo>
                    <a:pt x="5444" y="17121"/>
                    <a:pt x="7149" y="15812"/>
                    <a:pt x="8855" y="14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5454649" y="3431083"/>
              <a:ext cx="115602" cy="458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466" fill="norm" stroke="1" extrusionOk="0">
                  <a:moveTo>
                    <a:pt x="0" y="64"/>
                  </a:moveTo>
                  <a:cubicBezTo>
                    <a:pt x="1895" y="-35"/>
                    <a:pt x="3789" y="-134"/>
                    <a:pt x="7011" y="708"/>
                  </a:cubicBezTo>
                  <a:cubicBezTo>
                    <a:pt x="10232" y="1550"/>
                    <a:pt x="14779" y="3334"/>
                    <a:pt x="17621" y="5712"/>
                  </a:cubicBezTo>
                  <a:cubicBezTo>
                    <a:pt x="20463" y="8090"/>
                    <a:pt x="21600" y="11062"/>
                    <a:pt x="19895" y="13787"/>
                  </a:cubicBezTo>
                  <a:cubicBezTo>
                    <a:pt x="18189" y="16512"/>
                    <a:pt x="13642" y="18989"/>
                    <a:pt x="9095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5689599" y="3781706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6062133" y="3408004"/>
              <a:ext cx="73094" cy="38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547" fill="norm" stroke="1" extrusionOk="0">
                  <a:moveTo>
                    <a:pt x="2400" y="9456"/>
                  </a:moveTo>
                  <a:cubicBezTo>
                    <a:pt x="4800" y="12508"/>
                    <a:pt x="7200" y="15560"/>
                    <a:pt x="8400" y="17380"/>
                  </a:cubicBezTo>
                  <a:cubicBezTo>
                    <a:pt x="9600" y="19199"/>
                    <a:pt x="9600" y="19786"/>
                    <a:pt x="9600" y="20373"/>
                  </a:cubicBezTo>
                  <a:cubicBezTo>
                    <a:pt x="9600" y="20960"/>
                    <a:pt x="9600" y="21547"/>
                    <a:pt x="8400" y="21547"/>
                  </a:cubicBezTo>
                  <a:cubicBezTo>
                    <a:pt x="7200" y="21547"/>
                    <a:pt x="4800" y="20960"/>
                    <a:pt x="3000" y="18964"/>
                  </a:cubicBezTo>
                  <a:cubicBezTo>
                    <a:pt x="1200" y="16969"/>
                    <a:pt x="0" y="13564"/>
                    <a:pt x="0" y="10336"/>
                  </a:cubicBezTo>
                  <a:cubicBezTo>
                    <a:pt x="0" y="7108"/>
                    <a:pt x="1200" y="4056"/>
                    <a:pt x="3000" y="2295"/>
                  </a:cubicBezTo>
                  <a:cubicBezTo>
                    <a:pt x="4800" y="534"/>
                    <a:pt x="7200" y="64"/>
                    <a:pt x="9600" y="6"/>
                  </a:cubicBezTo>
                  <a:cubicBezTo>
                    <a:pt x="12000" y="-53"/>
                    <a:pt x="14400" y="299"/>
                    <a:pt x="16800" y="1473"/>
                  </a:cubicBezTo>
                  <a:cubicBezTo>
                    <a:pt x="19200" y="2647"/>
                    <a:pt x="21600" y="4643"/>
                    <a:pt x="20400" y="6169"/>
                  </a:cubicBezTo>
                  <a:cubicBezTo>
                    <a:pt x="19200" y="7695"/>
                    <a:pt x="14400" y="8751"/>
                    <a:pt x="10500" y="9221"/>
                  </a:cubicBezTo>
                  <a:cubicBezTo>
                    <a:pt x="6600" y="9690"/>
                    <a:pt x="3600" y="9573"/>
                    <a:pt x="600" y="9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6172199" y="3553106"/>
              <a:ext cx="152401" cy="210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0" y="10265"/>
                  </a:moveTo>
                  <a:cubicBezTo>
                    <a:pt x="600" y="9196"/>
                    <a:pt x="1200" y="8127"/>
                    <a:pt x="2250" y="7806"/>
                  </a:cubicBezTo>
                  <a:cubicBezTo>
                    <a:pt x="3300" y="7485"/>
                    <a:pt x="4800" y="7913"/>
                    <a:pt x="6450" y="9838"/>
                  </a:cubicBezTo>
                  <a:cubicBezTo>
                    <a:pt x="8100" y="11762"/>
                    <a:pt x="9900" y="15184"/>
                    <a:pt x="10350" y="17323"/>
                  </a:cubicBezTo>
                  <a:cubicBezTo>
                    <a:pt x="10800" y="19461"/>
                    <a:pt x="9900" y="20317"/>
                    <a:pt x="8550" y="20851"/>
                  </a:cubicBezTo>
                  <a:cubicBezTo>
                    <a:pt x="7200" y="21386"/>
                    <a:pt x="5400" y="21600"/>
                    <a:pt x="4050" y="20317"/>
                  </a:cubicBezTo>
                  <a:cubicBezTo>
                    <a:pt x="2700" y="19034"/>
                    <a:pt x="1800" y="16253"/>
                    <a:pt x="4050" y="12939"/>
                  </a:cubicBezTo>
                  <a:cubicBezTo>
                    <a:pt x="6300" y="9624"/>
                    <a:pt x="11700" y="5774"/>
                    <a:pt x="15150" y="3529"/>
                  </a:cubicBezTo>
                  <a:cubicBezTo>
                    <a:pt x="18600" y="1283"/>
                    <a:pt x="20100" y="6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6408668" y="3434635"/>
              <a:ext cx="125483" cy="347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65" fill="norm" stroke="1" extrusionOk="0">
                  <a:moveTo>
                    <a:pt x="20992" y="2221"/>
                  </a:moveTo>
                  <a:cubicBezTo>
                    <a:pt x="19222" y="1436"/>
                    <a:pt x="17451" y="650"/>
                    <a:pt x="15326" y="258"/>
                  </a:cubicBezTo>
                  <a:cubicBezTo>
                    <a:pt x="13202" y="-135"/>
                    <a:pt x="10723" y="-135"/>
                    <a:pt x="8244" y="650"/>
                  </a:cubicBezTo>
                  <a:cubicBezTo>
                    <a:pt x="5766" y="1436"/>
                    <a:pt x="3287" y="3007"/>
                    <a:pt x="1694" y="5494"/>
                  </a:cubicBezTo>
                  <a:cubicBezTo>
                    <a:pt x="100" y="7981"/>
                    <a:pt x="-608" y="11385"/>
                    <a:pt x="631" y="14134"/>
                  </a:cubicBezTo>
                  <a:cubicBezTo>
                    <a:pt x="1871" y="16883"/>
                    <a:pt x="5058" y="18978"/>
                    <a:pt x="7536" y="20090"/>
                  </a:cubicBezTo>
                  <a:cubicBezTo>
                    <a:pt x="10015" y="21203"/>
                    <a:pt x="11785" y="21334"/>
                    <a:pt x="13556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6621827" y="3502306"/>
              <a:ext cx="1392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3680"/>
                    <a:pt x="-1303" y="7360"/>
                    <a:pt x="240" y="10960"/>
                  </a:cubicBezTo>
                  <a:cubicBezTo>
                    <a:pt x="1783" y="14560"/>
                    <a:pt x="11040" y="1808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6605852" y="3465378"/>
              <a:ext cx="117782" cy="3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255" fill="norm" stroke="1" extrusionOk="0">
                  <a:moveTo>
                    <a:pt x="5352" y="2416"/>
                  </a:moveTo>
                  <a:cubicBezTo>
                    <a:pt x="6110" y="1447"/>
                    <a:pt x="6868" y="477"/>
                    <a:pt x="8194" y="131"/>
                  </a:cubicBezTo>
                  <a:cubicBezTo>
                    <a:pt x="9521" y="-215"/>
                    <a:pt x="11415" y="62"/>
                    <a:pt x="14257" y="1723"/>
                  </a:cubicBezTo>
                  <a:cubicBezTo>
                    <a:pt x="17100" y="3385"/>
                    <a:pt x="20889" y="6431"/>
                    <a:pt x="21079" y="9616"/>
                  </a:cubicBezTo>
                  <a:cubicBezTo>
                    <a:pt x="21268" y="12800"/>
                    <a:pt x="17857" y="16123"/>
                    <a:pt x="15015" y="18062"/>
                  </a:cubicBezTo>
                  <a:cubicBezTo>
                    <a:pt x="12173" y="20000"/>
                    <a:pt x="9900" y="20554"/>
                    <a:pt x="7436" y="20900"/>
                  </a:cubicBezTo>
                  <a:cubicBezTo>
                    <a:pt x="4973" y="21247"/>
                    <a:pt x="2321" y="21385"/>
                    <a:pt x="994" y="21108"/>
                  </a:cubicBezTo>
                  <a:cubicBezTo>
                    <a:pt x="-332" y="20831"/>
                    <a:pt x="-332" y="20139"/>
                    <a:pt x="994" y="19170"/>
                  </a:cubicBezTo>
                  <a:cubicBezTo>
                    <a:pt x="2321" y="18200"/>
                    <a:pt x="4973" y="16954"/>
                    <a:pt x="7626" y="15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6737349" y="3419756"/>
              <a:ext cx="16669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8800" y="0"/>
                  </a:moveTo>
                  <a:cubicBezTo>
                    <a:pt x="12533" y="2071"/>
                    <a:pt x="16267" y="4142"/>
                    <a:pt x="18533" y="6460"/>
                  </a:cubicBezTo>
                  <a:cubicBezTo>
                    <a:pt x="20800" y="8778"/>
                    <a:pt x="21600" y="11342"/>
                    <a:pt x="20533" y="13463"/>
                  </a:cubicBezTo>
                  <a:cubicBezTo>
                    <a:pt x="19467" y="15584"/>
                    <a:pt x="16533" y="17260"/>
                    <a:pt x="12800" y="18542"/>
                  </a:cubicBezTo>
                  <a:cubicBezTo>
                    <a:pt x="9067" y="19825"/>
                    <a:pt x="4533" y="207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3721100" y="3984906"/>
              <a:ext cx="58102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" y="20782"/>
                    <a:pt x="110" y="19964"/>
                    <a:pt x="153" y="19800"/>
                  </a:cubicBezTo>
                  <a:cubicBezTo>
                    <a:pt x="197" y="19636"/>
                    <a:pt x="228" y="20127"/>
                    <a:pt x="350" y="20209"/>
                  </a:cubicBezTo>
                  <a:cubicBezTo>
                    <a:pt x="472" y="20291"/>
                    <a:pt x="685" y="19964"/>
                    <a:pt x="929" y="19391"/>
                  </a:cubicBezTo>
                  <a:cubicBezTo>
                    <a:pt x="1172" y="18818"/>
                    <a:pt x="1448" y="18000"/>
                    <a:pt x="1704" y="17264"/>
                  </a:cubicBezTo>
                  <a:cubicBezTo>
                    <a:pt x="1959" y="16527"/>
                    <a:pt x="2195" y="15873"/>
                    <a:pt x="2439" y="15218"/>
                  </a:cubicBezTo>
                  <a:cubicBezTo>
                    <a:pt x="2683" y="14564"/>
                    <a:pt x="2935" y="13909"/>
                    <a:pt x="3222" y="13255"/>
                  </a:cubicBezTo>
                  <a:cubicBezTo>
                    <a:pt x="3510" y="12600"/>
                    <a:pt x="3832" y="11945"/>
                    <a:pt x="4167" y="11209"/>
                  </a:cubicBezTo>
                  <a:cubicBezTo>
                    <a:pt x="4501" y="10473"/>
                    <a:pt x="4847" y="9655"/>
                    <a:pt x="5111" y="9082"/>
                  </a:cubicBezTo>
                  <a:cubicBezTo>
                    <a:pt x="5374" y="8509"/>
                    <a:pt x="5555" y="8182"/>
                    <a:pt x="5752" y="7773"/>
                  </a:cubicBezTo>
                  <a:cubicBezTo>
                    <a:pt x="5949" y="7364"/>
                    <a:pt x="6161" y="6873"/>
                    <a:pt x="6496" y="6300"/>
                  </a:cubicBezTo>
                  <a:cubicBezTo>
                    <a:pt x="6830" y="5727"/>
                    <a:pt x="7287" y="5073"/>
                    <a:pt x="7621" y="4582"/>
                  </a:cubicBezTo>
                  <a:cubicBezTo>
                    <a:pt x="7955" y="4091"/>
                    <a:pt x="8168" y="3764"/>
                    <a:pt x="8400" y="3436"/>
                  </a:cubicBezTo>
                  <a:cubicBezTo>
                    <a:pt x="8632" y="3109"/>
                    <a:pt x="8884" y="2782"/>
                    <a:pt x="9128" y="2536"/>
                  </a:cubicBezTo>
                  <a:cubicBezTo>
                    <a:pt x="9372" y="2291"/>
                    <a:pt x="9608" y="2127"/>
                    <a:pt x="9966" y="1882"/>
                  </a:cubicBezTo>
                  <a:cubicBezTo>
                    <a:pt x="10324" y="1636"/>
                    <a:pt x="10804" y="1309"/>
                    <a:pt x="11174" y="1064"/>
                  </a:cubicBezTo>
                  <a:cubicBezTo>
                    <a:pt x="11544" y="818"/>
                    <a:pt x="11803" y="655"/>
                    <a:pt x="12059" y="491"/>
                  </a:cubicBezTo>
                  <a:cubicBezTo>
                    <a:pt x="12315" y="327"/>
                    <a:pt x="12567" y="164"/>
                    <a:pt x="12814" y="82"/>
                  </a:cubicBezTo>
                  <a:cubicBezTo>
                    <a:pt x="13062" y="0"/>
                    <a:pt x="13306" y="0"/>
                    <a:pt x="13542" y="0"/>
                  </a:cubicBezTo>
                  <a:cubicBezTo>
                    <a:pt x="13778" y="0"/>
                    <a:pt x="14007" y="0"/>
                    <a:pt x="14250" y="0"/>
                  </a:cubicBezTo>
                  <a:cubicBezTo>
                    <a:pt x="14494" y="0"/>
                    <a:pt x="14754" y="0"/>
                    <a:pt x="15116" y="82"/>
                  </a:cubicBezTo>
                  <a:cubicBezTo>
                    <a:pt x="15478" y="164"/>
                    <a:pt x="15942" y="327"/>
                    <a:pt x="16265" y="491"/>
                  </a:cubicBezTo>
                  <a:cubicBezTo>
                    <a:pt x="16588" y="655"/>
                    <a:pt x="16769" y="818"/>
                    <a:pt x="17071" y="982"/>
                  </a:cubicBezTo>
                  <a:cubicBezTo>
                    <a:pt x="17374" y="1145"/>
                    <a:pt x="17799" y="1309"/>
                    <a:pt x="18209" y="1555"/>
                  </a:cubicBezTo>
                  <a:cubicBezTo>
                    <a:pt x="18618" y="1800"/>
                    <a:pt x="19011" y="2127"/>
                    <a:pt x="19448" y="2536"/>
                  </a:cubicBezTo>
                  <a:cubicBezTo>
                    <a:pt x="19885" y="2945"/>
                    <a:pt x="20365" y="3436"/>
                    <a:pt x="20730" y="3845"/>
                  </a:cubicBezTo>
                  <a:cubicBezTo>
                    <a:pt x="21096" y="4255"/>
                    <a:pt x="21348" y="4582"/>
                    <a:pt x="21600" y="4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3881966" y="4313897"/>
              <a:ext cx="135203" cy="554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26" fill="norm" stroke="1" extrusionOk="0">
                  <a:moveTo>
                    <a:pt x="2658" y="10888"/>
                  </a:moveTo>
                  <a:cubicBezTo>
                    <a:pt x="1994" y="12695"/>
                    <a:pt x="1329" y="14502"/>
                    <a:pt x="1163" y="16103"/>
                  </a:cubicBezTo>
                  <a:cubicBezTo>
                    <a:pt x="997" y="17705"/>
                    <a:pt x="1329" y="19101"/>
                    <a:pt x="1495" y="20046"/>
                  </a:cubicBezTo>
                  <a:cubicBezTo>
                    <a:pt x="1662" y="20990"/>
                    <a:pt x="1662" y="21483"/>
                    <a:pt x="1495" y="21524"/>
                  </a:cubicBezTo>
                  <a:cubicBezTo>
                    <a:pt x="1329" y="21565"/>
                    <a:pt x="997" y="21154"/>
                    <a:pt x="665" y="19471"/>
                  </a:cubicBezTo>
                  <a:cubicBezTo>
                    <a:pt x="332" y="17787"/>
                    <a:pt x="0" y="14830"/>
                    <a:pt x="0" y="11792"/>
                  </a:cubicBezTo>
                  <a:cubicBezTo>
                    <a:pt x="0" y="8753"/>
                    <a:pt x="332" y="5632"/>
                    <a:pt x="831" y="3743"/>
                  </a:cubicBezTo>
                  <a:cubicBezTo>
                    <a:pt x="1329" y="1854"/>
                    <a:pt x="1994" y="1197"/>
                    <a:pt x="2991" y="745"/>
                  </a:cubicBezTo>
                  <a:cubicBezTo>
                    <a:pt x="3988" y="294"/>
                    <a:pt x="5317" y="47"/>
                    <a:pt x="6978" y="6"/>
                  </a:cubicBezTo>
                  <a:cubicBezTo>
                    <a:pt x="8640" y="-35"/>
                    <a:pt x="10634" y="129"/>
                    <a:pt x="13126" y="868"/>
                  </a:cubicBezTo>
                  <a:cubicBezTo>
                    <a:pt x="15618" y="1608"/>
                    <a:pt x="18609" y="2922"/>
                    <a:pt x="20105" y="4482"/>
                  </a:cubicBezTo>
                  <a:cubicBezTo>
                    <a:pt x="21600" y="6043"/>
                    <a:pt x="21600" y="7849"/>
                    <a:pt x="20105" y="9205"/>
                  </a:cubicBezTo>
                  <a:cubicBezTo>
                    <a:pt x="18609" y="10560"/>
                    <a:pt x="15618" y="11463"/>
                    <a:pt x="12462" y="11956"/>
                  </a:cubicBezTo>
                  <a:cubicBezTo>
                    <a:pt x="9305" y="12449"/>
                    <a:pt x="5982" y="12531"/>
                    <a:pt x="4486" y="12120"/>
                  </a:cubicBezTo>
                  <a:cubicBezTo>
                    <a:pt x="2991" y="11709"/>
                    <a:pt x="3323" y="10806"/>
                    <a:pt x="4985" y="10231"/>
                  </a:cubicBezTo>
                  <a:cubicBezTo>
                    <a:pt x="6646" y="9656"/>
                    <a:pt x="9637" y="9410"/>
                    <a:pt x="12628" y="9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4014444" y="4562756"/>
              <a:ext cx="176556" cy="23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14" fill="norm" stroke="1" extrusionOk="0">
                  <a:moveTo>
                    <a:pt x="612" y="6881"/>
                  </a:moveTo>
                  <a:cubicBezTo>
                    <a:pt x="104" y="5926"/>
                    <a:pt x="-404" y="4970"/>
                    <a:pt x="485" y="4492"/>
                  </a:cubicBezTo>
                  <a:cubicBezTo>
                    <a:pt x="1375" y="4014"/>
                    <a:pt x="3662" y="4014"/>
                    <a:pt x="6330" y="5448"/>
                  </a:cubicBezTo>
                  <a:cubicBezTo>
                    <a:pt x="8998" y="6881"/>
                    <a:pt x="12048" y="9749"/>
                    <a:pt x="13445" y="12329"/>
                  </a:cubicBezTo>
                  <a:cubicBezTo>
                    <a:pt x="14843" y="14910"/>
                    <a:pt x="14589" y="17204"/>
                    <a:pt x="13827" y="18733"/>
                  </a:cubicBezTo>
                  <a:cubicBezTo>
                    <a:pt x="13064" y="20262"/>
                    <a:pt x="11794" y="21027"/>
                    <a:pt x="10523" y="21313"/>
                  </a:cubicBezTo>
                  <a:cubicBezTo>
                    <a:pt x="9252" y="21600"/>
                    <a:pt x="7982" y="21409"/>
                    <a:pt x="7601" y="18924"/>
                  </a:cubicBezTo>
                  <a:cubicBezTo>
                    <a:pt x="7220" y="16439"/>
                    <a:pt x="7728" y="11660"/>
                    <a:pt x="10142" y="8124"/>
                  </a:cubicBezTo>
                  <a:cubicBezTo>
                    <a:pt x="12556" y="4588"/>
                    <a:pt x="16876" y="2294"/>
                    <a:pt x="211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4291541" y="4426309"/>
              <a:ext cx="153459" cy="41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212" fill="norm" stroke="1" extrusionOk="0">
                  <a:moveTo>
                    <a:pt x="21162" y="2082"/>
                  </a:moveTo>
                  <a:cubicBezTo>
                    <a:pt x="20870" y="1333"/>
                    <a:pt x="20578" y="585"/>
                    <a:pt x="19703" y="210"/>
                  </a:cubicBezTo>
                  <a:cubicBezTo>
                    <a:pt x="18827" y="-164"/>
                    <a:pt x="17367" y="-164"/>
                    <a:pt x="14303" y="1280"/>
                  </a:cubicBezTo>
                  <a:cubicBezTo>
                    <a:pt x="11238" y="2723"/>
                    <a:pt x="6567" y="5610"/>
                    <a:pt x="3648" y="8711"/>
                  </a:cubicBezTo>
                  <a:cubicBezTo>
                    <a:pt x="730" y="11812"/>
                    <a:pt x="-438" y="15127"/>
                    <a:pt x="146" y="17373"/>
                  </a:cubicBezTo>
                  <a:cubicBezTo>
                    <a:pt x="730" y="19618"/>
                    <a:pt x="3065" y="20794"/>
                    <a:pt x="6130" y="21115"/>
                  </a:cubicBezTo>
                  <a:cubicBezTo>
                    <a:pt x="9194" y="21436"/>
                    <a:pt x="12989" y="20901"/>
                    <a:pt x="16784" y="20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4444999" y="4670706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8514"/>
                    <a:pt x="10473" y="15429"/>
                    <a:pt x="14073" y="11829"/>
                  </a:cubicBezTo>
                  <a:cubicBezTo>
                    <a:pt x="17673" y="8229"/>
                    <a:pt x="19636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4533899" y="4581806"/>
              <a:ext cx="317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566"/>
                    <a:pt x="8640" y="9132"/>
                    <a:pt x="12240" y="12732"/>
                  </a:cubicBezTo>
                  <a:cubicBezTo>
                    <a:pt x="15840" y="16332"/>
                    <a:pt x="18720" y="189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4764616" y="4321456"/>
              <a:ext cx="23285" cy="64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9818" y="0"/>
                  </a:moveTo>
                  <a:cubicBezTo>
                    <a:pt x="7855" y="1847"/>
                    <a:pt x="5891" y="3695"/>
                    <a:pt x="4909" y="5897"/>
                  </a:cubicBezTo>
                  <a:cubicBezTo>
                    <a:pt x="3927" y="8100"/>
                    <a:pt x="3927" y="10658"/>
                    <a:pt x="2945" y="13216"/>
                  </a:cubicBezTo>
                  <a:cubicBezTo>
                    <a:pt x="1964" y="15774"/>
                    <a:pt x="0" y="18332"/>
                    <a:pt x="0" y="19788"/>
                  </a:cubicBezTo>
                  <a:cubicBezTo>
                    <a:pt x="0" y="21245"/>
                    <a:pt x="1964" y="21600"/>
                    <a:pt x="5891" y="21564"/>
                  </a:cubicBezTo>
                  <a:cubicBezTo>
                    <a:pt x="9818" y="21529"/>
                    <a:pt x="15709" y="21103"/>
                    <a:pt x="21600" y="20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4895849" y="4505606"/>
              <a:ext cx="6351" cy="299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1825"/>
                  </a:moveTo>
                  <a:cubicBezTo>
                    <a:pt x="0" y="913"/>
                    <a:pt x="0" y="0"/>
                    <a:pt x="0" y="0"/>
                  </a:cubicBezTo>
                  <a:cubicBezTo>
                    <a:pt x="0" y="0"/>
                    <a:pt x="0" y="913"/>
                    <a:pt x="0" y="4411"/>
                  </a:cubicBezTo>
                  <a:cubicBezTo>
                    <a:pt x="0" y="7910"/>
                    <a:pt x="0" y="13994"/>
                    <a:pt x="0" y="17417"/>
                  </a:cubicBezTo>
                  <a:cubicBezTo>
                    <a:pt x="0" y="20839"/>
                    <a:pt x="0" y="21600"/>
                    <a:pt x="3600" y="21524"/>
                  </a:cubicBezTo>
                  <a:cubicBezTo>
                    <a:pt x="7200" y="21448"/>
                    <a:pt x="14400" y="20535"/>
                    <a:pt x="21600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4889449" y="4460717"/>
              <a:ext cx="110275" cy="37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0" h="21259" fill="norm" stroke="1" extrusionOk="0">
                  <a:moveTo>
                    <a:pt x="1188" y="3265"/>
                  </a:moveTo>
                  <a:cubicBezTo>
                    <a:pt x="402" y="2185"/>
                    <a:pt x="-383" y="1105"/>
                    <a:pt x="206" y="505"/>
                  </a:cubicBezTo>
                  <a:cubicBezTo>
                    <a:pt x="795" y="-95"/>
                    <a:pt x="2759" y="-215"/>
                    <a:pt x="5704" y="445"/>
                  </a:cubicBezTo>
                  <a:cubicBezTo>
                    <a:pt x="8650" y="1105"/>
                    <a:pt x="12577" y="2545"/>
                    <a:pt x="15719" y="5065"/>
                  </a:cubicBezTo>
                  <a:cubicBezTo>
                    <a:pt x="18861" y="7585"/>
                    <a:pt x="21217" y="11185"/>
                    <a:pt x="20235" y="14005"/>
                  </a:cubicBezTo>
                  <a:cubicBezTo>
                    <a:pt x="19253" y="16825"/>
                    <a:pt x="14933" y="18865"/>
                    <a:pt x="11595" y="20005"/>
                  </a:cubicBezTo>
                  <a:cubicBezTo>
                    <a:pt x="8257" y="21145"/>
                    <a:pt x="5901" y="21385"/>
                    <a:pt x="4330" y="21205"/>
                  </a:cubicBezTo>
                  <a:cubicBezTo>
                    <a:pt x="2759" y="21025"/>
                    <a:pt x="1973" y="20425"/>
                    <a:pt x="1777" y="19285"/>
                  </a:cubicBezTo>
                  <a:cubicBezTo>
                    <a:pt x="1581" y="18145"/>
                    <a:pt x="1973" y="16465"/>
                    <a:pt x="2366" y="14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5029199" y="4378606"/>
              <a:ext cx="85333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600" fill="norm" stroke="1" extrusionOk="0">
                  <a:moveTo>
                    <a:pt x="0" y="0"/>
                  </a:moveTo>
                  <a:cubicBezTo>
                    <a:pt x="7200" y="2530"/>
                    <a:pt x="14400" y="5059"/>
                    <a:pt x="18000" y="7832"/>
                  </a:cubicBezTo>
                  <a:cubicBezTo>
                    <a:pt x="21600" y="10605"/>
                    <a:pt x="21600" y="13622"/>
                    <a:pt x="18257" y="15957"/>
                  </a:cubicBezTo>
                  <a:cubicBezTo>
                    <a:pt x="14914" y="18292"/>
                    <a:pt x="8229" y="19946"/>
                    <a:pt x="1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5245099" y="473420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5391149" y="4348872"/>
              <a:ext cx="125164" cy="434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08" fill="norm" stroke="1" extrusionOk="0">
                  <a:moveTo>
                    <a:pt x="3187" y="8353"/>
                  </a:moveTo>
                  <a:cubicBezTo>
                    <a:pt x="4603" y="11588"/>
                    <a:pt x="6020" y="14823"/>
                    <a:pt x="6728" y="16805"/>
                  </a:cubicBezTo>
                  <a:cubicBezTo>
                    <a:pt x="7436" y="18788"/>
                    <a:pt x="7436" y="19518"/>
                    <a:pt x="7259" y="20197"/>
                  </a:cubicBezTo>
                  <a:cubicBezTo>
                    <a:pt x="7082" y="20875"/>
                    <a:pt x="6728" y="21501"/>
                    <a:pt x="6197" y="21397"/>
                  </a:cubicBezTo>
                  <a:cubicBezTo>
                    <a:pt x="5666" y="21292"/>
                    <a:pt x="4957" y="20458"/>
                    <a:pt x="4426" y="18162"/>
                  </a:cubicBezTo>
                  <a:cubicBezTo>
                    <a:pt x="3895" y="15866"/>
                    <a:pt x="3541" y="12110"/>
                    <a:pt x="3718" y="9084"/>
                  </a:cubicBezTo>
                  <a:cubicBezTo>
                    <a:pt x="3895" y="6058"/>
                    <a:pt x="4603" y="3762"/>
                    <a:pt x="5311" y="2353"/>
                  </a:cubicBezTo>
                  <a:cubicBezTo>
                    <a:pt x="6020" y="944"/>
                    <a:pt x="6728" y="423"/>
                    <a:pt x="7967" y="162"/>
                  </a:cubicBezTo>
                  <a:cubicBezTo>
                    <a:pt x="9207" y="-99"/>
                    <a:pt x="10977" y="-99"/>
                    <a:pt x="13633" y="579"/>
                  </a:cubicBezTo>
                  <a:cubicBezTo>
                    <a:pt x="16289" y="1258"/>
                    <a:pt x="19830" y="2614"/>
                    <a:pt x="20715" y="4336"/>
                  </a:cubicBezTo>
                  <a:cubicBezTo>
                    <a:pt x="21600" y="6058"/>
                    <a:pt x="19830" y="8144"/>
                    <a:pt x="15934" y="9553"/>
                  </a:cubicBezTo>
                  <a:cubicBezTo>
                    <a:pt x="12039" y="10962"/>
                    <a:pt x="6020" y="11692"/>
                    <a:pt x="0" y="12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5505449" y="4518306"/>
              <a:ext cx="177801" cy="268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7594"/>
                  </a:moveTo>
                  <a:cubicBezTo>
                    <a:pt x="771" y="6750"/>
                    <a:pt x="1543" y="5906"/>
                    <a:pt x="2700" y="5569"/>
                  </a:cubicBezTo>
                  <a:cubicBezTo>
                    <a:pt x="3857" y="5231"/>
                    <a:pt x="5400" y="5400"/>
                    <a:pt x="7329" y="7172"/>
                  </a:cubicBezTo>
                  <a:cubicBezTo>
                    <a:pt x="9257" y="8944"/>
                    <a:pt x="11571" y="12319"/>
                    <a:pt x="12343" y="14934"/>
                  </a:cubicBezTo>
                  <a:cubicBezTo>
                    <a:pt x="13114" y="17550"/>
                    <a:pt x="12343" y="19406"/>
                    <a:pt x="11314" y="20419"/>
                  </a:cubicBezTo>
                  <a:cubicBezTo>
                    <a:pt x="10286" y="21431"/>
                    <a:pt x="9000" y="21600"/>
                    <a:pt x="7843" y="21094"/>
                  </a:cubicBezTo>
                  <a:cubicBezTo>
                    <a:pt x="6686" y="20588"/>
                    <a:pt x="5657" y="19406"/>
                    <a:pt x="5786" y="16369"/>
                  </a:cubicBezTo>
                  <a:cubicBezTo>
                    <a:pt x="5914" y="13331"/>
                    <a:pt x="7200" y="8437"/>
                    <a:pt x="10029" y="5400"/>
                  </a:cubicBezTo>
                  <a:cubicBezTo>
                    <a:pt x="12857" y="2362"/>
                    <a:pt x="17229" y="11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5704543" y="4400259"/>
              <a:ext cx="112058" cy="38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318" fill="norm" stroke="1" extrusionOk="0">
                  <a:moveTo>
                    <a:pt x="21176" y="4127"/>
                  </a:moveTo>
                  <a:cubicBezTo>
                    <a:pt x="20376" y="3414"/>
                    <a:pt x="19576" y="2702"/>
                    <a:pt x="18576" y="1990"/>
                  </a:cubicBezTo>
                  <a:cubicBezTo>
                    <a:pt x="17576" y="1278"/>
                    <a:pt x="16376" y="566"/>
                    <a:pt x="14776" y="210"/>
                  </a:cubicBezTo>
                  <a:cubicBezTo>
                    <a:pt x="13176" y="-146"/>
                    <a:pt x="11176" y="-146"/>
                    <a:pt x="8576" y="981"/>
                  </a:cubicBezTo>
                  <a:cubicBezTo>
                    <a:pt x="5976" y="2109"/>
                    <a:pt x="2776" y="4364"/>
                    <a:pt x="1176" y="7390"/>
                  </a:cubicBezTo>
                  <a:cubicBezTo>
                    <a:pt x="-424" y="10417"/>
                    <a:pt x="-424" y="14214"/>
                    <a:pt x="1376" y="16707"/>
                  </a:cubicBezTo>
                  <a:cubicBezTo>
                    <a:pt x="3176" y="19199"/>
                    <a:pt x="6776" y="20386"/>
                    <a:pt x="10376" y="20920"/>
                  </a:cubicBezTo>
                  <a:cubicBezTo>
                    <a:pt x="13976" y="21454"/>
                    <a:pt x="17576" y="21335"/>
                    <a:pt x="21176" y="2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5909405" y="4435756"/>
              <a:ext cx="27845" cy="32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419" fill="norm" stroke="1" extrusionOk="0">
                  <a:moveTo>
                    <a:pt x="20296" y="0"/>
                  </a:moveTo>
                  <a:cubicBezTo>
                    <a:pt x="12582" y="2926"/>
                    <a:pt x="4867" y="5853"/>
                    <a:pt x="1782" y="9128"/>
                  </a:cubicBezTo>
                  <a:cubicBezTo>
                    <a:pt x="-1304" y="12403"/>
                    <a:pt x="239" y="16026"/>
                    <a:pt x="1782" y="18325"/>
                  </a:cubicBezTo>
                  <a:cubicBezTo>
                    <a:pt x="3325" y="20625"/>
                    <a:pt x="4867" y="21600"/>
                    <a:pt x="5639" y="21391"/>
                  </a:cubicBezTo>
                  <a:cubicBezTo>
                    <a:pt x="6410" y="21182"/>
                    <a:pt x="6410" y="19788"/>
                    <a:pt x="6410" y="18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5899149" y="4385585"/>
              <a:ext cx="127266" cy="369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288" fill="norm" stroke="1" extrusionOk="0">
                  <a:moveTo>
                    <a:pt x="0" y="5822"/>
                  </a:moveTo>
                  <a:cubicBezTo>
                    <a:pt x="0" y="4479"/>
                    <a:pt x="0" y="3137"/>
                    <a:pt x="348" y="2100"/>
                  </a:cubicBezTo>
                  <a:cubicBezTo>
                    <a:pt x="697" y="1062"/>
                    <a:pt x="1394" y="330"/>
                    <a:pt x="2613" y="86"/>
                  </a:cubicBezTo>
                  <a:cubicBezTo>
                    <a:pt x="3832" y="-158"/>
                    <a:pt x="5574" y="86"/>
                    <a:pt x="8710" y="1245"/>
                  </a:cubicBezTo>
                  <a:cubicBezTo>
                    <a:pt x="11845" y="2405"/>
                    <a:pt x="16374" y="4479"/>
                    <a:pt x="18813" y="7164"/>
                  </a:cubicBezTo>
                  <a:cubicBezTo>
                    <a:pt x="21252" y="9849"/>
                    <a:pt x="21600" y="13144"/>
                    <a:pt x="19858" y="15584"/>
                  </a:cubicBezTo>
                  <a:cubicBezTo>
                    <a:pt x="18116" y="18025"/>
                    <a:pt x="14284" y="19611"/>
                    <a:pt x="11323" y="20466"/>
                  </a:cubicBezTo>
                  <a:cubicBezTo>
                    <a:pt x="8361" y="21320"/>
                    <a:pt x="6271" y="21442"/>
                    <a:pt x="4703" y="21137"/>
                  </a:cubicBezTo>
                  <a:cubicBezTo>
                    <a:pt x="3135" y="20832"/>
                    <a:pt x="2090" y="20100"/>
                    <a:pt x="2439" y="18574"/>
                  </a:cubicBezTo>
                  <a:cubicBezTo>
                    <a:pt x="2787" y="17049"/>
                    <a:pt x="4529" y="14730"/>
                    <a:pt x="6271" y="12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6045199" y="4308756"/>
              <a:ext cx="137965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11782" y="0"/>
                  </a:moveTo>
                  <a:cubicBezTo>
                    <a:pt x="13745" y="2400"/>
                    <a:pt x="15709" y="4800"/>
                    <a:pt x="17509" y="7286"/>
                  </a:cubicBezTo>
                  <a:cubicBezTo>
                    <a:pt x="19309" y="9771"/>
                    <a:pt x="20945" y="12343"/>
                    <a:pt x="21273" y="14400"/>
                  </a:cubicBezTo>
                  <a:cubicBezTo>
                    <a:pt x="21600" y="16457"/>
                    <a:pt x="20618" y="18000"/>
                    <a:pt x="16855" y="19114"/>
                  </a:cubicBezTo>
                  <a:cubicBezTo>
                    <a:pt x="13091" y="20229"/>
                    <a:pt x="6545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6515099" y="4613556"/>
              <a:ext cx="381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514"/>
                    <a:pt x="7200" y="15429"/>
                    <a:pt x="10800" y="11829"/>
                  </a:cubicBezTo>
                  <a:cubicBezTo>
                    <a:pt x="14400" y="8229"/>
                    <a:pt x="1800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6711949" y="4543706"/>
              <a:ext cx="381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1964"/>
                    <a:pt x="12000" y="3927"/>
                    <a:pt x="15600" y="7527"/>
                  </a:cubicBezTo>
                  <a:cubicBezTo>
                    <a:pt x="19200" y="11127"/>
                    <a:pt x="20400" y="163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7213599" y="4327806"/>
              <a:ext cx="108638" cy="500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557" fill="norm" stroke="1" extrusionOk="0">
                  <a:moveTo>
                    <a:pt x="8247" y="8749"/>
                  </a:moveTo>
                  <a:cubicBezTo>
                    <a:pt x="8640" y="11666"/>
                    <a:pt x="9033" y="14582"/>
                    <a:pt x="9229" y="16542"/>
                  </a:cubicBezTo>
                  <a:cubicBezTo>
                    <a:pt x="9425" y="18501"/>
                    <a:pt x="9425" y="19504"/>
                    <a:pt x="9033" y="20278"/>
                  </a:cubicBezTo>
                  <a:cubicBezTo>
                    <a:pt x="8640" y="21053"/>
                    <a:pt x="7855" y="21600"/>
                    <a:pt x="7265" y="21554"/>
                  </a:cubicBezTo>
                  <a:cubicBezTo>
                    <a:pt x="6676" y="21509"/>
                    <a:pt x="6284" y="20871"/>
                    <a:pt x="5695" y="18911"/>
                  </a:cubicBezTo>
                  <a:cubicBezTo>
                    <a:pt x="5105" y="16952"/>
                    <a:pt x="4320" y="13671"/>
                    <a:pt x="4124" y="10663"/>
                  </a:cubicBezTo>
                  <a:cubicBezTo>
                    <a:pt x="3927" y="7656"/>
                    <a:pt x="4320" y="4922"/>
                    <a:pt x="4909" y="3281"/>
                  </a:cubicBezTo>
                  <a:cubicBezTo>
                    <a:pt x="5498" y="1641"/>
                    <a:pt x="6284" y="1094"/>
                    <a:pt x="7462" y="684"/>
                  </a:cubicBezTo>
                  <a:cubicBezTo>
                    <a:pt x="8640" y="273"/>
                    <a:pt x="10211" y="0"/>
                    <a:pt x="11978" y="0"/>
                  </a:cubicBezTo>
                  <a:cubicBezTo>
                    <a:pt x="13745" y="0"/>
                    <a:pt x="15709" y="273"/>
                    <a:pt x="17673" y="1139"/>
                  </a:cubicBezTo>
                  <a:cubicBezTo>
                    <a:pt x="19636" y="2005"/>
                    <a:pt x="21600" y="3463"/>
                    <a:pt x="18655" y="4922"/>
                  </a:cubicBezTo>
                  <a:cubicBezTo>
                    <a:pt x="15709" y="6380"/>
                    <a:pt x="7855" y="7838"/>
                    <a:pt x="0" y="9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7346949" y="4543706"/>
              <a:ext cx="107951" cy="227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4200"/>
                  </a:moveTo>
                  <a:cubicBezTo>
                    <a:pt x="3812" y="6200"/>
                    <a:pt x="7624" y="8200"/>
                    <a:pt x="9953" y="10800"/>
                  </a:cubicBezTo>
                  <a:cubicBezTo>
                    <a:pt x="12282" y="13400"/>
                    <a:pt x="13129" y="16600"/>
                    <a:pt x="12918" y="18600"/>
                  </a:cubicBezTo>
                  <a:cubicBezTo>
                    <a:pt x="12706" y="20600"/>
                    <a:pt x="11435" y="21400"/>
                    <a:pt x="9741" y="21500"/>
                  </a:cubicBezTo>
                  <a:cubicBezTo>
                    <a:pt x="8047" y="21600"/>
                    <a:pt x="5929" y="21000"/>
                    <a:pt x="4659" y="19200"/>
                  </a:cubicBezTo>
                  <a:cubicBezTo>
                    <a:pt x="3388" y="17400"/>
                    <a:pt x="2965" y="14400"/>
                    <a:pt x="5929" y="11000"/>
                  </a:cubicBezTo>
                  <a:cubicBezTo>
                    <a:pt x="8894" y="7600"/>
                    <a:pt x="15247" y="3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7593659" y="4403771"/>
              <a:ext cx="134291" cy="38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379" fill="norm" stroke="1" extrusionOk="0">
                  <a:moveTo>
                    <a:pt x="20764" y="2815"/>
                  </a:moveTo>
                  <a:cubicBezTo>
                    <a:pt x="20437" y="1764"/>
                    <a:pt x="20109" y="713"/>
                    <a:pt x="18964" y="246"/>
                  </a:cubicBezTo>
                  <a:cubicBezTo>
                    <a:pt x="17819" y="-221"/>
                    <a:pt x="15855" y="-104"/>
                    <a:pt x="12746" y="1297"/>
                  </a:cubicBezTo>
                  <a:cubicBezTo>
                    <a:pt x="9637" y="2698"/>
                    <a:pt x="5382" y="5383"/>
                    <a:pt x="2764" y="8244"/>
                  </a:cubicBezTo>
                  <a:cubicBezTo>
                    <a:pt x="146" y="11104"/>
                    <a:pt x="-836" y="14140"/>
                    <a:pt x="800" y="16358"/>
                  </a:cubicBezTo>
                  <a:cubicBezTo>
                    <a:pt x="2437" y="18577"/>
                    <a:pt x="6691" y="19978"/>
                    <a:pt x="10946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7734299" y="4632606"/>
              <a:ext cx="1905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4560" y="17280"/>
                    <a:pt x="9120" y="21600"/>
                    <a:pt x="12720" y="19440"/>
                  </a:cubicBezTo>
                  <a:cubicBezTo>
                    <a:pt x="16320" y="17280"/>
                    <a:pt x="1896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7810499" y="4562756"/>
              <a:ext cx="381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891"/>
                    <a:pt x="4800" y="11782"/>
                    <a:pt x="7200" y="15273"/>
                  </a:cubicBezTo>
                  <a:cubicBezTo>
                    <a:pt x="9600" y="18764"/>
                    <a:pt x="12000" y="19855"/>
                    <a:pt x="14400" y="20509"/>
                  </a:cubicBezTo>
                  <a:cubicBezTo>
                    <a:pt x="16800" y="21164"/>
                    <a:pt x="19200" y="21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8027126" y="4270656"/>
              <a:ext cx="31025" cy="640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90" fill="norm" stroke="1" extrusionOk="0">
                  <a:moveTo>
                    <a:pt x="21106" y="0"/>
                  </a:moveTo>
                  <a:cubicBezTo>
                    <a:pt x="19666" y="2487"/>
                    <a:pt x="18226" y="4974"/>
                    <a:pt x="16066" y="7461"/>
                  </a:cubicBezTo>
                  <a:cubicBezTo>
                    <a:pt x="13906" y="9947"/>
                    <a:pt x="11026" y="12434"/>
                    <a:pt x="8146" y="14530"/>
                  </a:cubicBezTo>
                  <a:cubicBezTo>
                    <a:pt x="5266" y="16626"/>
                    <a:pt x="2386" y="18332"/>
                    <a:pt x="946" y="19504"/>
                  </a:cubicBezTo>
                  <a:cubicBezTo>
                    <a:pt x="-494" y="20676"/>
                    <a:pt x="-494" y="21316"/>
                    <a:pt x="2386" y="21458"/>
                  </a:cubicBezTo>
                  <a:cubicBezTo>
                    <a:pt x="5266" y="21600"/>
                    <a:pt x="11026" y="21245"/>
                    <a:pt x="16786" y="20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8191499" y="4442106"/>
              <a:ext cx="317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082"/>
                    <a:pt x="15840" y="10165"/>
                    <a:pt x="12240" y="13765"/>
                  </a:cubicBezTo>
                  <a:cubicBezTo>
                    <a:pt x="8640" y="17365"/>
                    <a:pt x="4320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8172449" y="4480732"/>
              <a:ext cx="215901" cy="259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14589"/>
                  </a:moveTo>
                  <a:cubicBezTo>
                    <a:pt x="0" y="13718"/>
                    <a:pt x="0" y="12848"/>
                    <a:pt x="529" y="12325"/>
                  </a:cubicBezTo>
                  <a:cubicBezTo>
                    <a:pt x="1059" y="11802"/>
                    <a:pt x="2118" y="11628"/>
                    <a:pt x="3706" y="11628"/>
                  </a:cubicBezTo>
                  <a:cubicBezTo>
                    <a:pt x="5294" y="11628"/>
                    <a:pt x="7412" y="11802"/>
                    <a:pt x="9741" y="10931"/>
                  </a:cubicBezTo>
                  <a:cubicBezTo>
                    <a:pt x="12071" y="10060"/>
                    <a:pt x="14612" y="8144"/>
                    <a:pt x="16094" y="6664"/>
                  </a:cubicBezTo>
                  <a:cubicBezTo>
                    <a:pt x="17576" y="5183"/>
                    <a:pt x="18000" y="4138"/>
                    <a:pt x="18318" y="2918"/>
                  </a:cubicBezTo>
                  <a:cubicBezTo>
                    <a:pt x="18635" y="1699"/>
                    <a:pt x="18847" y="306"/>
                    <a:pt x="18953" y="44"/>
                  </a:cubicBezTo>
                  <a:cubicBezTo>
                    <a:pt x="19059" y="-217"/>
                    <a:pt x="19059" y="654"/>
                    <a:pt x="18953" y="3615"/>
                  </a:cubicBezTo>
                  <a:cubicBezTo>
                    <a:pt x="18847" y="6577"/>
                    <a:pt x="18635" y="11628"/>
                    <a:pt x="18529" y="14764"/>
                  </a:cubicBezTo>
                  <a:cubicBezTo>
                    <a:pt x="18424" y="17899"/>
                    <a:pt x="18424" y="19118"/>
                    <a:pt x="18953" y="19902"/>
                  </a:cubicBezTo>
                  <a:cubicBezTo>
                    <a:pt x="19482" y="20686"/>
                    <a:pt x="20541" y="21035"/>
                    <a:pt x="2160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8388349" y="4270656"/>
              <a:ext cx="138934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600" fill="norm" stroke="1" extrusionOk="0">
                  <a:moveTo>
                    <a:pt x="0" y="0"/>
                  </a:moveTo>
                  <a:cubicBezTo>
                    <a:pt x="4836" y="1779"/>
                    <a:pt x="9672" y="3558"/>
                    <a:pt x="13863" y="5929"/>
                  </a:cubicBezTo>
                  <a:cubicBezTo>
                    <a:pt x="18054" y="8301"/>
                    <a:pt x="21600" y="11266"/>
                    <a:pt x="21116" y="13849"/>
                  </a:cubicBezTo>
                  <a:cubicBezTo>
                    <a:pt x="20633" y="16433"/>
                    <a:pt x="16119" y="18635"/>
                    <a:pt x="13218" y="19864"/>
                  </a:cubicBezTo>
                  <a:cubicBezTo>
                    <a:pt x="10316" y="21092"/>
                    <a:pt x="9027" y="21346"/>
                    <a:pt x="77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8648699" y="4702456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8858249" y="4306239"/>
              <a:ext cx="107639" cy="472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438" fill="norm" stroke="1" extrusionOk="0">
                  <a:moveTo>
                    <a:pt x="4891" y="8466"/>
                  </a:moveTo>
                  <a:cubicBezTo>
                    <a:pt x="3668" y="9618"/>
                    <a:pt x="2445" y="10770"/>
                    <a:pt x="2242" y="12690"/>
                  </a:cubicBezTo>
                  <a:cubicBezTo>
                    <a:pt x="2038" y="14610"/>
                    <a:pt x="2853" y="17298"/>
                    <a:pt x="3057" y="18978"/>
                  </a:cubicBezTo>
                  <a:cubicBezTo>
                    <a:pt x="3260" y="20658"/>
                    <a:pt x="2853" y="21330"/>
                    <a:pt x="2445" y="21426"/>
                  </a:cubicBezTo>
                  <a:cubicBezTo>
                    <a:pt x="2038" y="21522"/>
                    <a:pt x="1630" y="21042"/>
                    <a:pt x="1426" y="18882"/>
                  </a:cubicBezTo>
                  <a:cubicBezTo>
                    <a:pt x="1223" y="16722"/>
                    <a:pt x="1223" y="12882"/>
                    <a:pt x="1834" y="9714"/>
                  </a:cubicBezTo>
                  <a:cubicBezTo>
                    <a:pt x="2445" y="6546"/>
                    <a:pt x="3668" y="4050"/>
                    <a:pt x="4891" y="2562"/>
                  </a:cubicBezTo>
                  <a:cubicBezTo>
                    <a:pt x="6113" y="1074"/>
                    <a:pt x="7336" y="594"/>
                    <a:pt x="8966" y="306"/>
                  </a:cubicBezTo>
                  <a:cubicBezTo>
                    <a:pt x="10596" y="18"/>
                    <a:pt x="12634" y="-78"/>
                    <a:pt x="14264" y="66"/>
                  </a:cubicBezTo>
                  <a:cubicBezTo>
                    <a:pt x="15894" y="210"/>
                    <a:pt x="17117" y="594"/>
                    <a:pt x="18543" y="1554"/>
                  </a:cubicBezTo>
                  <a:cubicBezTo>
                    <a:pt x="19970" y="2514"/>
                    <a:pt x="21600" y="4050"/>
                    <a:pt x="20174" y="5586"/>
                  </a:cubicBezTo>
                  <a:cubicBezTo>
                    <a:pt x="18747" y="7122"/>
                    <a:pt x="14264" y="8658"/>
                    <a:pt x="10392" y="9570"/>
                  </a:cubicBezTo>
                  <a:cubicBezTo>
                    <a:pt x="6521" y="10482"/>
                    <a:pt x="3260" y="10770"/>
                    <a:pt x="0" y="11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8959849" y="4454806"/>
              <a:ext cx="146051" cy="264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8743"/>
                  </a:moveTo>
                  <a:cubicBezTo>
                    <a:pt x="1565" y="8743"/>
                    <a:pt x="3130" y="8743"/>
                    <a:pt x="5322" y="10029"/>
                  </a:cubicBezTo>
                  <a:cubicBezTo>
                    <a:pt x="7513" y="11314"/>
                    <a:pt x="10330" y="13886"/>
                    <a:pt x="11739" y="15600"/>
                  </a:cubicBezTo>
                  <a:cubicBezTo>
                    <a:pt x="13148" y="17314"/>
                    <a:pt x="13148" y="18171"/>
                    <a:pt x="12835" y="19029"/>
                  </a:cubicBezTo>
                  <a:cubicBezTo>
                    <a:pt x="12522" y="19886"/>
                    <a:pt x="11896" y="20743"/>
                    <a:pt x="10800" y="21171"/>
                  </a:cubicBezTo>
                  <a:cubicBezTo>
                    <a:pt x="9704" y="21600"/>
                    <a:pt x="8139" y="21600"/>
                    <a:pt x="7200" y="19114"/>
                  </a:cubicBezTo>
                  <a:cubicBezTo>
                    <a:pt x="6261" y="16629"/>
                    <a:pt x="5948" y="11657"/>
                    <a:pt x="8452" y="8057"/>
                  </a:cubicBezTo>
                  <a:cubicBezTo>
                    <a:pt x="10957" y="4457"/>
                    <a:pt x="16278" y="2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9176646" y="4362646"/>
              <a:ext cx="164205" cy="379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91" fill="norm" stroke="1" extrusionOk="0">
                  <a:moveTo>
                    <a:pt x="21211" y="1258"/>
                  </a:moveTo>
                  <a:cubicBezTo>
                    <a:pt x="18750" y="661"/>
                    <a:pt x="16289" y="64"/>
                    <a:pt x="13555" y="5"/>
                  </a:cubicBezTo>
                  <a:cubicBezTo>
                    <a:pt x="10821" y="-55"/>
                    <a:pt x="7814" y="422"/>
                    <a:pt x="5353" y="2391"/>
                  </a:cubicBezTo>
                  <a:cubicBezTo>
                    <a:pt x="2892" y="4360"/>
                    <a:pt x="978" y="7821"/>
                    <a:pt x="295" y="10805"/>
                  </a:cubicBezTo>
                  <a:cubicBezTo>
                    <a:pt x="-389" y="13788"/>
                    <a:pt x="158" y="16294"/>
                    <a:pt x="1525" y="18144"/>
                  </a:cubicBezTo>
                  <a:cubicBezTo>
                    <a:pt x="2892" y="19994"/>
                    <a:pt x="5079" y="21187"/>
                    <a:pt x="7677" y="21366"/>
                  </a:cubicBezTo>
                  <a:cubicBezTo>
                    <a:pt x="10274" y="21545"/>
                    <a:pt x="13282" y="20710"/>
                    <a:pt x="16289" y="19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9388972" y="4423056"/>
              <a:ext cx="21729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2118"/>
                    <a:pt x="4448" y="4235"/>
                    <a:pt x="1502" y="7835"/>
                  </a:cubicBezTo>
                  <a:cubicBezTo>
                    <a:pt x="-1443" y="11435"/>
                    <a:pt x="521" y="16518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9371147" y="4414000"/>
              <a:ext cx="204653" cy="303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076" fill="norm" stroke="1" extrusionOk="0">
                  <a:moveTo>
                    <a:pt x="812" y="16939"/>
                  </a:moveTo>
                  <a:cubicBezTo>
                    <a:pt x="592" y="16204"/>
                    <a:pt x="371" y="15469"/>
                    <a:pt x="151" y="14735"/>
                  </a:cubicBezTo>
                  <a:cubicBezTo>
                    <a:pt x="-70" y="14000"/>
                    <a:pt x="-290" y="13265"/>
                    <a:pt x="1363" y="12457"/>
                  </a:cubicBezTo>
                  <a:cubicBezTo>
                    <a:pt x="3016" y="11649"/>
                    <a:pt x="6543" y="10767"/>
                    <a:pt x="9408" y="9445"/>
                  </a:cubicBezTo>
                  <a:cubicBezTo>
                    <a:pt x="12273" y="8122"/>
                    <a:pt x="14477" y="6359"/>
                    <a:pt x="16130" y="4522"/>
                  </a:cubicBezTo>
                  <a:cubicBezTo>
                    <a:pt x="17783" y="2686"/>
                    <a:pt x="18886" y="776"/>
                    <a:pt x="19106" y="188"/>
                  </a:cubicBezTo>
                  <a:cubicBezTo>
                    <a:pt x="19326" y="-400"/>
                    <a:pt x="18665" y="335"/>
                    <a:pt x="18224" y="3200"/>
                  </a:cubicBezTo>
                  <a:cubicBezTo>
                    <a:pt x="17783" y="6065"/>
                    <a:pt x="17563" y="11061"/>
                    <a:pt x="17453" y="14220"/>
                  </a:cubicBezTo>
                  <a:cubicBezTo>
                    <a:pt x="17343" y="17380"/>
                    <a:pt x="17343" y="18702"/>
                    <a:pt x="17673" y="19657"/>
                  </a:cubicBezTo>
                  <a:cubicBezTo>
                    <a:pt x="18004" y="20612"/>
                    <a:pt x="18665" y="21200"/>
                    <a:pt x="19326" y="21053"/>
                  </a:cubicBezTo>
                  <a:cubicBezTo>
                    <a:pt x="19988" y="20906"/>
                    <a:pt x="20649" y="20024"/>
                    <a:pt x="21310" y="19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9588499" y="4296056"/>
              <a:ext cx="184643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9465" y="0"/>
                  </a:moveTo>
                  <a:cubicBezTo>
                    <a:pt x="12863" y="2504"/>
                    <a:pt x="16261" y="5009"/>
                    <a:pt x="18445" y="7435"/>
                  </a:cubicBezTo>
                  <a:cubicBezTo>
                    <a:pt x="20629" y="9861"/>
                    <a:pt x="21600" y="12209"/>
                    <a:pt x="20993" y="14361"/>
                  </a:cubicBezTo>
                  <a:cubicBezTo>
                    <a:pt x="20387" y="16513"/>
                    <a:pt x="18202" y="18470"/>
                    <a:pt x="14440" y="19643"/>
                  </a:cubicBezTo>
                  <a:cubicBezTo>
                    <a:pt x="10679" y="20817"/>
                    <a:pt x="5339" y="212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8492378" y="0"/>
              <a:ext cx="3558365" cy="1006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73" fill="norm" stroke="1" extrusionOk="0">
                  <a:moveTo>
                    <a:pt x="14467" y="3613"/>
                  </a:moveTo>
                  <a:cubicBezTo>
                    <a:pt x="14403" y="3432"/>
                    <a:pt x="14339" y="3250"/>
                    <a:pt x="14300" y="3046"/>
                  </a:cubicBezTo>
                  <a:cubicBezTo>
                    <a:pt x="14262" y="2842"/>
                    <a:pt x="14249" y="2615"/>
                    <a:pt x="14172" y="2365"/>
                  </a:cubicBezTo>
                  <a:cubicBezTo>
                    <a:pt x="14096" y="2116"/>
                    <a:pt x="13955" y="1844"/>
                    <a:pt x="13673" y="1594"/>
                  </a:cubicBezTo>
                  <a:cubicBezTo>
                    <a:pt x="13391" y="1344"/>
                    <a:pt x="12969" y="1117"/>
                    <a:pt x="12540" y="891"/>
                  </a:cubicBezTo>
                  <a:cubicBezTo>
                    <a:pt x="12111" y="664"/>
                    <a:pt x="11676" y="437"/>
                    <a:pt x="11221" y="278"/>
                  </a:cubicBezTo>
                  <a:cubicBezTo>
                    <a:pt x="10767" y="119"/>
                    <a:pt x="10293" y="28"/>
                    <a:pt x="9832" y="6"/>
                  </a:cubicBezTo>
                  <a:cubicBezTo>
                    <a:pt x="9371" y="-17"/>
                    <a:pt x="8923" y="28"/>
                    <a:pt x="8443" y="74"/>
                  </a:cubicBezTo>
                  <a:cubicBezTo>
                    <a:pt x="7963" y="119"/>
                    <a:pt x="7450" y="165"/>
                    <a:pt x="6945" y="210"/>
                  </a:cubicBezTo>
                  <a:cubicBezTo>
                    <a:pt x="6439" y="255"/>
                    <a:pt x="5940" y="301"/>
                    <a:pt x="5447" y="414"/>
                  </a:cubicBezTo>
                  <a:cubicBezTo>
                    <a:pt x="4954" y="528"/>
                    <a:pt x="4467" y="709"/>
                    <a:pt x="4000" y="1027"/>
                  </a:cubicBezTo>
                  <a:cubicBezTo>
                    <a:pt x="3532" y="1344"/>
                    <a:pt x="3084" y="1798"/>
                    <a:pt x="2662" y="2365"/>
                  </a:cubicBezTo>
                  <a:cubicBezTo>
                    <a:pt x="2239" y="2933"/>
                    <a:pt x="1842" y="3613"/>
                    <a:pt x="1477" y="4362"/>
                  </a:cubicBezTo>
                  <a:cubicBezTo>
                    <a:pt x="1113" y="5111"/>
                    <a:pt x="780" y="5928"/>
                    <a:pt x="511" y="6880"/>
                  </a:cubicBezTo>
                  <a:cubicBezTo>
                    <a:pt x="242" y="7833"/>
                    <a:pt x="37" y="8922"/>
                    <a:pt x="5" y="10080"/>
                  </a:cubicBezTo>
                  <a:cubicBezTo>
                    <a:pt x="-27" y="11237"/>
                    <a:pt x="114" y="12462"/>
                    <a:pt x="344" y="13619"/>
                  </a:cubicBezTo>
                  <a:cubicBezTo>
                    <a:pt x="575" y="14776"/>
                    <a:pt x="895" y="15865"/>
                    <a:pt x="1247" y="16750"/>
                  </a:cubicBezTo>
                  <a:cubicBezTo>
                    <a:pt x="1599" y="17635"/>
                    <a:pt x="1983" y="18316"/>
                    <a:pt x="2387" y="18792"/>
                  </a:cubicBezTo>
                  <a:cubicBezTo>
                    <a:pt x="2790" y="19269"/>
                    <a:pt x="3212" y="19541"/>
                    <a:pt x="3686" y="19836"/>
                  </a:cubicBezTo>
                  <a:cubicBezTo>
                    <a:pt x="4160" y="20131"/>
                    <a:pt x="4685" y="20449"/>
                    <a:pt x="5203" y="20721"/>
                  </a:cubicBezTo>
                  <a:cubicBezTo>
                    <a:pt x="5722" y="20993"/>
                    <a:pt x="6234" y="21220"/>
                    <a:pt x="6727" y="21356"/>
                  </a:cubicBezTo>
                  <a:cubicBezTo>
                    <a:pt x="7220" y="21492"/>
                    <a:pt x="7694" y="21538"/>
                    <a:pt x="8187" y="21560"/>
                  </a:cubicBezTo>
                  <a:cubicBezTo>
                    <a:pt x="8680" y="21583"/>
                    <a:pt x="9192" y="21583"/>
                    <a:pt x="9729" y="21492"/>
                  </a:cubicBezTo>
                  <a:cubicBezTo>
                    <a:pt x="10267" y="21401"/>
                    <a:pt x="10831" y="21220"/>
                    <a:pt x="11330" y="21038"/>
                  </a:cubicBezTo>
                  <a:cubicBezTo>
                    <a:pt x="11829" y="20857"/>
                    <a:pt x="12265" y="20675"/>
                    <a:pt x="12700" y="20494"/>
                  </a:cubicBezTo>
                  <a:cubicBezTo>
                    <a:pt x="13135" y="20312"/>
                    <a:pt x="13571" y="20131"/>
                    <a:pt x="13993" y="19927"/>
                  </a:cubicBezTo>
                  <a:cubicBezTo>
                    <a:pt x="14416" y="19722"/>
                    <a:pt x="14825" y="19496"/>
                    <a:pt x="15242" y="19223"/>
                  </a:cubicBezTo>
                  <a:cubicBezTo>
                    <a:pt x="15658" y="18951"/>
                    <a:pt x="16080" y="18633"/>
                    <a:pt x="16548" y="18270"/>
                  </a:cubicBezTo>
                  <a:cubicBezTo>
                    <a:pt x="17015" y="17907"/>
                    <a:pt x="17527" y="17499"/>
                    <a:pt x="18014" y="17068"/>
                  </a:cubicBezTo>
                  <a:cubicBezTo>
                    <a:pt x="18500" y="16637"/>
                    <a:pt x="18961" y="16183"/>
                    <a:pt x="19409" y="15661"/>
                  </a:cubicBezTo>
                  <a:cubicBezTo>
                    <a:pt x="19857" y="15139"/>
                    <a:pt x="20293" y="14549"/>
                    <a:pt x="20638" y="13869"/>
                  </a:cubicBezTo>
                  <a:cubicBezTo>
                    <a:pt x="20984" y="13188"/>
                    <a:pt x="21240" y="12417"/>
                    <a:pt x="21387" y="11441"/>
                  </a:cubicBezTo>
                  <a:cubicBezTo>
                    <a:pt x="21535" y="10465"/>
                    <a:pt x="21573" y="9286"/>
                    <a:pt x="21458" y="8196"/>
                  </a:cubicBezTo>
                  <a:cubicBezTo>
                    <a:pt x="21343" y="7107"/>
                    <a:pt x="21074" y="6109"/>
                    <a:pt x="20741" y="5383"/>
                  </a:cubicBezTo>
                  <a:cubicBezTo>
                    <a:pt x="20408" y="4657"/>
                    <a:pt x="20011" y="4203"/>
                    <a:pt x="19473" y="3817"/>
                  </a:cubicBezTo>
                  <a:cubicBezTo>
                    <a:pt x="18935" y="3432"/>
                    <a:pt x="18257" y="3114"/>
                    <a:pt x="17623" y="2910"/>
                  </a:cubicBezTo>
                  <a:cubicBezTo>
                    <a:pt x="16989" y="2706"/>
                    <a:pt x="16400" y="2615"/>
                    <a:pt x="15811" y="2524"/>
                  </a:cubicBezTo>
                  <a:cubicBezTo>
                    <a:pt x="15222" y="2433"/>
                    <a:pt x="14633" y="2343"/>
                    <a:pt x="14044" y="22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4880632" y="2900665"/>
              <a:ext cx="110468" cy="180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0971" fill="norm" stroke="1" extrusionOk="0">
                  <a:moveTo>
                    <a:pt x="18825" y="3495"/>
                  </a:moveTo>
                  <a:cubicBezTo>
                    <a:pt x="17602" y="2513"/>
                    <a:pt x="16379" y="1532"/>
                    <a:pt x="13934" y="795"/>
                  </a:cubicBezTo>
                  <a:cubicBezTo>
                    <a:pt x="11489" y="59"/>
                    <a:pt x="7821" y="-432"/>
                    <a:pt x="5172" y="550"/>
                  </a:cubicBezTo>
                  <a:cubicBezTo>
                    <a:pt x="2523" y="1532"/>
                    <a:pt x="893" y="3986"/>
                    <a:pt x="281" y="5827"/>
                  </a:cubicBezTo>
                  <a:cubicBezTo>
                    <a:pt x="-330" y="7668"/>
                    <a:pt x="78" y="8895"/>
                    <a:pt x="1300" y="9386"/>
                  </a:cubicBezTo>
                  <a:cubicBezTo>
                    <a:pt x="2523" y="9877"/>
                    <a:pt x="4561" y="9632"/>
                    <a:pt x="6191" y="8773"/>
                  </a:cubicBezTo>
                  <a:cubicBezTo>
                    <a:pt x="7821" y="7913"/>
                    <a:pt x="9044" y="6441"/>
                    <a:pt x="10062" y="5091"/>
                  </a:cubicBezTo>
                  <a:cubicBezTo>
                    <a:pt x="11081" y="3741"/>
                    <a:pt x="11896" y="2513"/>
                    <a:pt x="12508" y="2513"/>
                  </a:cubicBezTo>
                  <a:cubicBezTo>
                    <a:pt x="13119" y="2513"/>
                    <a:pt x="13527" y="3741"/>
                    <a:pt x="13934" y="6563"/>
                  </a:cubicBezTo>
                  <a:cubicBezTo>
                    <a:pt x="14342" y="9386"/>
                    <a:pt x="14749" y="13804"/>
                    <a:pt x="14953" y="16627"/>
                  </a:cubicBezTo>
                  <a:cubicBezTo>
                    <a:pt x="15157" y="19450"/>
                    <a:pt x="15157" y="20677"/>
                    <a:pt x="16176" y="20923"/>
                  </a:cubicBezTo>
                  <a:cubicBezTo>
                    <a:pt x="17195" y="21168"/>
                    <a:pt x="19232" y="20432"/>
                    <a:pt x="21270" y="196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5032115" y="2876741"/>
              <a:ext cx="79636" cy="19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93" fill="norm" stroke="1" extrusionOk="0">
                  <a:moveTo>
                    <a:pt x="14565" y="5293"/>
                  </a:moveTo>
                  <a:cubicBezTo>
                    <a:pt x="13997" y="4119"/>
                    <a:pt x="13428" y="2945"/>
                    <a:pt x="12291" y="1889"/>
                  </a:cubicBezTo>
                  <a:cubicBezTo>
                    <a:pt x="11154" y="832"/>
                    <a:pt x="9449" y="-107"/>
                    <a:pt x="7744" y="10"/>
                  </a:cubicBezTo>
                  <a:cubicBezTo>
                    <a:pt x="6039" y="128"/>
                    <a:pt x="4333" y="1302"/>
                    <a:pt x="2912" y="2593"/>
                  </a:cubicBezTo>
                  <a:cubicBezTo>
                    <a:pt x="1491" y="3884"/>
                    <a:pt x="354" y="5293"/>
                    <a:pt x="70" y="6584"/>
                  </a:cubicBezTo>
                  <a:cubicBezTo>
                    <a:pt x="-214" y="7876"/>
                    <a:pt x="354" y="9050"/>
                    <a:pt x="2060" y="9402"/>
                  </a:cubicBezTo>
                  <a:cubicBezTo>
                    <a:pt x="3765" y="9754"/>
                    <a:pt x="6607" y="9284"/>
                    <a:pt x="9733" y="8345"/>
                  </a:cubicBezTo>
                  <a:cubicBezTo>
                    <a:pt x="12860" y="7406"/>
                    <a:pt x="16270" y="5997"/>
                    <a:pt x="18260" y="6467"/>
                  </a:cubicBezTo>
                  <a:cubicBezTo>
                    <a:pt x="20249" y="6936"/>
                    <a:pt x="20818" y="9284"/>
                    <a:pt x="21102" y="12102"/>
                  </a:cubicBezTo>
                  <a:cubicBezTo>
                    <a:pt x="21386" y="14919"/>
                    <a:pt x="21386" y="18206"/>
                    <a:pt x="21386" y="214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4921249" y="3121306"/>
              <a:ext cx="323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7" y="18900"/>
                    <a:pt x="6494" y="16200"/>
                    <a:pt x="10094" y="12600"/>
                  </a:cubicBezTo>
                  <a:cubicBezTo>
                    <a:pt x="13694" y="9000"/>
                    <a:pt x="17647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4984749" y="3248306"/>
              <a:ext cx="444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5101969" y="3258562"/>
              <a:ext cx="63069" cy="7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0382" fill="norm" stroke="1" extrusionOk="0">
                  <a:moveTo>
                    <a:pt x="3220" y="2244"/>
                  </a:moveTo>
                  <a:cubicBezTo>
                    <a:pt x="1826" y="4944"/>
                    <a:pt x="433" y="7644"/>
                    <a:pt x="84" y="10614"/>
                  </a:cubicBezTo>
                  <a:cubicBezTo>
                    <a:pt x="-264" y="13584"/>
                    <a:pt x="433" y="16824"/>
                    <a:pt x="2871" y="18714"/>
                  </a:cubicBezTo>
                  <a:cubicBezTo>
                    <a:pt x="5310" y="20604"/>
                    <a:pt x="9491" y="21144"/>
                    <a:pt x="12975" y="18984"/>
                  </a:cubicBezTo>
                  <a:cubicBezTo>
                    <a:pt x="16459" y="16824"/>
                    <a:pt x="19246" y="11964"/>
                    <a:pt x="20291" y="8184"/>
                  </a:cubicBezTo>
                  <a:cubicBezTo>
                    <a:pt x="21336" y="4404"/>
                    <a:pt x="20639" y="1704"/>
                    <a:pt x="18201" y="624"/>
                  </a:cubicBezTo>
                  <a:cubicBezTo>
                    <a:pt x="15762" y="-456"/>
                    <a:pt x="11581" y="84"/>
                    <a:pt x="7401" y="6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5206999" y="3238500"/>
              <a:ext cx="117348" cy="111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0750" fill="norm" stroke="1" extrusionOk="0">
                  <a:moveTo>
                    <a:pt x="7958" y="641"/>
                  </a:moveTo>
                  <a:cubicBezTo>
                    <a:pt x="6063" y="641"/>
                    <a:pt x="4168" y="641"/>
                    <a:pt x="2653" y="1820"/>
                  </a:cubicBezTo>
                  <a:cubicBezTo>
                    <a:pt x="1137" y="2998"/>
                    <a:pt x="0" y="5354"/>
                    <a:pt x="0" y="8692"/>
                  </a:cubicBezTo>
                  <a:cubicBezTo>
                    <a:pt x="0" y="12031"/>
                    <a:pt x="1137" y="16351"/>
                    <a:pt x="2653" y="18707"/>
                  </a:cubicBezTo>
                  <a:cubicBezTo>
                    <a:pt x="4168" y="21063"/>
                    <a:pt x="6063" y="21456"/>
                    <a:pt x="9284" y="19492"/>
                  </a:cubicBezTo>
                  <a:cubicBezTo>
                    <a:pt x="12505" y="17529"/>
                    <a:pt x="17053" y="13209"/>
                    <a:pt x="19326" y="9871"/>
                  </a:cubicBezTo>
                  <a:cubicBezTo>
                    <a:pt x="21600" y="6532"/>
                    <a:pt x="21600" y="4176"/>
                    <a:pt x="19137" y="2605"/>
                  </a:cubicBezTo>
                  <a:cubicBezTo>
                    <a:pt x="16674" y="1034"/>
                    <a:pt x="11747" y="249"/>
                    <a:pt x="8337" y="52"/>
                  </a:cubicBezTo>
                  <a:cubicBezTo>
                    <a:pt x="4926" y="-144"/>
                    <a:pt x="3032" y="249"/>
                    <a:pt x="1137" y="6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3479323" y="4277431"/>
              <a:ext cx="1659229" cy="887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63" fill="norm" stroke="1" extrusionOk="0">
                  <a:moveTo>
                    <a:pt x="20071" y="1070"/>
                  </a:moveTo>
                  <a:cubicBezTo>
                    <a:pt x="19742" y="761"/>
                    <a:pt x="19413" y="453"/>
                    <a:pt x="18797" y="273"/>
                  </a:cubicBezTo>
                  <a:cubicBezTo>
                    <a:pt x="18180" y="93"/>
                    <a:pt x="17275" y="41"/>
                    <a:pt x="16220" y="16"/>
                  </a:cubicBezTo>
                  <a:cubicBezTo>
                    <a:pt x="15165" y="-10"/>
                    <a:pt x="13959" y="-10"/>
                    <a:pt x="12835" y="67"/>
                  </a:cubicBezTo>
                  <a:cubicBezTo>
                    <a:pt x="11711" y="144"/>
                    <a:pt x="10669" y="299"/>
                    <a:pt x="9710" y="581"/>
                  </a:cubicBezTo>
                  <a:cubicBezTo>
                    <a:pt x="8750" y="864"/>
                    <a:pt x="7873" y="1276"/>
                    <a:pt x="6996" y="1816"/>
                  </a:cubicBezTo>
                  <a:cubicBezTo>
                    <a:pt x="6119" y="2356"/>
                    <a:pt x="5242" y="3024"/>
                    <a:pt x="4392" y="3821"/>
                  </a:cubicBezTo>
                  <a:cubicBezTo>
                    <a:pt x="3542" y="4619"/>
                    <a:pt x="2720" y="5544"/>
                    <a:pt x="2035" y="6624"/>
                  </a:cubicBezTo>
                  <a:cubicBezTo>
                    <a:pt x="1349" y="7704"/>
                    <a:pt x="801" y="8939"/>
                    <a:pt x="445" y="10070"/>
                  </a:cubicBezTo>
                  <a:cubicBezTo>
                    <a:pt x="88" y="11201"/>
                    <a:pt x="-76" y="12230"/>
                    <a:pt x="34" y="13181"/>
                  </a:cubicBezTo>
                  <a:cubicBezTo>
                    <a:pt x="143" y="14133"/>
                    <a:pt x="527" y="15007"/>
                    <a:pt x="1007" y="15881"/>
                  </a:cubicBezTo>
                  <a:cubicBezTo>
                    <a:pt x="1486" y="16756"/>
                    <a:pt x="2062" y="17630"/>
                    <a:pt x="2802" y="18401"/>
                  </a:cubicBezTo>
                  <a:cubicBezTo>
                    <a:pt x="3542" y="19173"/>
                    <a:pt x="4447" y="19841"/>
                    <a:pt x="5434" y="20279"/>
                  </a:cubicBezTo>
                  <a:cubicBezTo>
                    <a:pt x="6420" y="20716"/>
                    <a:pt x="7489" y="20921"/>
                    <a:pt x="8517" y="21101"/>
                  </a:cubicBezTo>
                  <a:cubicBezTo>
                    <a:pt x="9545" y="21281"/>
                    <a:pt x="10532" y="21436"/>
                    <a:pt x="11615" y="21513"/>
                  </a:cubicBezTo>
                  <a:cubicBezTo>
                    <a:pt x="12698" y="21590"/>
                    <a:pt x="13876" y="21590"/>
                    <a:pt x="15014" y="21436"/>
                  </a:cubicBezTo>
                  <a:cubicBezTo>
                    <a:pt x="16151" y="21281"/>
                    <a:pt x="17248" y="20973"/>
                    <a:pt x="18180" y="20407"/>
                  </a:cubicBezTo>
                  <a:cubicBezTo>
                    <a:pt x="19112" y="19841"/>
                    <a:pt x="19879" y="19019"/>
                    <a:pt x="20400" y="17759"/>
                  </a:cubicBezTo>
                  <a:cubicBezTo>
                    <a:pt x="20921" y="16499"/>
                    <a:pt x="21195" y="14801"/>
                    <a:pt x="21346" y="13156"/>
                  </a:cubicBezTo>
                  <a:cubicBezTo>
                    <a:pt x="21497" y="11510"/>
                    <a:pt x="21524" y="9916"/>
                    <a:pt x="21442" y="8630"/>
                  </a:cubicBezTo>
                  <a:cubicBezTo>
                    <a:pt x="21360" y="7344"/>
                    <a:pt x="21168" y="6367"/>
                    <a:pt x="20688" y="5699"/>
                  </a:cubicBezTo>
                  <a:cubicBezTo>
                    <a:pt x="20208" y="5030"/>
                    <a:pt x="19441" y="4670"/>
                    <a:pt x="18879" y="4567"/>
                  </a:cubicBezTo>
                  <a:cubicBezTo>
                    <a:pt x="18317" y="4464"/>
                    <a:pt x="17961" y="4619"/>
                    <a:pt x="17604" y="47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4751537" y="5372479"/>
              <a:ext cx="131613" cy="27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04" fill="norm" stroke="1" extrusionOk="0">
                  <a:moveTo>
                    <a:pt x="20290" y="3593"/>
                  </a:moveTo>
                  <a:cubicBezTo>
                    <a:pt x="20290" y="2793"/>
                    <a:pt x="20290" y="1993"/>
                    <a:pt x="18405" y="1193"/>
                  </a:cubicBezTo>
                  <a:cubicBezTo>
                    <a:pt x="16519" y="393"/>
                    <a:pt x="12748" y="-407"/>
                    <a:pt x="9319" y="233"/>
                  </a:cubicBezTo>
                  <a:cubicBezTo>
                    <a:pt x="5890" y="873"/>
                    <a:pt x="2805" y="2953"/>
                    <a:pt x="1262" y="4473"/>
                  </a:cubicBezTo>
                  <a:cubicBezTo>
                    <a:pt x="-281" y="5993"/>
                    <a:pt x="-281" y="6953"/>
                    <a:pt x="576" y="7593"/>
                  </a:cubicBezTo>
                  <a:cubicBezTo>
                    <a:pt x="1433" y="8233"/>
                    <a:pt x="3148" y="8553"/>
                    <a:pt x="5719" y="8233"/>
                  </a:cubicBezTo>
                  <a:cubicBezTo>
                    <a:pt x="8290" y="7913"/>
                    <a:pt x="11719" y="6953"/>
                    <a:pt x="14119" y="6233"/>
                  </a:cubicBezTo>
                  <a:cubicBezTo>
                    <a:pt x="16519" y="5513"/>
                    <a:pt x="17890" y="5033"/>
                    <a:pt x="18748" y="5193"/>
                  </a:cubicBezTo>
                  <a:cubicBezTo>
                    <a:pt x="19605" y="5353"/>
                    <a:pt x="19948" y="6153"/>
                    <a:pt x="19776" y="8473"/>
                  </a:cubicBezTo>
                  <a:cubicBezTo>
                    <a:pt x="19605" y="10793"/>
                    <a:pt x="18919" y="14633"/>
                    <a:pt x="18576" y="17113"/>
                  </a:cubicBezTo>
                  <a:cubicBezTo>
                    <a:pt x="18233" y="19593"/>
                    <a:pt x="18233" y="20713"/>
                    <a:pt x="18748" y="20953"/>
                  </a:cubicBezTo>
                  <a:cubicBezTo>
                    <a:pt x="19262" y="21193"/>
                    <a:pt x="20290" y="20553"/>
                    <a:pt x="21319" y="199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4940734" y="5386905"/>
              <a:ext cx="99050" cy="27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75" fill="norm" stroke="1" extrusionOk="0">
                  <a:moveTo>
                    <a:pt x="16108" y="5051"/>
                  </a:moveTo>
                  <a:cubicBezTo>
                    <a:pt x="17008" y="4227"/>
                    <a:pt x="17908" y="3402"/>
                    <a:pt x="18133" y="2578"/>
                  </a:cubicBezTo>
                  <a:cubicBezTo>
                    <a:pt x="18358" y="1754"/>
                    <a:pt x="17908" y="929"/>
                    <a:pt x="15883" y="435"/>
                  </a:cubicBezTo>
                  <a:cubicBezTo>
                    <a:pt x="13858" y="-60"/>
                    <a:pt x="10258" y="-225"/>
                    <a:pt x="7108" y="435"/>
                  </a:cubicBezTo>
                  <a:cubicBezTo>
                    <a:pt x="3958" y="1094"/>
                    <a:pt x="1258" y="2578"/>
                    <a:pt x="358" y="3732"/>
                  </a:cubicBezTo>
                  <a:cubicBezTo>
                    <a:pt x="-542" y="4886"/>
                    <a:pt x="358" y="5711"/>
                    <a:pt x="1933" y="6123"/>
                  </a:cubicBezTo>
                  <a:cubicBezTo>
                    <a:pt x="3508" y="6535"/>
                    <a:pt x="5758" y="6535"/>
                    <a:pt x="7783" y="6206"/>
                  </a:cubicBezTo>
                  <a:cubicBezTo>
                    <a:pt x="9808" y="5876"/>
                    <a:pt x="11608" y="5216"/>
                    <a:pt x="13633" y="4639"/>
                  </a:cubicBezTo>
                  <a:cubicBezTo>
                    <a:pt x="15658" y="4062"/>
                    <a:pt x="17908" y="3567"/>
                    <a:pt x="19258" y="3732"/>
                  </a:cubicBezTo>
                  <a:cubicBezTo>
                    <a:pt x="20608" y="3897"/>
                    <a:pt x="21058" y="4722"/>
                    <a:pt x="21058" y="7360"/>
                  </a:cubicBezTo>
                  <a:cubicBezTo>
                    <a:pt x="21058" y="9998"/>
                    <a:pt x="20608" y="14450"/>
                    <a:pt x="20158" y="17088"/>
                  </a:cubicBezTo>
                  <a:cubicBezTo>
                    <a:pt x="19708" y="19726"/>
                    <a:pt x="19258" y="20551"/>
                    <a:pt x="18808" y="213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4768849" y="5762906"/>
              <a:ext cx="476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0" y="18514"/>
                    <a:pt x="6720" y="15429"/>
                    <a:pt x="10320" y="11829"/>
                  </a:cubicBezTo>
                  <a:cubicBezTo>
                    <a:pt x="13920" y="8229"/>
                    <a:pt x="1776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4927599" y="5902606"/>
              <a:ext cx="381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469"/>
                    <a:pt x="4800" y="8938"/>
                    <a:pt x="8400" y="12538"/>
                  </a:cubicBezTo>
                  <a:cubicBezTo>
                    <a:pt x="12000" y="16138"/>
                    <a:pt x="168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5062623" y="5887654"/>
              <a:ext cx="117652" cy="137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0880" fill="norm" stroke="1" extrusionOk="0">
                  <a:moveTo>
                    <a:pt x="11995" y="3244"/>
                  </a:moveTo>
                  <a:cubicBezTo>
                    <a:pt x="10133" y="2599"/>
                    <a:pt x="8271" y="1955"/>
                    <a:pt x="6409" y="2599"/>
                  </a:cubicBezTo>
                  <a:cubicBezTo>
                    <a:pt x="4547" y="3244"/>
                    <a:pt x="2685" y="5179"/>
                    <a:pt x="1381" y="7758"/>
                  </a:cubicBezTo>
                  <a:cubicBezTo>
                    <a:pt x="78" y="10337"/>
                    <a:pt x="-667" y="13561"/>
                    <a:pt x="823" y="16301"/>
                  </a:cubicBezTo>
                  <a:cubicBezTo>
                    <a:pt x="2312" y="19041"/>
                    <a:pt x="6036" y="21298"/>
                    <a:pt x="9761" y="20814"/>
                  </a:cubicBezTo>
                  <a:cubicBezTo>
                    <a:pt x="13485" y="20331"/>
                    <a:pt x="17209" y="17107"/>
                    <a:pt x="19071" y="13883"/>
                  </a:cubicBezTo>
                  <a:cubicBezTo>
                    <a:pt x="20933" y="10659"/>
                    <a:pt x="20933" y="7435"/>
                    <a:pt x="20374" y="5179"/>
                  </a:cubicBezTo>
                  <a:cubicBezTo>
                    <a:pt x="19816" y="2922"/>
                    <a:pt x="18699" y="1632"/>
                    <a:pt x="17023" y="826"/>
                  </a:cubicBezTo>
                  <a:cubicBezTo>
                    <a:pt x="15347" y="20"/>
                    <a:pt x="13112" y="-302"/>
                    <a:pt x="12181" y="343"/>
                  </a:cubicBezTo>
                  <a:cubicBezTo>
                    <a:pt x="11250" y="988"/>
                    <a:pt x="11623" y="2599"/>
                    <a:pt x="11995" y="42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5222785" y="5870856"/>
              <a:ext cx="135451" cy="146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013" fill="norm" stroke="1" extrusionOk="0">
                  <a:moveTo>
                    <a:pt x="10323" y="3651"/>
                  </a:moveTo>
                  <a:cubicBezTo>
                    <a:pt x="9341" y="2434"/>
                    <a:pt x="8359" y="1217"/>
                    <a:pt x="7050" y="913"/>
                  </a:cubicBezTo>
                  <a:cubicBezTo>
                    <a:pt x="5741" y="608"/>
                    <a:pt x="4105" y="1217"/>
                    <a:pt x="2632" y="2890"/>
                  </a:cubicBezTo>
                  <a:cubicBezTo>
                    <a:pt x="1159" y="4563"/>
                    <a:pt x="-150" y="7301"/>
                    <a:pt x="14" y="10496"/>
                  </a:cubicBezTo>
                  <a:cubicBezTo>
                    <a:pt x="177" y="13690"/>
                    <a:pt x="1814" y="17341"/>
                    <a:pt x="4432" y="19318"/>
                  </a:cubicBezTo>
                  <a:cubicBezTo>
                    <a:pt x="7050" y="21296"/>
                    <a:pt x="10650" y="21600"/>
                    <a:pt x="13923" y="19927"/>
                  </a:cubicBezTo>
                  <a:cubicBezTo>
                    <a:pt x="17195" y="18254"/>
                    <a:pt x="20141" y="14603"/>
                    <a:pt x="20795" y="11256"/>
                  </a:cubicBezTo>
                  <a:cubicBezTo>
                    <a:pt x="21450" y="7910"/>
                    <a:pt x="19814" y="4868"/>
                    <a:pt x="18014" y="3042"/>
                  </a:cubicBezTo>
                  <a:cubicBezTo>
                    <a:pt x="16214" y="1217"/>
                    <a:pt x="14250" y="608"/>
                    <a:pt x="1228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6952789" y="4077998"/>
              <a:ext cx="1644435" cy="981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35" fill="norm" stroke="1" extrusionOk="0">
                  <a:moveTo>
                    <a:pt x="16289" y="2137"/>
                  </a:moveTo>
                  <a:cubicBezTo>
                    <a:pt x="15819" y="1719"/>
                    <a:pt x="15348" y="1301"/>
                    <a:pt x="14711" y="953"/>
                  </a:cubicBezTo>
                  <a:cubicBezTo>
                    <a:pt x="14074" y="604"/>
                    <a:pt x="13271" y="326"/>
                    <a:pt x="12357" y="163"/>
                  </a:cubicBezTo>
                  <a:cubicBezTo>
                    <a:pt x="11443" y="0"/>
                    <a:pt x="10419" y="-46"/>
                    <a:pt x="9449" y="47"/>
                  </a:cubicBezTo>
                  <a:cubicBezTo>
                    <a:pt x="8480" y="140"/>
                    <a:pt x="7566" y="372"/>
                    <a:pt x="6625" y="790"/>
                  </a:cubicBezTo>
                  <a:cubicBezTo>
                    <a:pt x="5683" y="1208"/>
                    <a:pt x="4714" y="1812"/>
                    <a:pt x="3883" y="2462"/>
                  </a:cubicBezTo>
                  <a:cubicBezTo>
                    <a:pt x="3053" y="3113"/>
                    <a:pt x="2360" y="3809"/>
                    <a:pt x="1765" y="4483"/>
                  </a:cubicBezTo>
                  <a:cubicBezTo>
                    <a:pt x="1169" y="5157"/>
                    <a:pt x="671" y="5807"/>
                    <a:pt x="366" y="6806"/>
                  </a:cubicBezTo>
                  <a:cubicBezTo>
                    <a:pt x="62" y="7804"/>
                    <a:pt x="-49" y="9151"/>
                    <a:pt x="20" y="10638"/>
                  </a:cubicBezTo>
                  <a:cubicBezTo>
                    <a:pt x="89" y="12124"/>
                    <a:pt x="339" y="13750"/>
                    <a:pt x="602" y="15004"/>
                  </a:cubicBezTo>
                  <a:cubicBezTo>
                    <a:pt x="865" y="16259"/>
                    <a:pt x="1142" y="17141"/>
                    <a:pt x="1626" y="17931"/>
                  </a:cubicBezTo>
                  <a:cubicBezTo>
                    <a:pt x="2111" y="18720"/>
                    <a:pt x="2803" y="19417"/>
                    <a:pt x="3634" y="19905"/>
                  </a:cubicBezTo>
                  <a:cubicBezTo>
                    <a:pt x="4465" y="20393"/>
                    <a:pt x="5434" y="20671"/>
                    <a:pt x="6362" y="20880"/>
                  </a:cubicBezTo>
                  <a:cubicBezTo>
                    <a:pt x="7289" y="21089"/>
                    <a:pt x="8176" y="21229"/>
                    <a:pt x="9173" y="21345"/>
                  </a:cubicBezTo>
                  <a:cubicBezTo>
                    <a:pt x="10169" y="21461"/>
                    <a:pt x="11277" y="21554"/>
                    <a:pt x="12246" y="21531"/>
                  </a:cubicBezTo>
                  <a:cubicBezTo>
                    <a:pt x="13216" y="21508"/>
                    <a:pt x="14046" y="21368"/>
                    <a:pt x="14974" y="21066"/>
                  </a:cubicBezTo>
                  <a:cubicBezTo>
                    <a:pt x="15902" y="20764"/>
                    <a:pt x="16926" y="20300"/>
                    <a:pt x="17729" y="19696"/>
                  </a:cubicBezTo>
                  <a:cubicBezTo>
                    <a:pt x="18533" y="19092"/>
                    <a:pt x="19114" y="18349"/>
                    <a:pt x="19640" y="17420"/>
                  </a:cubicBezTo>
                  <a:cubicBezTo>
                    <a:pt x="20166" y="16491"/>
                    <a:pt x="20637" y="15376"/>
                    <a:pt x="20983" y="13982"/>
                  </a:cubicBezTo>
                  <a:cubicBezTo>
                    <a:pt x="21329" y="12589"/>
                    <a:pt x="21551" y="10917"/>
                    <a:pt x="21509" y="9407"/>
                  </a:cubicBezTo>
                  <a:cubicBezTo>
                    <a:pt x="21468" y="7897"/>
                    <a:pt x="21163" y="6550"/>
                    <a:pt x="20609" y="5482"/>
                  </a:cubicBezTo>
                  <a:cubicBezTo>
                    <a:pt x="20056" y="4413"/>
                    <a:pt x="19253" y="3624"/>
                    <a:pt x="18325" y="3043"/>
                  </a:cubicBezTo>
                  <a:cubicBezTo>
                    <a:pt x="17397" y="2462"/>
                    <a:pt x="16345" y="2091"/>
                    <a:pt x="15666" y="1928"/>
                  </a:cubicBezTo>
                  <a:cubicBezTo>
                    <a:pt x="14988" y="1766"/>
                    <a:pt x="14683" y="1812"/>
                    <a:pt x="14379" y="18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4220159" y="975535"/>
              <a:ext cx="3016720" cy="881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78" fill="norm" stroke="1" extrusionOk="0">
                  <a:moveTo>
                    <a:pt x="16954" y="1852"/>
                  </a:moveTo>
                  <a:cubicBezTo>
                    <a:pt x="16607" y="1489"/>
                    <a:pt x="16260" y="1127"/>
                    <a:pt x="15867" y="868"/>
                  </a:cubicBezTo>
                  <a:cubicBezTo>
                    <a:pt x="15475" y="609"/>
                    <a:pt x="15037" y="453"/>
                    <a:pt x="14524" y="324"/>
                  </a:cubicBezTo>
                  <a:cubicBezTo>
                    <a:pt x="14011" y="194"/>
                    <a:pt x="13422" y="91"/>
                    <a:pt x="12879" y="39"/>
                  </a:cubicBezTo>
                  <a:cubicBezTo>
                    <a:pt x="12335" y="-13"/>
                    <a:pt x="11837" y="-13"/>
                    <a:pt x="11316" y="39"/>
                  </a:cubicBezTo>
                  <a:cubicBezTo>
                    <a:pt x="10796" y="91"/>
                    <a:pt x="10252" y="194"/>
                    <a:pt x="9686" y="298"/>
                  </a:cubicBezTo>
                  <a:cubicBezTo>
                    <a:pt x="9120" y="401"/>
                    <a:pt x="8532" y="505"/>
                    <a:pt x="8011" y="634"/>
                  </a:cubicBezTo>
                  <a:cubicBezTo>
                    <a:pt x="7490" y="764"/>
                    <a:pt x="7037" y="919"/>
                    <a:pt x="6562" y="1101"/>
                  </a:cubicBezTo>
                  <a:cubicBezTo>
                    <a:pt x="6086" y="1282"/>
                    <a:pt x="5588" y="1489"/>
                    <a:pt x="5090" y="1774"/>
                  </a:cubicBezTo>
                  <a:cubicBezTo>
                    <a:pt x="4592" y="2059"/>
                    <a:pt x="4094" y="2422"/>
                    <a:pt x="3611" y="2836"/>
                  </a:cubicBezTo>
                  <a:cubicBezTo>
                    <a:pt x="3128" y="3250"/>
                    <a:pt x="2660" y="3716"/>
                    <a:pt x="2162" y="4364"/>
                  </a:cubicBezTo>
                  <a:cubicBezTo>
                    <a:pt x="1664" y="5011"/>
                    <a:pt x="1135" y="5840"/>
                    <a:pt x="773" y="6643"/>
                  </a:cubicBezTo>
                  <a:cubicBezTo>
                    <a:pt x="411" y="7446"/>
                    <a:pt x="215" y="8223"/>
                    <a:pt x="101" y="9285"/>
                  </a:cubicBezTo>
                  <a:cubicBezTo>
                    <a:pt x="-12" y="10347"/>
                    <a:pt x="-42" y="11693"/>
                    <a:pt x="71" y="12911"/>
                  </a:cubicBezTo>
                  <a:cubicBezTo>
                    <a:pt x="184" y="14128"/>
                    <a:pt x="441" y="15216"/>
                    <a:pt x="796" y="16122"/>
                  </a:cubicBezTo>
                  <a:cubicBezTo>
                    <a:pt x="1150" y="17029"/>
                    <a:pt x="1603" y="17754"/>
                    <a:pt x="2124" y="18324"/>
                  </a:cubicBezTo>
                  <a:cubicBezTo>
                    <a:pt x="2645" y="18893"/>
                    <a:pt x="3233" y="19308"/>
                    <a:pt x="3815" y="19670"/>
                  </a:cubicBezTo>
                  <a:cubicBezTo>
                    <a:pt x="4396" y="20033"/>
                    <a:pt x="4969" y="20344"/>
                    <a:pt x="5566" y="20629"/>
                  </a:cubicBezTo>
                  <a:cubicBezTo>
                    <a:pt x="6162" y="20914"/>
                    <a:pt x="6781" y="21173"/>
                    <a:pt x="7369" y="21328"/>
                  </a:cubicBezTo>
                  <a:cubicBezTo>
                    <a:pt x="7958" y="21483"/>
                    <a:pt x="8516" y="21535"/>
                    <a:pt x="9090" y="21561"/>
                  </a:cubicBezTo>
                  <a:cubicBezTo>
                    <a:pt x="9664" y="21587"/>
                    <a:pt x="10252" y="21587"/>
                    <a:pt x="10826" y="21535"/>
                  </a:cubicBezTo>
                  <a:cubicBezTo>
                    <a:pt x="11400" y="21483"/>
                    <a:pt x="11958" y="21380"/>
                    <a:pt x="12562" y="21199"/>
                  </a:cubicBezTo>
                  <a:cubicBezTo>
                    <a:pt x="13166" y="21017"/>
                    <a:pt x="13815" y="20758"/>
                    <a:pt x="14418" y="20473"/>
                  </a:cubicBezTo>
                  <a:cubicBezTo>
                    <a:pt x="15022" y="20188"/>
                    <a:pt x="15581" y="19878"/>
                    <a:pt x="16162" y="19489"/>
                  </a:cubicBezTo>
                  <a:cubicBezTo>
                    <a:pt x="16743" y="19101"/>
                    <a:pt x="17347" y="18634"/>
                    <a:pt x="17898" y="18116"/>
                  </a:cubicBezTo>
                  <a:cubicBezTo>
                    <a:pt x="18449" y="17599"/>
                    <a:pt x="18947" y="17029"/>
                    <a:pt x="19415" y="16304"/>
                  </a:cubicBezTo>
                  <a:cubicBezTo>
                    <a:pt x="19883" y="15578"/>
                    <a:pt x="20320" y="14698"/>
                    <a:pt x="20675" y="13610"/>
                  </a:cubicBezTo>
                  <a:cubicBezTo>
                    <a:pt x="21030" y="12522"/>
                    <a:pt x="21301" y="11227"/>
                    <a:pt x="21430" y="10062"/>
                  </a:cubicBezTo>
                  <a:cubicBezTo>
                    <a:pt x="21558" y="8896"/>
                    <a:pt x="21543" y="7860"/>
                    <a:pt x="21347" y="6928"/>
                  </a:cubicBezTo>
                  <a:cubicBezTo>
                    <a:pt x="21150" y="5996"/>
                    <a:pt x="20773" y="5167"/>
                    <a:pt x="20252" y="4468"/>
                  </a:cubicBezTo>
                  <a:cubicBezTo>
                    <a:pt x="19732" y="3768"/>
                    <a:pt x="19067" y="3199"/>
                    <a:pt x="18449" y="2888"/>
                  </a:cubicBezTo>
                  <a:cubicBezTo>
                    <a:pt x="17830" y="2577"/>
                    <a:pt x="17256" y="2525"/>
                    <a:pt x="16811" y="2551"/>
                  </a:cubicBezTo>
                  <a:cubicBezTo>
                    <a:pt x="16366" y="2577"/>
                    <a:pt x="16049" y="2681"/>
                    <a:pt x="15732" y="27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7708899" y="5228377"/>
              <a:ext cx="19051" cy="210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707"/>
                  </a:moveTo>
                  <a:cubicBezTo>
                    <a:pt x="0" y="1411"/>
                    <a:pt x="0" y="115"/>
                    <a:pt x="1200" y="7"/>
                  </a:cubicBezTo>
                  <a:cubicBezTo>
                    <a:pt x="2400" y="-101"/>
                    <a:pt x="4800" y="979"/>
                    <a:pt x="8400" y="4759"/>
                  </a:cubicBezTo>
                  <a:cubicBezTo>
                    <a:pt x="12000" y="8539"/>
                    <a:pt x="16800" y="15019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7581899" y="5515206"/>
              <a:ext cx="3492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058" y="11670"/>
                    <a:pt x="8116" y="3363"/>
                    <a:pt x="11716" y="870"/>
                  </a:cubicBezTo>
                  <a:cubicBezTo>
                    <a:pt x="15316" y="-1622"/>
                    <a:pt x="18458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7702549" y="5654956"/>
              <a:ext cx="6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909"/>
                    <a:pt x="7200" y="7817"/>
                    <a:pt x="3600" y="11417"/>
                  </a:cubicBezTo>
                  <a:cubicBezTo>
                    <a:pt x="0" y="15017"/>
                    <a:pt x="0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7768965" y="5699406"/>
              <a:ext cx="88238" cy="14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463" fill="norm" stroke="1" extrusionOk="0">
                  <a:moveTo>
                    <a:pt x="9858" y="3869"/>
                  </a:moveTo>
                  <a:cubicBezTo>
                    <a:pt x="7346" y="3869"/>
                    <a:pt x="4834" y="3869"/>
                    <a:pt x="3076" y="4997"/>
                  </a:cubicBezTo>
                  <a:cubicBezTo>
                    <a:pt x="1318" y="6125"/>
                    <a:pt x="313" y="8382"/>
                    <a:pt x="62" y="11122"/>
                  </a:cubicBezTo>
                  <a:cubicBezTo>
                    <a:pt x="-189" y="13863"/>
                    <a:pt x="313" y="17087"/>
                    <a:pt x="1820" y="19021"/>
                  </a:cubicBezTo>
                  <a:cubicBezTo>
                    <a:pt x="3327" y="20955"/>
                    <a:pt x="5839" y="21600"/>
                    <a:pt x="8099" y="21439"/>
                  </a:cubicBezTo>
                  <a:cubicBezTo>
                    <a:pt x="10360" y="21278"/>
                    <a:pt x="12369" y="20310"/>
                    <a:pt x="14378" y="18054"/>
                  </a:cubicBezTo>
                  <a:cubicBezTo>
                    <a:pt x="16388" y="15797"/>
                    <a:pt x="18397" y="12251"/>
                    <a:pt x="19653" y="9349"/>
                  </a:cubicBezTo>
                  <a:cubicBezTo>
                    <a:pt x="20909" y="6448"/>
                    <a:pt x="21411" y="4191"/>
                    <a:pt x="20406" y="2740"/>
                  </a:cubicBezTo>
                  <a:cubicBezTo>
                    <a:pt x="19402" y="1290"/>
                    <a:pt x="16890" y="645"/>
                    <a:pt x="1437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7927181" y="5674006"/>
              <a:ext cx="148947" cy="172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170" fill="norm" stroke="1" extrusionOk="0">
                  <a:moveTo>
                    <a:pt x="14757" y="1561"/>
                  </a:moveTo>
                  <a:cubicBezTo>
                    <a:pt x="13278" y="1301"/>
                    <a:pt x="11799" y="1041"/>
                    <a:pt x="9283" y="2733"/>
                  </a:cubicBezTo>
                  <a:cubicBezTo>
                    <a:pt x="6768" y="4424"/>
                    <a:pt x="3218" y="8067"/>
                    <a:pt x="1442" y="10930"/>
                  </a:cubicBezTo>
                  <a:cubicBezTo>
                    <a:pt x="-333" y="13793"/>
                    <a:pt x="-333" y="15875"/>
                    <a:pt x="703" y="17827"/>
                  </a:cubicBezTo>
                  <a:cubicBezTo>
                    <a:pt x="1738" y="19778"/>
                    <a:pt x="3809" y="21600"/>
                    <a:pt x="7212" y="21080"/>
                  </a:cubicBezTo>
                  <a:cubicBezTo>
                    <a:pt x="10615" y="20559"/>
                    <a:pt x="15349" y="17696"/>
                    <a:pt x="18012" y="14443"/>
                  </a:cubicBezTo>
                  <a:cubicBezTo>
                    <a:pt x="20675" y="11190"/>
                    <a:pt x="21267" y="7547"/>
                    <a:pt x="20527" y="5075"/>
                  </a:cubicBezTo>
                  <a:cubicBezTo>
                    <a:pt x="19788" y="2602"/>
                    <a:pt x="17716" y="1301"/>
                    <a:pt x="1564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5905499" y="3222906"/>
              <a:ext cx="12701" cy="685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10800" y="0"/>
                  </a:moveTo>
                  <a:cubicBezTo>
                    <a:pt x="7200" y="2459"/>
                    <a:pt x="3600" y="4918"/>
                    <a:pt x="1800" y="7377"/>
                  </a:cubicBezTo>
                  <a:cubicBezTo>
                    <a:pt x="0" y="9836"/>
                    <a:pt x="0" y="12295"/>
                    <a:pt x="0" y="14455"/>
                  </a:cubicBezTo>
                  <a:cubicBezTo>
                    <a:pt x="0" y="16615"/>
                    <a:pt x="0" y="18476"/>
                    <a:pt x="1800" y="19673"/>
                  </a:cubicBezTo>
                  <a:cubicBezTo>
                    <a:pt x="3600" y="20869"/>
                    <a:pt x="7200" y="21401"/>
                    <a:pt x="10800" y="21500"/>
                  </a:cubicBezTo>
                  <a:cubicBezTo>
                    <a:pt x="14400" y="21600"/>
                    <a:pt x="18000" y="21268"/>
                    <a:pt x="21600" y="209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5861049" y="3114956"/>
              <a:ext cx="1357961" cy="87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0" y="4539"/>
                  </a:moveTo>
                  <a:cubicBezTo>
                    <a:pt x="67" y="4278"/>
                    <a:pt x="135" y="4017"/>
                    <a:pt x="606" y="3678"/>
                  </a:cubicBezTo>
                  <a:cubicBezTo>
                    <a:pt x="1077" y="3339"/>
                    <a:pt x="1951" y="2922"/>
                    <a:pt x="3062" y="2557"/>
                  </a:cubicBezTo>
                  <a:cubicBezTo>
                    <a:pt x="4172" y="2191"/>
                    <a:pt x="5518" y="1878"/>
                    <a:pt x="6847" y="1591"/>
                  </a:cubicBezTo>
                  <a:cubicBezTo>
                    <a:pt x="8176" y="1304"/>
                    <a:pt x="9488" y="1043"/>
                    <a:pt x="10800" y="809"/>
                  </a:cubicBezTo>
                  <a:cubicBezTo>
                    <a:pt x="12112" y="574"/>
                    <a:pt x="13424" y="365"/>
                    <a:pt x="14753" y="235"/>
                  </a:cubicBezTo>
                  <a:cubicBezTo>
                    <a:pt x="16082" y="104"/>
                    <a:pt x="17428" y="52"/>
                    <a:pt x="18202" y="26"/>
                  </a:cubicBezTo>
                  <a:cubicBezTo>
                    <a:pt x="18976" y="0"/>
                    <a:pt x="19178" y="0"/>
                    <a:pt x="19363" y="0"/>
                  </a:cubicBezTo>
                  <a:cubicBezTo>
                    <a:pt x="19548" y="0"/>
                    <a:pt x="19716" y="0"/>
                    <a:pt x="19834" y="157"/>
                  </a:cubicBezTo>
                  <a:cubicBezTo>
                    <a:pt x="19951" y="313"/>
                    <a:pt x="20019" y="626"/>
                    <a:pt x="20103" y="1565"/>
                  </a:cubicBezTo>
                  <a:cubicBezTo>
                    <a:pt x="20187" y="2504"/>
                    <a:pt x="20288" y="4070"/>
                    <a:pt x="20406" y="5765"/>
                  </a:cubicBezTo>
                  <a:cubicBezTo>
                    <a:pt x="20523" y="7461"/>
                    <a:pt x="20658" y="9287"/>
                    <a:pt x="20860" y="11217"/>
                  </a:cubicBezTo>
                  <a:cubicBezTo>
                    <a:pt x="21062" y="13148"/>
                    <a:pt x="21331" y="15183"/>
                    <a:pt x="21465" y="16643"/>
                  </a:cubicBezTo>
                  <a:cubicBezTo>
                    <a:pt x="21600" y="18104"/>
                    <a:pt x="21600" y="18991"/>
                    <a:pt x="21566" y="19565"/>
                  </a:cubicBezTo>
                  <a:cubicBezTo>
                    <a:pt x="21533" y="20139"/>
                    <a:pt x="21465" y="20400"/>
                    <a:pt x="21348" y="20557"/>
                  </a:cubicBezTo>
                  <a:cubicBezTo>
                    <a:pt x="21230" y="20713"/>
                    <a:pt x="21062" y="20765"/>
                    <a:pt x="20692" y="20713"/>
                  </a:cubicBezTo>
                  <a:cubicBezTo>
                    <a:pt x="20321" y="20661"/>
                    <a:pt x="19750" y="20504"/>
                    <a:pt x="18942" y="20374"/>
                  </a:cubicBezTo>
                  <a:cubicBezTo>
                    <a:pt x="18135" y="20243"/>
                    <a:pt x="17092" y="20139"/>
                    <a:pt x="15998" y="20035"/>
                  </a:cubicBezTo>
                  <a:cubicBezTo>
                    <a:pt x="14905" y="19930"/>
                    <a:pt x="13761" y="19826"/>
                    <a:pt x="12550" y="19800"/>
                  </a:cubicBezTo>
                  <a:cubicBezTo>
                    <a:pt x="11338" y="19774"/>
                    <a:pt x="10060" y="19826"/>
                    <a:pt x="8731" y="20009"/>
                  </a:cubicBezTo>
                  <a:cubicBezTo>
                    <a:pt x="7402" y="20191"/>
                    <a:pt x="6022" y="20504"/>
                    <a:pt x="4609" y="20791"/>
                  </a:cubicBezTo>
                  <a:cubicBezTo>
                    <a:pt x="3196" y="21078"/>
                    <a:pt x="1750" y="21339"/>
                    <a:pt x="30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7785099" y="3051456"/>
              <a:ext cx="444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6171"/>
                    <a:pt x="10286" y="12343"/>
                    <a:pt x="13886" y="15943"/>
                  </a:cubicBezTo>
                  <a:cubicBezTo>
                    <a:pt x="17486" y="19543"/>
                    <a:pt x="19543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7639049" y="3296113"/>
              <a:ext cx="590551" cy="123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21386"/>
                  </a:moveTo>
                  <a:cubicBezTo>
                    <a:pt x="697" y="18457"/>
                    <a:pt x="1394" y="15528"/>
                    <a:pt x="3135" y="12417"/>
                  </a:cubicBezTo>
                  <a:cubicBezTo>
                    <a:pt x="4877" y="9305"/>
                    <a:pt x="7665" y="6010"/>
                    <a:pt x="10258" y="3813"/>
                  </a:cubicBezTo>
                  <a:cubicBezTo>
                    <a:pt x="12852" y="1617"/>
                    <a:pt x="15252" y="518"/>
                    <a:pt x="17110" y="152"/>
                  </a:cubicBezTo>
                  <a:cubicBezTo>
                    <a:pt x="18968" y="-214"/>
                    <a:pt x="20284" y="152"/>
                    <a:pt x="21600" y="5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7838793" y="3464206"/>
              <a:ext cx="980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600"/>
                    <a:pt x="-1585" y="11200"/>
                    <a:pt x="575" y="14800"/>
                  </a:cubicBezTo>
                  <a:cubicBezTo>
                    <a:pt x="2735" y="18400"/>
                    <a:pt x="11375" y="200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7951379" y="3494075"/>
              <a:ext cx="85605" cy="12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740" fill="norm" stroke="1" extrusionOk="0">
                  <a:moveTo>
                    <a:pt x="13930" y="3390"/>
                  </a:moveTo>
                  <a:cubicBezTo>
                    <a:pt x="11296" y="3390"/>
                    <a:pt x="8662" y="3390"/>
                    <a:pt x="6291" y="5105"/>
                  </a:cubicBezTo>
                  <a:cubicBezTo>
                    <a:pt x="3921" y="6819"/>
                    <a:pt x="1813" y="10248"/>
                    <a:pt x="760" y="12990"/>
                  </a:cubicBezTo>
                  <a:cubicBezTo>
                    <a:pt x="-294" y="15733"/>
                    <a:pt x="-294" y="17790"/>
                    <a:pt x="1023" y="19162"/>
                  </a:cubicBezTo>
                  <a:cubicBezTo>
                    <a:pt x="2340" y="20533"/>
                    <a:pt x="4974" y="21219"/>
                    <a:pt x="8399" y="20362"/>
                  </a:cubicBezTo>
                  <a:cubicBezTo>
                    <a:pt x="11823" y="19505"/>
                    <a:pt x="16038" y="17105"/>
                    <a:pt x="18408" y="14533"/>
                  </a:cubicBezTo>
                  <a:cubicBezTo>
                    <a:pt x="20779" y="11962"/>
                    <a:pt x="21306" y="9219"/>
                    <a:pt x="21306" y="6819"/>
                  </a:cubicBezTo>
                  <a:cubicBezTo>
                    <a:pt x="21306" y="4419"/>
                    <a:pt x="20779" y="2362"/>
                    <a:pt x="18935" y="1162"/>
                  </a:cubicBezTo>
                  <a:cubicBezTo>
                    <a:pt x="17091" y="-38"/>
                    <a:pt x="13930" y="-381"/>
                    <a:pt x="12613" y="476"/>
                  </a:cubicBezTo>
                  <a:cubicBezTo>
                    <a:pt x="11296" y="1333"/>
                    <a:pt x="11823" y="3390"/>
                    <a:pt x="12350" y="54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8090541" y="3503752"/>
              <a:ext cx="76778" cy="108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0959" fill="norm" stroke="1" extrusionOk="0">
                  <a:moveTo>
                    <a:pt x="10331" y="5835"/>
                  </a:moveTo>
                  <a:cubicBezTo>
                    <a:pt x="7996" y="4613"/>
                    <a:pt x="5661" y="3390"/>
                    <a:pt x="3909" y="4001"/>
                  </a:cubicBezTo>
                  <a:cubicBezTo>
                    <a:pt x="2158" y="4613"/>
                    <a:pt x="991" y="7058"/>
                    <a:pt x="407" y="9503"/>
                  </a:cubicBezTo>
                  <a:cubicBezTo>
                    <a:pt x="-177" y="11948"/>
                    <a:pt x="-177" y="14394"/>
                    <a:pt x="699" y="16431"/>
                  </a:cubicBezTo>
                  <a:cubicBezTo>
                    <a:pt x="1574" y="18469"/>
                    <a:pt x="3326" y="20099"/>
                    <a:pt x="6245" y="20711"/>
                  </a:cubicBezTo>
                  <a:cubicBezTo>
                    <a:pt x="9164" y="21322"/>
                    <a:pt x="13250" y="20914"/>
                    <a:pt x="16169" y="18265"/>
                  </a:cubicBezTo>
                  <a:cubicBezTo>
                    <a:pt x="19088" y="15616"/>
                    <a:pt x="20839" y="10726"/>
                    <a:pt x="21131" y="7262"/>
                  </a:cubicBezTo>
                  <a:cubicBezTo>
                    <a:pt x="21423" y="3797"/>
                    <a:pt x="20255" y="1760"/>
                    <a:pt x="17920" y="741"/>
                  </a:cubicBezTo>
                  <a:cubicBezTo>
                    <a:pt x="15585" y="-278"/>
                    <a:pt x="12082" y="-278"/>
                    <a:pt x="10623" y="945"/>
                  </a:cubicBezTo>
                  <a:cubicBezTo>
                    <a:pt x="9164" y="2167"/>
                    <a:pt x="9747" y="4613"/>
                    <a:pt x="10331" y="70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8230542" y="3495956"/>
              <a:ext cx="133285" cy="120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0878" fill="norm" stroke="1" extrusionOk="0">
                  <a:moveTo>
                    <a:pt x="6830" y="2197"/>
                  </a:moveTo>
                  <a:cubicBezTo>
                    <a:pt x="5169" y="2197"/>
                    <a:pt x="3507" y="2197"/>
                    <a:pt x="2178" y="2929"/>
                  </a:cubicBezTo>
                  <a:cubicBezTo>
                    <a:pt x="849" y="3661"/>
                    <a:pt x="-148" y="5125"/>
                    <a:pt x="18" y="8237"/>
                  </a:cubicBezTo>
                  <a:cubicBezTo>
                    <a:pt x="184" y="11349"/>
                    <a:pt x="1514" y="16108"/>
                    <a:pt x="4006" y="18671"/>
                  </a:cubicBezTo>
                  <a:cubicBezTo>
                    <a:pt x="6498" y="21234"/>
                    <a:pt x="10154" y="21600"/>
                    <a:pt x="13310" y="19586"/>
                  </a:cubicBezTo>
                  <a:cubicBezTo>
                    <a:pt x="16467" y="17573"/>
                    <a:pt x="19126" y="13180"/>
                    <a:pt x="20289" y="9702"/>
                  </a:cubicBezTo>
                  <a:cubicBezTo>
                    <a:pt x="21452" y="6224"/>
                    <a:pt x="21120" y="3661"/>
                    <a:pt x="18461" y="2197"/>
                  </a:cubicBezTo>
                  <a:cubicBezTo>
                    <a:pt x="15803" y="732"/>
                    <a:pt x="10818" y="366"/>
                    <a:pt x="583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5949949" y="5108856"/>
              <a:ext cx="381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966"/>
                    <a:pt x="12000" y="11931"/>
                    <a:pt x="15600" y="15531"/>
                  </a:cubicBezTo>
                  <a:cubicBezTo>
                    <a:pt x="19200" y="19131"/>
                    <a:pt x="2040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5810249" y="5380691"/>
              <a:ext cx="469901" cy="6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21303"/>
                  </a:moveTo>
                  <a:cubicBezTo>
                    <a:pt x="3503" y="15032"/>
                    <a:pt x="7005" y="8761"/>
                    <a:pt x="10168" y="4929"/>
                  </a:cubicBezTo>
                  <a:cubicBezTo>
                    <a:pt x="13330" y="1097"/>
                    <a:pt x="16151" y="-297"/>
                    <a:pt x="18000" y="51"/>
                  </a:cubicBezTo>
                  <a:cubicBezTo>
                    <a:pt x="19849" y="400"/>
                    <a:pt x="20724" y="2490"/>
                    <a:pt x="21600" y="45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5924549" y="5553356"/>
              <a:ext cx="317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966"/>
                    <a:pt x="8640" y="11931"/>
                    <a:pt x="12240" y="15531"/>
                  </a:cubicBezTo>
                  <a:cubicBezTo>
                    <a:pt x="15840" y="19131"/>
                    <a:pt x="1872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6014726" y="5624760"/>
              <a:ext cx="108451" cy="101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071" fill="norm" stroke="1" extrusionOk="0">
                  <a:moveTo>
                    <a:pt x="9535" y="4966"/>
                  </a:moveTo>
                  <a:cubicBezTo>
                    <a:pt x="7497" y="4525"/>
                    <a:pt x="5460" y="4084"/>
                    <a:pt x="3829" y="4966"/>
                  </a:cubicBezTo>
                  <a:cubicBezTo>
                    <a:pt x="2199" y="5847"/>
                    <a:pt x="977" y="8052"/>
                    <a:pt x="365" y="10256"/>
                  </a:cubicBezTo>
                  <a:cubicBezTo>
                    <a:pt x="-246" y="12460"/>
                    <a:pt x="-246" y="14664"/>
                    <a:pt x="1588" y="16868"/>
                  </a:cubicBezTo>
                  <a:cubicBezTo>
                    <a:pt x="3422" y="19072"/>
                    <a:pt x="7090" y="21276"/>
                    <a:pt x="10554" y="21056"/>
                  </a:cubicBezTo>
                  <a:cubicBezTo>
                    <a:pt x="14018" y="20835"/>
                    <a:pt x="17279" y="18190"/>
                    <a:pt x="19112" y="15766"/>
                  </a:cubicBezTo>
                  <a:cubicBezTo>
                    <a:pt x="20946" y="13341"/>
                    <a:pt x="21354" y="11137"/>
                    <a:pt x="20335" y="8492"/>
                  </a:cubicBezTo>
                  <a:cubicBezTo>
                    <a:pt x="19316" y="5847"/>
                    <a:pt x="16871" y="2762"/>
                    <a:pt x="14629" y="1219"/>
                  </a:cubicBezTo>
                  <a:cubicBezTo>
                    <a:pt x="12388" y="-324"/>
                    <a:pt x="10350" y="-324"/>
                    <a:pt x="9943" y="778"/>
                  </a:cubicBezTo>
                  <a:cubicBezTo>
                    <a:pt x="9535" y="1880"/>
                    <a:pt x="10758" y="4084"/>
                    <a:pt x="11980" y="62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6150562" y="5612623"/>
              <a:ext cx="97839" cy="103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114" fill="norm" stroke="1" extrusionOk="0">
                  <a:moveTo>
                    <a:pt x="8834" y="3456"/>
                  </a:moveTo>
                  <a:cubicBezTo>
                    <a:pt x="7456" y="1728"/>
                    <a:pt x="6077" y="0"/>
                    <a:pt x="4698" y="0"/>
                  </a:cubicBezTo>
                  <a:cubicBezTo>
                    <a:pt x="3320" y="0"/>
                    <a:pt x="1941" y="1728"/>
                    <a:pt x="1022" y="3672"/>
                  </a:cubicBezTo>
                  <a:cubicBezTo>
                    <a:pt x="103" y="5616"/>
                    <a:pt x="-357" y="7776"/>
                    <a:pt x="332" y="10800"/>
                  </a:cubicBezTo>
                  <a:cubicBezTo>
                    <a:pt x="1022" y="13824"/>
                    <a:pt x="2860" y="17712"/>
                    <a:pt x="4928" y="19656"/>
                  </a:cubicBezTo>
                  <a:cubicBezTo>
                    <a:pt x="6996" y="21600"/>
                    <a:pt x="9294" y="21600"/>
                    <a:pt x="11362" y="19656"/>
                  </a:cubicBezTo>
                  <a:cubicBezTo>
                    <a:pt x="13430" y="17712"/>
                    <a:pt x="15269" y="13824"/>
                    <a:pt x="15958" y="10584"/>
                  </a:cubicBezTo>
                  <a:cubicBezTo>
                    <a:pt x="16647" y="7344"/>
                    <a:pt x="16188" y="4752"/>
                    <a:pt x="14809" y="3240"/>
                  </a:cubicBezTo>
                  <a:cubicBezTo>
                    <a:pt x="13430" y="1728"/>
                    <a:pt x="11132" y="1296"/>
                    <a:pt x="10213" y="2160"/>
                  </a:cubicBezTo>
                  <a:cubicBezTo>
                    <a:pt x="9294" y="3024"/>
                    <a:pt x="9754" y="5184"/>
                    <a:pt x="11822" y="6480"/>
                  </a:cubicBezTo>
                  <a:cubicBezTo>
                    <a:pt x="13890" y="7776"/>
                    <a:pt x="17566" y="8208"/>
                    <a:pt x="21243" y="86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6285416" y="5610506"/>
              <a:ext cx="131967" cy="107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0" h="21411" fill="norm" stroke="1" extrusionOk="0">
                  <a:moveTo>
                    <a:pt x="4033" y="6353"/>
                  </a:moveTo>
                  <a:cubicBezTo>
                    <a:pt x="2744" y="7624"/>
                    <a:pt x="1454" y="8894"/>
                    <a:pt x="648" y="11012"/>
                  </a:cubicBezTo>
                  <a:cubicBezTo>
                    <a:pt x="-158" y="13129"/>
                    <a:pt x="-480" y="16094"/>
                    <a:pt x="1293" y="18212"/>
                  </a:cubicBezTo>
                  <a:cubicBezTo>
                    <a:pt x="3066" y="20329"/>
                    <a:pt x="6935" y="21600"/>
                    <a:pt x="10159" y="21388"/>
                  </a:cubicBezTo>
                  <a:cubicBezTo>
                    <a:pt x="13383" y="21176"/>
                    <a:pt x="15962" y="19482"/>
                    <a:pt x="17896" y="17788"/>
                  </a:cubicBezTo>
                  <a:cubicBezTo>
                    <a:pt x="19830" y="16094"/>
                    <a:pt x="21120" y="14400"/>
                    <a:pt x="19024" y="11435"/>
                  </a:cubicBezTo>
                  <a:cubicBezTo>
                    <a:pt x="16929" y="8471"/>
                    <a:pt x="11448" y="4235"/>
                    <a:pt x="596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8839199" y="4908550"/>
              <a:ext cx="749301" cy="6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1217"/>
                  </a:moveTo>
                  <a:cubicBezTo>
                    <a:pt x="2563" y="472"/>
                    <a:pt x="5125" y="-273"/>
                    <a:pt x="7597" y="99"/>
                  </a:cubicBezTo>
                  <a:cubicBezTo>
                    <a:pt x="10068" y="472"/>
                    <a:pt x="12447" y="1961"/>
                    <a:pt x="14675" y="4196"/>
                  </a:cubicBezTo>
                  <a:cubicBezTo>
                    <a:pt x="16902" y="6430"/>
                    <a:pt x="18976" y="9410"/>
                    <a:pt x="20105" y="12389"/>
                  </a:cubicBezTo>
                  <a:cubicBezTo>
                    <a:pt x="21234" y="15368"/>
                    <a:pt x="21417" y="18348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8983133" y="4975506"/>
              <a:ext cx="706968" cy="2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647" y="13886"/>
                  </a:moveTo>
                  <a:cubicBezTo>
                    <a:pt x="323" y="13886"/>
                    <a:pt x="0" y="13886"/>
                    <a:pt x="0" y="15429"/>
                  </a:cubicBezTo>
                  <a:cubicBezTo>
                    <a:pt x="0" y="16971"/>
                    <a:pt x="323" y="20057"/>
                    <a:pt x="1714" y="20829"/>
                  </a:cubicBezTo>
                  <a:cubicBezTo>
                    <a:pt x="3104" y="21600"/>
                    <a:pt x="5562" y="20057"/>
                    <a:pt x="8084" y="16971"/>
                  </a:cubicBezTo>
                  <a:cubicBezTo>
                    <a:pt x="10606" y="13886"/>
                    <a:pt x="13193" y="9257"/>
                    <a:pt x="15456" y="6171"/>
                  </a:cubicBezTo>
                  <a:cubicBezTo>
                    <a:pt x="17720" y="3086"/>
                    <a:pt x="1966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9267590" y="5178698"/>
              <a:ext cx="136760" cy="300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24" fill="norm" stroke="1" extrusionOk="0">
                  <a:moveTo>
                    <a:pt x="15489" y="8101"/>
                  </a:moveTo>
                  <a:cubicBezTo>
                    <a:pt x="15489" y="6301"/>
                    <a:pt x="15489" y="4501"/>
                    <a:pt x="15323" y="3226"/>
                  </a:cubicBezTo>
                  <a:cubicBezTo>
                    <a:pt x="15157" y="1951"/>
                    <a:pt x="14825" y="1201"/>
                    <a:pt x="13828" y="676"/>
                  </a:cubicBezTo>
                  <a:cubicBezTo>
                    <a:pt x="12831" y="151"/>
                    <a:pt x="11169" y="-149"/>
                    <a:pt x="9009" y="76"/>
                  </a:cubicBezTo>
                  <a:cubicBezTo>
                    <a:pt x="6849" y="301"/>
                    <a:pt x="4191" y="1051"/>
                    <a:pt x="2529" y="1801"/>
                  </a:cubicBezTo>
                  <a:cubicBezTo>
                    <a:pt x="868" y="2551"/>
                    <a:pt x="203" y="3301"/>
                    <a:pt x="37" y="4051"/>
                  </a:cubicBezTo>
                  <a:cubicBezTo>
                    <a:pt x="-129" y="4801"/>
                    <a:pt x="203" y="5551"/>
                    <a:pt x="2363" y="5701"/>
                  </a:cubicBezTo>
                  <a:cubicBezTo>
                    <a:pt x="4523" y="5851"/>
                    <a:pt x="8511" y="5401"/>
                    <a:pt x="11336" y="4951"/>
                  </a:cubicBezTo>
                  <a:cubicBezTo>
                    <a:pt x="14160" y="4501"/>
                    <a:pt x="15822" y="4051"/>
                    <a:pt x="16819" y="4276"/>
                  </a:cubicBezTo>
                  <a:cubicBezTo>
                    <a:pt x="17816" y="4501"/>
                    <a:pt x="18148" y="5401"/>
                    <a:pt x="17982" y="8026"/>
                  </a:cubicBezTo>
                  <a:cubicBezTo>
                    <a:pt x="17816" y="10651"/>
                    <a:pt x="17151" y="15001"/>
                    <a:pt x="16985" y="17626"/>
                  </a:cubicBezTo>
                  <a:cubicBezTo>
                    <a:pt x="16819" y="20251"/>
                    <a:pt x="17151" y="21151"/>
                    <a:pt x="17982" y="21301"/>
                  </a:cubicBezTo>
                  <a:cubicBezTo>
                    <a:pt x="18813" y="21451"/>
                    <a:pt x="20142" y="20851"/>
                    <a:pt x="21471" y="202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9433422" y="5217967"/>
              <a:ext cx="123328" cy="205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973" fill="norm" stroke="1" extrusionOk="0">
                  <a:moveTo>
                    <a:pt x="14741" y="11546"/>
                  </a:moveTo>
                  <a:cubicBezTo>
                    <a:pt x="15473" y="9386"/>
                    <a:pt x="16206" y="7226"/>
                    <a:pt x="16206" y="5606"/>
                  </a:cubicBezTo>
                  <a:cubicBezTo>
                    <a:pt x="16206" y="3986"/>
                    <a:pt x="15473" y="2906"/>
                    <a:pt x="14558" y="1826"/>
                  </a:cubicBezTo>
                  <a:cubicBezTo>
                    <a:pt x="13643" y="746"/>
                    <a:pt x="12545" y="-334"/>
                    <a:pt x="10348" y="98"/>
                  </a:cubicBezTo>
                  <a:cubicBezTo>
                    <a:pt x="8151" y="530"/>
                    <a:pt x="4856" y="2474"/>
                    <a:pt x="3026" y="4094"/>
                  </a:cubicBezTo>
                  <a:cubicBezTo>
                    <a:pt x="1195" y="5714"/>
                    <a:pt x="829" y="7010"/>
                    <a:pt x="463" y="8198"/>
                  </a:cubicBezTo>
                  <a:cubicBezTo>
                    <a:pt x="97" y="9386"/>
                    <a:pt x="-269" y="10466"/>
                    <a:pt x="280" y="11330"/>
                  </a:cubicBezTo>
                  <a:cubicBezTo>
                    <a:pt x="829" y="12194"/>
                    <a:pt x="2294" y="12842"/>
                    <a:pt x="3941" y="12842"/>
                  </a:cubicBezTo>
                  <a:cubicBezTo>
                    <a:pt x="5589" y="12842"/>
                    <a:pt x="7419" y="12194"/>
                    <a:pt x="9433" y="11114"/>
                  </a:cubicBezTo>
                  <a:cubicBezTo>
                    <a:pt x="11446" y="10034"/>
                    <a:pt x="13643" y="8522"/>
                    <a:pt x="14741" y="8306"/>
                  </a:cubicBezTo>
                  <a:cubicBezTo>
                    <a:pt x="15839" y="8090"/>
                    <a:pt x="15839" y="9170"/>
                    <a:pt x="15839" y="10898"/>
                  </a:cubicBezTo>
                  <a:cubicBezTo>
                    <a:pt x="15839" y="12626"/>
                    <a:pt x="15839" y="15002"/>
                    <a:pt x="15839" y="16946"/>
                  </a:cubicBezTo>
                  <a:cubicBezTo>
                    <a:pt x="15839" y="18890"/>
                    <a:pt x="15839" y="20402"/>
                    <a:pt x="16755" y="20834"/>
                  </a:cubicBezTo>
                  <a:cubicBezTo>
                    <a:pt x="17670" y="21266"/>
                    <a:pt x="19500" y="20618"/>
                    <a:pt x="21331" y="199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9595939" y="5246354"/>
              <a:ext cx="69982" cy="287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449" fill="norm" stroke="1" extrusionOk="0">
                  <a:moveTo>
                    <a:pt x="18732" y="4894"/>
                  </a:moveTo>
                  <a:cubicBezTo>
                    <a:pt x="18732" y="4106"/>
                    <a:pt x="18732" y="3318"/>
                    <a:pt x="18097" y="2529"/>
                  </a:cubicBezTo>
                  <a:cubicBezTo>
                    <a:pt x="17461" y="1741"/>
                    <a:pt x="16191" y="953"/>
                    <a:pt x="13967" y="480"/>
                  </a:cubicBezTo>
                  <a:cubicBezTo>
                    <a:pt x="11744" y="7"/>
                    <a:pt x="8567" y="-151"/>
                    <a:pt x="6026" y="164"/>
                  </a:cubicBezTo>
                  <a:cubicBezTo>
                    <a:pt x="3485" y="480"/>
                    <a:pt x="1579" y="1268"/>
                    <a:pt x="626" y="2135"/>
                  </a:cubicBezTo>
                  <a:cubicBezTo>
                    <a:pt x="-327" y="3002"/>
                    <a:pt x="-327" y="3948"/>
                    <a:pt x="1579" y="4342"/>
                  </a:cubicBezTo>
                  <a:cubicBezTo>
                    <a:pt x="3485" y="4737"/>
                    <a:pt x="7297" y="4579"/>
                    <a:pt x="10473" y="4264"/>
                  </a:cubicBezTo>
                  <a:cubicBezTo>
                    <a:pt x="13649" y="3948"/>
                    <a:pt x="16191" y="3475"/>
                    <a:pt x="18097" y="3633"/>
                  </a:cubicBezTo>
                  <a:cubicBezTo>
                    <a:pt x="20002" y="3791"/>
                    <a:pt x="21273" y="4579"/>
                    <a:pt x="20955" y="7023"/>
                  </a:cubicBezTo>
                  <a:cubicBezTo>
                    <a:pt x="20638" y="9467"/>
                    <a:pt x="18732" y="13566"/>
                    <a:pt x="17144" y="16246"/>
                  </a:cubicBezTo>
                  <a:cubicBezTo>
                    <a:pt x="15555" y="18926"/>
                    <a:pt x="14285" y="20188"/>
                    <a:pt x="13014" y="214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9334499" y="5588006"/>
              <a:ext cx="392000" cy="4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00" fill="norm" stroke="1" extrusionOk="0">
                  <a:moveTo>
                    <a:pt x="0" y="5000"/>
                  </a:moveTo>
                  <a:cubicBezTo>
                    <a:pt x="3948" y="2840"/>
                    <a:pt x="7897" y="680"/>
                    <a:pt x="11265" y="140"/>
                  </a:cubicBezTo>
                  <a:cubicBezTo>
                    <a:pt x="14632" y="-400"/>
                    <a:pt x="17419" y="680"/>
                    <a:pt x="19103" y="2300"/>
                  </a:cubicBezTo>
                  <a:cubicBezTo>
                    <a:pt x="20787" y="3920"/>
                    <a:pt x="21368" y="6080"/>
                    <a:pt x="21484" y="9320"/>
                  </a:cubicBezTo>
                  <a:cubicBezTo>
                    <a:pt x="21600" y="12560"/>
                    <a:pt x="21252" y="16880"/>
                    <a:pt x="20903" y="21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9408583" y="5680356"/>
              <a:ext cx="4021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080" y="0"/>
                  </a:moveTo>
                  <a:cubicBezTo>
                    <a:pt x="0" y="3857"/>
                    <a:pt x="-1080" y="7714"/>
                    <a:pt x="2160" y="11314"/>
                  </a:cubicBezTo>
                  <a:cubicBezTo>
                    <a:pt x="5400" y="14914"/>
                    <a:pt x="12960" y="18257"/>
                    <a:pt x="2052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9500326" y="5729380"/>
              <a:ext cx="81825" cy="114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0821" fill="norm" stroke="1" extrusionOk="0">
                  <a:moveTo>
                    <a:pt x="3133" y="7266"/>
                  </a:moveTo>
                  <a:cubicBezTo>
                    <a:pt x="4241" y="5338"/>
                    <a:pt x="5348" y="3409"/>
                    <a:pt x="4795" y="3216"/>
                  </a:cubicBezTo>
                  <a:cubicBezTo>
                    <a:pt x="4241" y="3023"/>
                    <a:pt x="2025" y="4566"/>
                    <a:pt x="918" y="6881"/>
                  </a:cubicBezTo>
                  <a:cubicBezTo>
                    <a:pt x="-190" y="9195"/>
                    <a:pt x="-190" y="12281"/>
                    <a:pt x="364" y="14788"/>
                  </a:cubicBezTo>
                  <a:cubicBezTo>
                    <a:pt x="918" y="17295"/>
                    <a:pt x="2025" y="19223"/>
                    <a:pt x="3964" y="20188"/>
                  </a:cubicBezTo>
                  <a:cubicBezTo>
                    <a:pt x="5902" y="21152"/>
                    <a:pt x="8672" y="21152"/>
                    <a:pt x="11441" y="19223"/>
                  </a:cubicBezTo>
                  <a:cubicBezTo>
                    <a:pt x="14210" y="17295"/>
                    <a:pt x="16979" y="13438"/>
                    <a:pt x="18087" y="9966"/>
                  </a:cubicBezTo>
                  <a:cubicBezTo>
                    <a:pt x="19195" y="6495"/>
                    <a:pt x="18641" y="3409"/>
                    <a:pt x="16979" y="1673"/>
                  </a:cubicBezTo>
                  <a:cubicBezTo>
                    <a:pt x="15318" y="-62"/>
                    <a:pt x="12548" y="-448"/>
                    <a:pt x="10887" y="516"/>
                  </a:cubicBezTo>
                  <a:cubicBezTo>
                    <a:pt x="9225" y="1481"/>
                    <a:pt x="8672" y="3795"/>
                    <a:pt x="10610" y="5531"/>
                  </a:cubicBezTo>
                  <a:cubicBezTo>
                    <a:pt x="12548" y="7266"/>
                    <a:pt x="16979" y="8423"/>
                    <a:pt x="21410" y="95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9628716" y="5725703"/>
              <a:ext cx="72638" cy="11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0750" fill="norm" stroke="1" extrusionOk="0">
                  <a:moveTo>
                    <a:pt x="10491" y="4311"/>
                  </a:moveTo>
                  <a:cubicBezTo>
                    <a:pt x="7406" y="5056"/>
                    <a:pt x="4320" y="5801"/>
                    <a:pt x="2469" y="7663"/>
                  </a:cubicBezTo>
                  <a:cubicBezTo>
                    <a:pt x="617" y="9525"/>
                    <a:pt x="0" y="12504"/>
                    <a:pt x="0" y="14925"/>
                  </a:cubicBezTo>
                  <a:cubicBezTo>
                    <a:pt x="0" y="17346"/>
                    <a:pt x="617" y="19208"/>
                    <a:pt x="2469" y="20139"/>
                  </a:cubicBezTo>
                  <a:cubicBezTo>
                    <a:pt x="4320" y="21070"/>
                    <a:pt x="7406" y="21070"/>
                    <a:pt x="10800" y="19208"/>
                  </a:cubicBezTo>
                  <a:cubicBezTo>
                    <a:pt x="14194" y="17346"/>
                    <a:pt x="17897" y="13622"/>
                    <a:pt x="19749" y="10270"/>
                  </a:cubicBezTo>
                  <a:cubicBezTo>
                    <a:pt x="21600" y="6918"/>
                    <a:pt x="21600" y="3939"/>
                    <a:pt x="20057" y="2077"/>
                  </a:cubicBezTo>
                  <a:cubicBezTo>
                    <a:pt x="18514" y="215"/>
                    <a:pt x="15429" y="-530"/>
                    <a:pt x="13577" y="401"/>
                  </a:cubicBezTo>
                  <a:cubicBezTo>
                    <a:pt x="11726" y="1332"/>
                    <a:pt x="11109" y="3939"/>
                    <a:pt x="12034" y="5987"/>
                  </a:cubicBezTo>
                  <a:cubicBezTo>
                    <a:pt x="12960" y="8036"/>
                    <a:pt x="15429" y="9525"/>
                    <a:pt x="17897" y="110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9760990" y="5756556"/>
              <a:ext cx="117494" cy="95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51" fill="norm" stroke="1" extrusionOk="0">
                  <a:moveTo>
                    <a:pt x="7910" y="2817"/>
                  </a:moveTo>
                  <a:cubicBezTo>
                    <a:pt x="5981" y="3757"/>
                    <a:pt x="4053" y="4696"/>
                    <a:pt x="2703" y="6339"/>
                  </a:cubicBezTo>
                  <a:cubicBezTo>
                    <a:pt x="1353" y="7983"/>
                    <a:pt x="581" y="10330"/>
                    <a:pt x="196" y="12678"/>
                  </a:cubicBezTo>
                  <a:cubicBezTo>
                    <a:pt x="-190" y="15026"/>
                    <a:pt x="-190" y="17374"/>
                    <a:pt x="1931" y="19017"/>
                  </a:cubicBezTo>
                  <a:cubicBezTo>
                    <a:pt x="4053" y="20661"/>
                    <a:pt x="8296" y="21600"/>
                    <a:pt x="11381" y="21130"/>
                  </a:cubicBezTo>
                  <a:cubicBezTo>
                    <a:pt x="14467" y="20661"/>
                    <a:pt x="16396" y="18783"/>
                    <a:pt x="18131" y="15730"/>
                  </a:cubicBezTo>
                  <a:cubicBezTo>
                    <a:pt x="19867" y="12678"/>
                    <a:pt x="21410" y="8452"/>
                    <a:pt x="21410" y="5635"/>
                  </a:cubicBezTo>
                  <a:cubicBezTo>
                    <a:pt x="21410" y="2817"/>
                    <a:pt x="19867" y="1409"/>
                    <a:pt x="16589" y="704"/>
                  </a:cubicBezTo>
                  <a:cubicBezTo>
                    <a:pt x="13310" y="0"/>
                    <a:pt x="8296" y="0"/>
                    <a:pt x="328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3206749" y="6865543"/>
              <a:ext cx="1841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358"/>
                  </a:moveTo>
                  <a:cubicBezTo>
                    <a:pt x="4469" y="88"/>
                    <a:pt x="8938" y="-1183"/>
                    <a:pt x="12538" y="1993"/>
                  </a:cubicBezTo>
                  <a:cubicBezTo>
                    <a:pt x="16138" y="5170"/>
                    <a:pt x="18869" y="12793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3225799" y="7022323"/>
              <a:ext cx="2476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0800"/>
                    <a:pt x="11446" y="0"/>
                    <a:pt x="15046" y="0"/>
                  </a:cubicBezTo>
                  <a:cubicBezTo>
                    <a:pt x="18646" y="0"/>
                    <a:pt x="2012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4275931" y="6732339"/>
              <a:ext cx="200819" cy="32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64" fill="norm" stroke="1" extrusionOk="0">
                  <a:moveTo>
                    <a:pt x="15947" y="4320"/>
                  </a:moveTo>
                  <a:cubicBezTo>
                    <a:pt x="16172" y="3623"/>
                    <a:pt x="16397" y="2926"/>
                    <a:pt x="15272" y="2021"/>
                  </a:cubicBezTo>
                  <a:cubicBezTo>
                    <a:pt x="14147" y="1115"/>
                    <a:pt x="11672" y="0"/>
                    <a:pt x="9084" y="0"/>
                  </a:cubicBezTo>
                  <a:cubicBezTo>
                    <a:pt x="6497" y="0"/>
                    <a:pt x="3797" y="1115"/>
                    <a:pt x="2109" y="2090"/>
                  </a:cubicBezTo>
                  <a:cubicBezTo>
                    <a:pt x="422" y="3066"/>
                    <a:pt x="-253" y="3902"/>
                    <a:pt x="85" y="4877"/>
                  </a:cubicBezTo>
                  <a:cubicBezTo>
                    <a:pt x="422" y="5853"/>
                    <a:pt x="1772" y="6968"/>
                    <a:pt x="4135" y="7246"/>
                  </a:cubicBezTo>
                  <a:cubicBezTo>
                    <a:pt x="6497" y="7525"/>
                    <a:pt x="9872" y="6968"/>
                    <a:pt x="12009" y="6410"/>
                  </a:cubicBezTo>
                  <a:cubicBezTo>
                    <a:pt x="14147" y="5853"/>
                    <a:pt x="15047" y="5295"/>
                    <a:pt x="16059" y="4808"/>
                  </a:cubicBezTo>
                  <a:cubicBezTo>
                    <a:pt x="17072" y="4320"/>
                    <a:pt x="18197" y="3902"/>
                    <a:pt x="18985" y="4041"/>
                  </a:cubicBezTo>
                  <a:cubicBezTo>
                    <a:pt x="19772" y="4181"/>
                    <a:pt x="20222" y="4877"/>
                    <a:pt x="20447" y="6828"/>
                  </a:cubicBezTo>
                  <a:cubicBezTo>
                    <a:pt x="20672" y="8779"/>
                    <a:pt x="20672" y="11985"/>
                    <a:pt x="20447" y="14354"/>
                  </a:cubicBezTo>
                  <a:cubicBezTo>
                    <a:pt x="20222" y="16723"/>
                    <a:pt x="19772" y="18255"/>
                    <a:pt x="19547" y="19370"/>
                  </a:cubicBezTo>
                  <a:cubicBezTo>
                    <a:pt x="19322" y="20485"/>
                    <a:pt x="19322" y="21182"/>
                    <a:pt x="19659" y="21391"/>
                  </a:cubicBezTo>
                  <a:cubicBezTo>
                    <a:pt x="19997" y="21600"/>
                    <a:pt x="20672" y="21321"/>
                    <a:pt x="21347" y="21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4644787" y="6781792"/>
              <a:ext cx="129405" cy="282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382" fill="norm" stroke="1" extrusionOk="0">
                  <a:moveTo>
                    <a:pt x="20420" y="2662"/>
                  </a:moveTo>
                  <a:cubicBezTo>
                    <a:pt x="17633" y="1542"/>
                    <a:pt x="14846" y="422"/>
                    <a:pt x="11536" y="102"/>
                  </a:cubicBezTo>
                  <a:cubicBezTo>
                    <a:pt x="8226" y="-218"/>
                    <a:pt x="4394" y="262"/>
                    <a:pt x="2304" y="902"/>
                  </a:cubicBezTo>
                  <a:cubicBezTo>
                    <a:pt x="213" y="1542"/>
                    <a:pt x="-135" y="2342"/>
                    <a:pt x="39" y="3142"/>
                  </a:cubicBezTo>
                  <a:cubicBezTo>
                    <a:pt x="213" y="3942"/>
                    <a:pt x="910" y="4742"/>
                    <a:pt x="3000" y="4982"/>
                  </a:cubicBezTo>
                  <a:cubicBezTo>
                    <a:pt x="5091" y="5222"/>
                    <a:pt x="8575" y="4902"/>
                    <a:pt x="11013" y="4422"/>
                  </a:cubicBezTo>
                  <a:cubicBezTo>
                    <a:pt x="13452" y="3942"/>
                    <a:pt x="14846" y="3302"/>
                    <a:pt x="16413" y="2502"/>
                  </a:cubicBezTo>
                  <a:cubicBezTo>
                    <a:pt x="17981" y="1702"/>
                    <a:pt x="19723" y="742"/>
                    <a:pt x="20594" y="662"/>
                  </a:cubicBezTo>
                  <a:cubicBezTo>
                    <a:pt x="21465" y="582"/>
                    <a:pt x="21465" y="1382"/>
                    <a:pt x="20942" y="4582"/>
                  </a:cubicBezTo>
                  <a:cubicBezTo>
                    <a:pt x="20420" y="7782"/>
                    <a:pt x="19375" y="13382"/>
                    <a:pt x="18852" y="16582"/>
                  </a:cubicBezTo>
                  <a:cubicBezTo>
                    <a:pt x="18330" y="19782"/>
                    <a:pt x="18330" y="20582"/>
                    <a:pt x="18330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4305299" y="7071006"/>
              <a:ext cx="23749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5" y="20700"/>
                    <a:pt x="1271" y="19800"/>
                    <a:pt x="2012" y="18225"/>
                  </a:cubicBezTo>
                  <a:cubicBezTo>
                    <a:pt x="2753" y="16650"/>
                    <a:pt x="3600" y="14400"/>
                    <a:pt x="4332" y="12600"/>
                  </a:cubicBezTo>
                  <a:cubicBezTo>
                    <a:pt x="5063" y="10800"/>
                    <a:pt x="5679" y="9450"/>
                    <a:pt x="6353" y="8325"/>
                  </a:cubicBezTo>
                  <a:cubicBezTo>
                    <a:pt x="7027" y="7200"/>
                    <a:pt x="7758" y="6300"/>
                    <a:pt x="8499" y="5400"/>
                  </a:cubicBezTo>
                  <a:cubicBezTo>
                    <a:pt x="9241" y="4500"/>
                    <a:pt x="9991" y="3600"/>
                    <a:pt x="10761" y="2925"/>
                  </a:cubicBezTo>
                  <a:cubicBezTo>
                    <a:pt x="11532" y="2250"/>
                    <a:pt x="12321" y="1800"/>
                    <a:pt x="13081" y="1350"/>
                  </a:cubicBezTo>
                  <a:cubicBezTo>
                    <a:pt x="13842" y="900"/>
                    <a:pt x="14573" y="450"/>
                    <a:pt x="15314" y="225"/>
                  </a:cubicBezTo>
                  <a:cubicBezTo>
                    <a:pt x="16056" y="0"/>
                    <a:pt x="16806" y="0"/>
                    <a:pt x="17538" y="0"/>
                  </a:cubicBezTo>
                  <a:cubicBezTo>
                    <a:pt x="18270" y="0"/>
                    <a:pt x="18982" y="0"/>
                    <a:pt x="19607" y="225"/>
                  </a:cubicBezTo>
                  <a:cubicBezTo>
                    <a:pt x="20233" y="450"/>
                    <a:pt x="20772" y="900"/>
                    <a:pt x="21090" y="2025"/>
                  </a:cubicBezTo>
                  <a:cubicBezTo>
                    <a:pt x="21407" y="3150"/>
                    <a:pt x="21504" y="4950"/>
                    <a:pt x="21600" y="6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4514410" y="7282299"/>
              <a:ext cx="153404" cy="24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266" fill="norm" stroke="1" extrusionOk="0">
                  <a:moveTo>
                    <a:pt x="19932" y="5341"/>
                  </a:moveTo>
                  <a:cubicBezTo>
                    <a:pt x="20508" y="4242"/>
                    <a:pt x="21084" y="3144"/>
                    <a:pt x="20796" y="2320"/>
                  </a:cubicBezTo>
                  <a:cubicBezTo>
                    <a:pt x="20508" y="1497"/>
                    <a:pt x="19356" y="947"/>
                    <a:pt x="17052" y="490"/>
                  </a:cubicBezTo>
                  <a:cubicBezTo>
                    <a:pt x="14748" y="32"/>
                    <a:pt x="11292" y="-334"/>
                    <a:pt x="8268" y="490"/>
                  </a:cubicBezTo>
                  <a:cubicBezTo>
                    <a:pt x="5244" y="1313"/>
                    <a:pt x="2652" y="3327"/>
                    <a:pt x="1212" y="4791"/>
                  </a:cubicBezTo>
                  <a:cubicBezTo>
                    <a:pt x="-228" y="6256"/>
                    <a:pt x="-516" y="7171"/>
                    <a:pt x="1068" y="8086"/>
                  </a:cubicBezTo>
                  <a:cubicBezTo>
                    <a:pt x="2652" y="9002"/>
                    <a:pt x="6108" y="9917"/>
                    <a:pt x="8988" y="9551"/>
                  </a:cubicBezTo>
                  <a:cubicBezTo>
                    <a:pt x="11868" y="9185"/>
                    <a:pt x="14172" y="7537"/>
                    <a:pt x="15612" y="6256"/>
                  </a:cubicBezTo>
                  <a:cubicBezTo>
                    <a:pt x="17052" y="4974"/>
                    <a:pt x="17628" y="4059"/>
                    <a:pt x="17916" y="4059"/>
                  </a:cubicBezTo>
                  <a:cubicBezTo>
                    <a:pt x="18204" y="4059"/>
                    <a:pt x="18204" y="4974"/>
                    <a:pt x="18060" y="7995"/>
                  </a:cubicBezTo>
                  <a:cubicBezTo>
                    <a:pt x="17916" y="11015"/>
                    <a:pt x="17628" y="16141"/>
                    <a:pt x="17340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4733110" y="7320362"/>
              <a:ext cx="100463" cy="24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451" fill="norm" stroke="1" extrusionOk="0">
                  <a:moveTo>
                    <a:pt x="19345" y="3728"/>
                  </a:moveTo>
                  <a:cubicBezTo>
                    <a:pt x="18904" y="2805"/>
                    <a:pt x="18463" y="1882"/>
                    <a:pt x="17361" y="1143"/>
                  </a:cubicBezTo>
                  <a:cubicBezTo>
                    <a:pt x="16259" y="405"/>
                    <a:pt x="14496" y="-149"/>
                    <a:pt x="11851" y="36"/>
                  </a:cubicBezTo>
                  <a:cubicBezTo>
                    <a:pt x="9206" y="220"/>
                    <a:pt x="5679" y="1143"/>
                    <a:pt x="3255" y="2066"/>
                  </a:cubicBezTo>
                  <a:cubicBezTo>
                    <a:pt x="830" y="2989"/>
                    <a:pt x="-492" y="3913"/>
                    <a:pt x="169" y="4189"/>
                  </a:cubicBezTo>
                  <a:cubicBezTo>
                    <a:pt x="830" y="4466"/>
                    <a:pt x="3475" y="4097"/>
                    <a:pt x="5900" y="3636"/>
                  </a:cubicBezTo>
                  <a:cubicBezTo>
                    <a:pt x="8324" y="3174"/>
                    <a:pt x="10528" y="2620"/>
                    <a:pt x="12512" y="2066"/>
                  </a:cubicBezTo>
                  <a:cubicBezTo>
                    <a:pt x="14496" y="1513"/>
                    <a:pt x="16259" y="959"/>
                    <a:pt x="17802" y="1143"/>
                  </a:cubicBezTo>
                  <a:cubicBezTo>
                    <a:pt x="19345" y="1328"/>
                    <a:pt x="20667" y="2251"/>
                    <a:pt x="20888" y="4651"/>
                  </a:cubicBezTo>
                  <a:cubicBezTo>
                    <a:pt x="21108" y="7051"/>
                    <a:pt x="20226" y="10928"/>
                    <a:pt x="19345" y="13974"/>
                  </a:cubicBezTo>
                  <a:cubicBezTo>
                    <a:pt x="18463" y="17020"/>
                    <a:pt x="17581" y="19236"/>
                    <a:pt x="1670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5022849" y="7420256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6457"/>
                    <a:pt x="9463" y="11314"/>
                    <a:pt x="13063" y="7714"/>
                  </a:cubicBezTo>
                  <a:cubicBezTo>
                    <a:pt x="16663" y="4114"/>
                    <a:pt x="1913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5124449" y="7344056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5471688" y="7275918"/>
              <a:ext cx="115401" cy="30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79" fill="norm" stroke="1" extrusionOk="0">
                  <a:moveTo>
                    <a:pt x="17724" y="5279"/>
                  </a:moveTo>
                  <a:cubicBezTo>
                    <a:pt x="17724" y="4529"/>
                    <a:pt x="17724" y="3779"/>
                    <a:pt x="16566" y="2879"/>
                  </a:cubicBezTo>
                  <a:cubicBezTo>
                    <a:pt x="15409" y="1979"/>
                    <a:pt x="13095" y="929"/>
                    <a:pt x="10974" y="404"/>
                  </a:cubicBezTo>
                  <a:cubicBezTo>
                    <a:pt x="8852" y="-121"/>
                    <a:pt x="6924" y="-121"/>
                    <a:pt x="4995" y="329"/>
                  </a:cubicBezTo>
                  <a:cubicBezTo>
                    <a:pt x="3066" y="779"/>
                    <a:pt x="1138" y="1679"/>
                    <a:pt x="366" y="2879"/>
                  </a:cubicBezTo>
                  <a:cubicBezTo>
                    <a:pt x="-405" y="4079"/>
                    <a:pt x="-19" y="5579"/>
                    <a:pt x="2102" y="6329"/>
                  </a:cubicBezTo>
                  <a:cubicBezTo>
                    <a:pt x="4224" y="7079"/>
                    <a:pt x="8081" y="7079"/>
                    <a:pt x="10781" y="6779"/>
                  </a:cubicBezTo>
                  <a:cubicBezTo>
                    <a:pt x="13481" y="6479"/>
                    <a:pt x="15024" y="5879"/>
                    <a:pt x="16566" y="5354"/>
                  </a:cubicBezTo>
                  <a:cubicBezTo>
                    <a:pt x="18109" y="4829"/>
                    <a:pt x="19652" y="4379"/>
                    <a:pt x="20424" y="4829"/>
                  </a:cubicBezTo>
                  <a:cubicBezTo>
                    <a:pt x="21195" y="5279"/>
                    <a:pt x="21195" y="6629"/>
                    <a:pt x="20616" y="9554"/>
                  </a:cubicBezTo>
                  <a:cubicBezTo>
                    <a:pt x="20038" y="12479"/>
                    <a:pt x="18881" y="16979"/>
                    <a:pt x="1772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5680407" y="7311761"/>
              <a:ext cx="125981" cy="235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57" fill="norm" stroke="1" extrusionOk="0">
                  <a:moveTo>
                    <a:pt x="20659" y="3521"/>
                  </a:moveTo>
                  <a:cubicBezTo>
                    <a:pt x="19951" y="2557"/>
                    <a:pt x="19242" y="1593"/>
                    <a:pt x="16941" y="918"/>
                  </a:cubicBezTo>
                  <a:cubicBezTo>
                    <a:pt x="14639" y="243"/>
                    <a:pt x="10744" y="-143"/>
                    <a:pt x="8088" y="50"/>
                  </a:cubicBezTo>
                  <a:cubicBezTo>
                    <a:pt x="5433" y="243"/>
                    <a:pt x="4016" y="1014"/>
                    <a:pt x="2777" y="1882"/>
                  </a:cubicBezTo>
                  <a:cubicBezTo>
                    <a:pt x="1537" y="2750"/>
                    <a:pt x="475" y="3714"/>
                    <a:pt x="121" y="4678"/>
                  </a:cubicBezTo>
                  <a:cubicBezTo>
                    <a:pt x="-233" y="5643"/>
                    <a:pt x="121" y="6607"/>
                    <a:pt x="2069" y="6896"/>
                  </a:cubicBezTo>
                  <a:cubicBezTo>
                    <a:pt x="4016" y="7186"/>
                    <a:pt x="7557" y="6800"/>
                    <a:pt x="10390" y="6125"/>
                  </a:cubicBezTo>
                  <a:cubicBezTo>
                    <a:pt x="13223" y="5450"/>
                    <a:pt x="15347" y="4486"/>
                    <a:pt x="17118" y="3714"/>
                  </a:cubicBezTo>
                  <a:cubicBezTo>
                    <a:pt x="18888" y="2943"/>
                    <a:pt x="20305" y="2364"/>
                    <a:pt x="20836" y="2557"/>
                  </a:cubicBezTo>
                  <a:cubicBezTo>
                    <a:pt x="21367" y="2750"/>
                    <a:pt x="21013" y="3714"/>
                    <a:pt x="19774" y="6028"/>
                  </a:cubicBezTo>
                  <a:cubicBezTo>
                    <a:pt x="18534" y="8343"/>
                    <a:pt x="16410" y="12007"/>
                    <a:pt x="15524" y="14803"/>
                  </a:cubicBezTo>
                  <a:cubicBezTo>
                    <a:pt x="14639" y="17600"/>
                    <a:pt x="14993" y="19528"/>
                    <a:pt x="15347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5871768" y="7301622"/>
              <a:ext cx="131533" cy="309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60" fill="norm" stroke="1" extrusionOk="0">
                  <a:moveTo>
                    <a:pt x="16516" y="4709"/>
                  </a:moveTo>
                  <a:cubicBezTo>
                    <a:pt x="16853" y="3974"/>
                    <a:pt x="17191" y="3240"/>
                    <a:pt x="17191" y="2431"/>
                  </a:cubicBezTo>
                  <a:cubicBezTo>
                    <a:pt x="17191" y="1623"/>
                    <a:pt x="16853" y="742"/>
                    <a:pt x="15841" y="301"/>
                  </a:cubicBezTo>
                  <a:cubicBezTo>
                    <a:pt x="14828" y="-140"/>
                    <a:pt x="13141" y="-140"/>
                    <a:pt x="10441" y="595"/>
                  </a:cubicBezTo>
                  <a:cubicBezTo>
                    <a:pt x="7741" y="1329"/>
                    <a:pt x="4028" y="2799"/>
                    <a:pt x="2003" y="3974"/>
                  </a:cubicBezTo>
                  <a:cubicBezTo>
                    <a:pt x="-22" y="5150"/>
                    <a:pt x="-359" y="6031"/>
                    <a:pt x="316" y="6546"/>
                  </a:cubicBezTo>
                  <a:cubicBezTo>
                    <a:pt x="991" y="7060"/>
                    <a:pt x="2678" y="7207"/>
                    <a:pt x="5716" y="6766"/>
                  </a:cubicBezTo>
                  <a:cubicBezTo>
                    <a:pt x="8753" y="6325"/>
                    <a:pt x="13141" y="5297"/>
                    <a:pt x="16010" y="4562"/>
                  </a:cubicBezTo>
                  <a:cubicBezTo>
                    <a:pt x="18878" y="3827"/>
                    <a:pt x="20229" y="3387"/>
                    <a:pt x="20735" y="3754"/>
                  </a:cubicBezTo>
                  <a:cubicBezTo>
                    <a:pt x="21241" y="4121"/>
                    <a:pt x="20903" y="5297"/>
                    <a:pt x="20060" y="7354"/>
                  </a:cubicBezTo>
                  <a:cubicBezTo>
                    <a:pt x="19216" y="9411"/>
                    <a:pt x="17866" y="12350"/>
                    <a:pt x="16853" y="14848"/>
                  </a:cubicBezTo>
                  <a:cubicBezTo>
                    <a:pt x="15841" y="17346"/>
                    <a:pt x="15166" y="19403"/>
                    <a:pt x="14491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7092949" y="6955509"/>
              <a:ext cx="241301" cy="8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36" fill="norm" stroke="1" extrusionOk="0">
                  <a:moveTo>
                    <a:pt x="0" y="17262"/>
                  </a:moveTo>
                  <a:cubicBezTo>
                    <a:pt x="0" y="14176"/>
                    <a:pt x="0" y="11091"/>
                    <a:pt x="474" y="8262"/>
                  </a:cubicBezTo>
                  <a:cubicBezTo>
                    <a:pt x="947" y="5433"/>
                    <a:pt x="1895" y="2862"/>
                    <a:pt x="2842" y="1319"/>
                  </a:cubicBezTo>
                  <a:cubicBezTo>
                    <a:pt x="3789" y="-224"/>
                    <a:pt x="4737" y="-738"/>
                    <a:pt x="5589" y="1576"/>
                  </a:cubicBezTo>
                  <a:cubicBezTo>
                    <a:pt x="6442" y="3891"/>
                    <a:pt x="7200" y="9033"/>
                    <a:pt x="7863" y="12891"/>
                  </a:cubicBezTo>
                  <a:cubicBezTo>
                    <a:pt x="8526" y="16748"/>
                    <a:pt x="9095" y="19319"/>
                    <a:pt x="10326" y="20091"/>
                  </a:cubicBezTo>
                  <a:cubicBezTo>
                    <a:pt x="11558" y="20862"/>
                    <a:pt x="13453" y="19833"/>
                    <a:pt x="15442" y="16748"/>
                  </a:cubicBezTo>
                  <a:cubicBezTo>
                    <a:pt x="17432" y="13662"/>
                    <a:pt x="19516" y="8519"/>
                    <a:pt x="21600" y="3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7124691" y="7161086"/>
              <a:ext cx="215910" cy="58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0533" fill="norm" stroke="1" extrusionOk="0">
                  <a:moveTo>
                    <a:pt x="5663" y="19695"/>
                  </a:moveTo>
                  <a:cubicBezTo>
                    <a:pt x="4614" y="19695"/>
                    <a:pt x="3566" y="19695"/>
                    <a:pt x="2517" y="20068"/>
                  </a:cubicBezTo>
                  <a:cubicBezTo>
                    <a:pt x="1469" y="20440"/>
                    <a:pt x="420" y="21185"/>
                    <a:pt x="106" y="19323"/>
                  </a:cubicBezTo>
                  <a:cubicBezTo>
                    <a:pt x="-209" y="17461"/>
                    <a:pt x="210" y="12992"/>
                    <a:pt x="944" y="9268"/>
                  </a:cubicBezTo>
                  <a:cubicBezTo>
                    <a:pt x="1678" y="5544"/>
                    <a:pt x="2727" y="2564"/>
                    <a:pt x="3775" y="1075"/>
                  </a:cubicBezTo>
                  <a:cubicBezTo>
                    <a:pt x="4824" y="-415"/>
                    <a:pt x="5873" y="-415"/>
                    <a:pt x="6607" y="1447"/>
                  </a:cubicBezTo>
                  <a:cubicBezTo>
                    <a:pt x="7341" y="3309"/>
                    <a:pt x="7760" y="7033"/>
                    <a:pt x="9333" y="10757"/>
                  </a:cubicBezTo>
                  <a:cubicBezTo>
                    <a:pt x="10906" y="14482"/>
                    <a:pt x="13632" y="18206"/>
                    <a:pt x="15834" y="16716"/>
                  </a:cubicBezTo>
                  <a:cubicBezTo>
                    <a:pt x="18036" y="15226"/>
                    <a:pt x="19713" y="8523"/>
                    <a:pt x="21391" y="1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7962899" y="6790476"/>
              <a:ext cx="40996" cy="280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524" fill="norm" stroke="1" extrusionOk="0">
                  <a:moveTo>
                    <a:pt x="0" y="2035"/>
                  </a:moveTo>
                  <a:cubicBezTo>
                    <a:pt x="6480" y="1061"/>
                    <a:pt x="12960" y="86"/>
                    <a:pt x="16740" y="5"/>
                  </a:cubicBezTo>
                  <a:cubicBezTo>
                    <a:pt x="20520" y="-76"/>
                    <a:pt x="21600" y="736"/>
                    <a:pt x="20520" y="3172"/>
                  </a:cubicBezTo>
                  <a:cubicBezTo>
                    <a:pt x="19440" y="5608"/>
                    <a:pt x="16200" y="9668"/>
                    <a:pt x="15660" y="12998"/>
                  </a:cubicBezTo>
                  <a:cubicBezTo>
                    <a:pt x="15120" y="16327"/>
                    <a:pt x="17280" y="18926"/>
                    <a:pt x="1944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8113254" y="6861456"/>
              <a:ext cx="107642" cy="15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2" h="21201" fill="norm" stroke="1" extrusionOk="0">
                  <a:moveTo>
                    <a:pt x="9987" y="0"/>
                  </a:moveTo>
                  <a:cubicBezTo>
                    <a:pt x="5987" y="3168"/>
                    <a:pt x="1987" y="6336"/>
                    <a:pt x="587" y="9936"/>
                  </a:cubicBezTo>
                  <a:cubicBezTo>
                    <a:pt x="-813" y="13536"/>
                    <a:pt x="387" y="17568"/>
                    <a:pt x="3187" y="19584"/>
                  </a:cubicBezTo>
                  <a:cubicBezTo>
                    <a:pt x="5987" y="21600"/>
                    <a:pt x="10387" y="21600"/>
                    <a:pt x="13787" y="20304"/>
                  </a:cubicBezTo>
                  <a:cubicBezTo>
                    <a:pt x="17187" y="19008"/>
                    <a:pt x="19587" y="16416"/>
                    <a:pt x="20187" y="13248"/>
                  </a:cubicBezTo>
                  <a:cubicBezTo>
                    <a:pt x="20787" y="10080"/>
                    <a:pt x="19587" y="6336"/>
                    <a:pt x="17587" y="4464"/>
                  </a:cubicBezTo>
                  <a:cubicBezTo>
                    <a:pt x="15587" y="2592"/>
                    <a:pt x="12787" y="2592"/>
                    <a:pt x="12987" y="3168"/>
                  </a:cubicBezTo>
                  <a:cubicBezTo>
                    <a:pt x="13187" y="3744"/>
                    <a:pt x="16387" y="4896"/>
                    <a:pt x="19587" y="6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8348547" y="6848756"/>
              <a:ext cx="158102" cy="147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205" fill="norm" stroke="1" extrusionOk="0">
                  <a:moveTo>
                    <a:pt x="16216" y="0"/>
                  </a:moveTo>
                  <a:cubicBezTo>
                    <a:pt x="11447" y="2434"/>
                    <a:pt x="6678" y="4868"/>
                    <a:pt x="3733" y="7758"/>
                  </a:cubicBezTo>
                  <a:cubicBezTo>
                    <a:pt x="787" y="10648"/>
                    <a:pt x="-335" y="13994"/>
                    <a:pt x="86" y="16732"/>
                  </a:cubicBezTo>
                  <a:cubicBezTo>
                    <a:pt x="507" y="19470"/>
                    <a:pt x="2470" y="21600"/>
                    <a:pt x="6257" y="21144"/>
                  </a:cubicBezTo>
                  <a:cubicBezTo>
                    <a:pt x="10044" y="20687"/>
                    <a:pt x="15655" y="17645"/>
                    <a:pt x="18460" y="14299"/>
                  </a:cubicBezTo>
                  <a:cubicBezTo>
                    <a:pt x="21265" y="10952"/>
                    <a:pt x="21265" y="7301"/>
                    <a:pt x="20564" y="4715"/>
                  </a:cubicBezTo>
                  <a:cubicBezTo>
                    <a:pt x="19862" y="2130"/>
                    <a:pt x="18460" y="608"/>
                    <a:pt x="16496" y="1217"/>
                  </a:cubicBezTo>
                  <a:cubicBezTo>
                    <a:pt x="14533" y="1825"/>
                    <a:pt x="12008" y="4563"/>
                    <a:pt x="9483" y="7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7772399" y="7080250"/>
              <a:ext cx="1689101" cy="111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21450"/>
                  </a:moveTo>
                  <a:cubicBezTo>
                    <a:pt x="920" y="19005"/>
                    <a:pt x="1841" y="16559"/>
                    <a:pt x="2802" y="14318"/>
                  </a:cubicBezTo>
                  <a:cubicBezTo>
                    <a:pt x="3762" y="12076"/>
                    <a:pt x="4764" y="10039"/>
                    <a:pt x="5752" y="8408"/>
                  </a:cubicBezTo>
                  <a:cubicBezTo>
                    <a:pt x="6740" y="6778"/>
                    <a:pt x="7714" y="5556"/>
                    <a:pt x="8743" y="4537"/>
                  </a:cubicBezTo>
                  <a:cubicBezTo>
                    <a:pt x="9771" y="3518"/>
                    <a:pt x="10854" y="2703"/>
                    <a:pt x="11937" y="2092"/>
                  </a:cubicBezTo>
                  <a:cubicBezTo>
                    <a:pt x="13020" y="1480"/>
                    <a:pt x="14102" y="1073"/>
                    <a:pt x="15198" y="665"/>
                  </a:cubicBezTo>
                  <a:cubicBezTo>
                    <a:pt x="16295" y="258"/>
                    <a:pt x="17405" y="-150"/>
                    <a:pt x="18474" y="54"/>
                  </a:cubicBezTo>
                  <a:cubicBezTo>
                    <a:pt x="19543" y="258"/>
                    <a:pt x="20571" y="1073"/>
                    <a:pt x="21600" y="1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7950199" y="7369456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8039078" y="7421957"/>
              <a:ext cx="129467" cy="10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0698" fill="norm" stroke="1" extrusionOk="0">
                  <a:moveTo>
                    <a:pt x="11318" y="2117"/>
                  </a:moveTo>
                  <a:cubicBezTo>
                    <a:pt x="9261" y="895"/>
                    <a:pt x="7204" y="-328"/>
                    <a:pt x="5490" y="80"/>
                  </a:cubicBezTo>
                  <a:cubicBezTo>
                    <a:pt x="3775" y="487"/>
                    <a:pt x="2404" y="2525"/>
                    <a:pt x="1375" y="4563"/>
                  </a:cubicBezTo>
                  <a:cubicBezTo>
                    <a:pt x="347" y="6600"/>
                    <a:pt x="-339" y="8638"/>
                    <a:pt x="175" y="11491"/>
                  </a:cubicBezTo>
                  <a:cubicBezTo>
                    <a:pt x="690" y="14344"/>
                    <a:pt x="2404" y="18012"/>
                    <a:pt x="5318" y="19642"/>
                  </a:cubicBezTo>
                  <a:cubicBezTo>
                    <a:pt x="8232" y="21272"/>
                    <a:pt x="12347" y="20864"/>
                    <a:pt x="15432" y="19438"/>
                  </a:cubicBezTo>
                  <a:cubicBezTo>
                    <a:pt x="18518" y="18012"/>
                    <a:pt x="20575" y="15566"/>
                    <a:pt x="20918" y="12714"/>
                  </a:cubicBezTo>
                  <a:cubicBezTo>
                    <a:pt x="21261" y="9861"/>
                    <a:pt x="19890" y="6600"/>
                    <a:pt x="18347" y="4970"/>
                  </a:cubicBezTo>
                  <a:cubicBezTo>
                    <a:pt x="16804" y="3340"/>
                    <a:pt x="15090" y="3340"/>
                    <a:pt x="13718" y="4155"/>
                  </a:cubicBezTo>
                  <a:cubicBezTo>
                    <a:pt x="12347" y="4970"/>
                    <a:pt x="11318" y="6600"/>
                    <a:pt x="10290" y="8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8211896" y="7439306"/>
              <a:ext cx="120515" cy="102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7" h="20513" fill="norm" stroke="1" extrusionOk="0">
                  <a:moveTo>
                    <a:pt x="14891" y="1270"/>
                  </a:moveTo>
                  <a:cubicBezTo>
                    <a:pt x="12371" y="423"/>
                    <a:pt x="9851" y="-424"/>
                    <a:pt x="7151" y="635"/>
                  </a:cubicBezTo>
                  <a:cubicBezTo>
                    <a:pt x="4451" y="1694"/>
                    <a:pt x="1571" y="4658"/>
                    <a:pt x="491" y="8258"/>
                  </a:cubicBezTo>
                  <a:cubicBezTo>
                    <a:pt x="-589" y="11858"/>
                    <a:pt x="131" y="16094"/>
                    <a:pt x="2471" y="18423"/>
                  </a:cubicBezTo>
                  <a:cubicBezTo>
                    <a:pt x="4811" y="20752"/>
                    <a:pt x="8771" y="21176"/>
                    <a:pt x="12191" y="19482"/>
                  </a:cubicBezTo>
                  <a:cubicBezTo>
                    <a:pt x="15611" y="17788"/>
                    <a:pt x="18491" y="13976"/>
                    <a:pt x="19751" y="10800"/>
                  </a:cubicBezTo>
                  <a:cubicBezTo>
                    <a:pt x="21011" y="7623"/>
                    <a:pt x="20651" y="5082"/>
                    <a:pt x="18851" y="3388"/>
                  </a:cubicBezTo>
                  <a:cubicBezTo>
                    <a:pt x="17051" y="1694"/>
                    <a:pt x="13811" y="847"/>
                    <a:pt x="105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8407399" y="7458356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" y="17100"/>
                    <a:pt x="576" y="12600"/>
                    <a:pt x="4176" y="9000"/>
                  </a:cubicBezTo>
                  <a:cubicBezTo>
                    <a:pt x="7776" y="5400"/>
                    <a:pt x="14688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8496299" y="7401206"/>
              <a:ext cx="127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8661399" y="7369456"/>
              <a:ext cx="6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8758358" y="7395800"/>
              <a:ext cx="98950" cy="121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0634" fill="norm" stroke="1" extrusionOk="0">
                  <a:moveTo>
                    <a:pt x="14487" y="3079"/>
                  </a:moveTo>
                  <a:cubicBezTo>
                    <a:pt x="13137" y="1639"/>
                    <a:pt x="11787" y="199"/>
                    <a:pt x="9762" y="19"/>
                  </a:cubicBezTo>
                  <a:cubicBezTo>
                    <a:pt x="7737" y="-161"/>
                    <a:pt x="5037" y="919"/>
                    <a:pt x="3012" y="2899"/>
                  </a:cubicBezTo>
                  <a:cubicBezTo>
                    <a:pt x="987" y="4879"/>
                    <a:pt x="-363" y="7759"/>
                    <a:pt x="87" y="11179"/>
                  </a:cubicBezTo>
                  <a:cubicBezTo>
                    <a:pt x="537" y="14599"/>
                    <a:pt x="2787" y="18559"/>
                    <a:pt x="5937" y="19999"/>
                  </a:cubicBezTo>
                  <a:cubicBezTo>
                    <a:pt x="9087" y="21439"/>
                    <a:pt x="13137" y="20359"/>
                    <a:pt x="16062" y="17479"/>
                  </a:cubicBezTo>
                  <a:cubicBezTo>
                    <a:pt x="18987" y="14599"/>
                    <a:pt x="20787" y="9919"/>
                    <a:pt x="21012" y="6859"/>
                  </a:cubicBezTo>
                  <a:cubicBezTo>
                    <a:pt x="21237" y="3799"/>
                    <a:pt x="19887" y="2359"/>
                    <a:pt x="18312" y="2179"/>
                  </a:cubicBezTo>
                  <a:cubicBezTo>
                    <a:pt x="16737" y="1999"/>
                    <a:pt x="14937" y="3079"/>
                    <a:pt x="13137" y="4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8902708" y="7409257"/>
              <a:ext cx="134777" cy="97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0390" fill="norm" stroke="1" extrusionOk="0">
                  <a:moveTo>
                    <a:pt x="11605" y="2291"/>
                  </a:moveTo>
                  <a:cubicBezTo>
                    <a:pt x="10315" y="968"/>
                    <a:pt x="9026" y="-354"/>
                    <a:pt x="6769" y="87"/>
                  </a:cubicBezTo>
                  <a:cubicBezTo>
                    <a:pt x="4512" y="528"/>
                    <a:pt x="1288" y="2732"/>
                    <a:pt x="321" y="6258"/>
                  </a:cubicBezTo>
                  <a:cubicBezTo>
                    <a:pt x="-646" y="9785"/>
                    <a:pt x="644" y="14634"/>
                    <a:pt x="3223" y="17499"/>
                  </a:cubicBezTo>
                  <a:cubicBezTo>
                    <a:pt x="5802" y="20364"/>
                    <a:pt x="9670" y="21246"/>
                    <a:pt x="12894" y="19483"/>
                  </a:cubicBezTo>
                  <a:cubicBezTo>
                    <a:pt x="16118" y="17719"/>
                    <a:pt x="18697" y="13311"/>
                    <a:pt x="19826" y="10005"/>
                  </a:cubicBezTo>
                  <a:cubicBezTo>
                    <a:pt x="20954" y="6699"/>
                    <a:pt x="20632" y="4495"/>
                    <a:pt x="19503" y="2952"/>
                  </a:cubicBezTo>
                  <a:cubicBezTo>
                    <a:pt x="18375" y="1409"/>
                    <a:pt x="16441" y="528"/>
                    <a:pt x="14506" y="528"/>
                  </a:cubicBezTo>
                  <a:cubicBezTo>
                    <a:pt x="12572" y="528"/>
                    <a:pt x="10638" y="1409"/>
                    <a:pt x="8703" y="2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9051838" y="7413906"/>
              <a:ext cx="158091" cy="10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000" fill="norm" stroke="1" extrusionOk="0">
                  <a:moveTo>
                    <a:pt x="13228" y="0"/>
                  </a:moveTo>
                  <a:cubicBezTo>
                    <a:pt x="9817" y="1223"/>
                    <a:pt x="6407" y="2445"/>
                    <a:pt x="3991" y="4687"/>
                  </a:cubicBezTo>
                  <a:cubicBezTo>
                    <a:pt x="1575" y="6928"/>
                    <a:pt x="154" y="10189"/>
                    <a:pt x="12" y="13449"/>
                  </a:cubicBezTo>
                  <a:cubicBezTo>
                    <a:pt x="-130" y="16709"/>
                    <a:pt x="1007" y="19970"/>
                    <a:pt x="4417" y="20785"/>
                  </a:cubicBezTo>
                  <a:cubicBezTo>
                    <a:pt x="7828" y="21600"/>
                    <a:pt x="13512" y="19970"/>
                    <a:pt x="16923" y="18136"/>
                  </a:cubicBezTo>
                  <a:cubicBezTo>
                    <a:pt x="20333" y="16302"/>
                    <a:pt x="21470" y="14264"/>
                    <a:pt x="21186" y="11411"/>
                  </a:cubicBezTo>
                  <a:cubicBezTo>
                    <a:pt x="20902" y="8558"/>
                    <a:pt x="19196" y="4891"/>
                    <a:pt x="17491" y="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9740899" y="7013856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9728199" y="7166256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10356849" y="6758726"/>
              <a:ext cx="44451" cy="21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707"/>
                  </a:moveTo>
                  <a:cubicBezTo>
                    <a:pt x="2057" y="1411"/>
                    <a:pt x="4114" y="115"/>
                    <a:pt x="5657" y="7"/>
                  </a:cubicBezTo>
                  <a:cubicBezTo>
                    <a:pt x="7200" y="-101"/>
                    <a:pt x="8229" y="979"/>
                    <a:pt x="8229" y="4111"/>
                  </a:cubicBezTo>
                  <a:cubicBezTo>
                    <a:pt x="8229" y="7243"/>
                    <a:pt x="7200" y="12427"/>
                    <a:pt x="6686" y="15559"/>
                  </a:cubicBezTo>
                  <a:cubicBezTo>
                    <a:pt x="6171" y="18691"/>
                    <a:pt x="6171" y="19771"/>
                    <a:pt x="8743" y="20419"/>
                  </a:cubicBezTo>
                  <a:cubicBezTo>
                    <a:pt x="11314" y="21067"/>
                    <a:pt x="16457" y="21283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10436912" y="6806012"/>
              <a:ext cx="123138" cy="127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0692" fill="norm" stroke="1" extrusionOk="0">
                  <a:moveTo>
                    <a:pt x="11413" y="2810"/>
                  </a:moveTo>
                  <a:cubicBezTo>
                    <a:pt x="9949" y="1781"/>
                    <a:pt x="8484" y="753"/>
                    <a:pt x="6654" y="1610"/>
                  </a:cubicBezTo>
                  <a:cubicBezTo>
                    <a:pt x="4823" y="2467"/>
                    <a:pt x="2627" y="5210"/>
                    <a:pt x="1345" y="8467"/>
                  </a:cubicBezTo>
                  <a:cubicBezTo>
                    <a:pt x="64" y="11724"/>
                    <a:pt x="-302" y="15495"/>
                    <a:pt x="247" y="17895"/>
                  </a:cubicBezTo>
                  <a:cubicBezTo>
                    <a:pt x="796" y="20295"/>
                    <a:pt x="2261" y="21324"/>
                    <a:pt x="5373" y="20295"/>
                  </a:cubicBezTo>
                  <a:cubicBezTo>
                    <a:pt x="8484" y="19267"/>
                    <a:pt x="13244" y="16181"/>
                    <a:pt x="15990" y="13610"/>
                  </a:cubicBezTo>
                  <a:cubicBezTo>
                    <a:pt x="18735" y="11038"/>
                    <a:pt x="19467" y="8981"/>
                    <a:pt x="19834" y="7095"/>
                  </a:cubicBezTo>
                  <a:cubicBezTo>
                    <a:pt x="20200" y="5210"/>
                    <a:pt x="20200" y="3495"/>
                    <a:pt x="19467" y="2124"/>
                  </a:cubicBezTo>
                  <a:cubicBezTo>
                    <a:pt x="18735" y="753"/>
                    <a:pt x="17271" y="-276"/>
                    <a:pt x="16356" y="67"/>
                  </a:cubicBezTo>
                  <a:cubicBezTo>
                    <a:pt x="15440" y="410"/>
                    <a:pt x="15074" y="2124"/>
                    <a:pt x="15990" y="3495"/>
                  </a:cubicBezTo>
                  <a:cubicBezTo>
                    <a:pt x="16905" y="4867"/>
                    <a:pt x="19101" y="5895"/>
                    <a:pt x="21298" y="6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10627783" y="6820128"/>
              <a:ext cx="124473" cy="11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20" fill="norm" stroke="1" extrusionOk="0">
                  <a:moveTo>
                    <a:pt x="10080" y="2852"/>
                  </a:moveTo>
                  <a:cubicBezTo>
                    <a:pt x="8280" y="2473"/>
                    <a:pt x="6480" y="2094"/>
                    <a:pt x="5040" y="2662"/>
                  </a:cubicBezTo>
                  <a:cubicBezTo>
                    <a:pt x="3600" y="3231"/>
                    <a:pt x="2520" y="4746"/>
                    <a:pt x="1620" y="7399"/>
                  </a:cubicBezTo>
                  <a:cubicBezTo>
                    <a:pt x="720" y="10052"/>
                    <a:pt x="0" y="13841"/>
                    <a:pt x="0" y="16683"/>
                  </a:cubicBezTo>
                  <a:cubicBezTo>
                    <a:pt x="0" y="19525"/>
                    <a:pt x="720" y="21420"/>
                    <a:pt x="3960" y="21420"/>
                  </a:cubicBezTo>
                  <a:cubicBezTo>
                    <a:pt x="7200" y="21420"/>
                    <a:pt x="12960" y="19525"/>
                    <a:pt x="16560" y="16494"/>
                  </a:cubicBezTo>
                  <a:cubicBezTo>
                    <a:pt x="20160" y="13462"/>
                    <a:pt x="21600" y="9294"/>
                    <a:pt x="21060" y="5883"/>
                  </a:cubicBezTo>
                  <a:cubicBezTo>
                    <a:pt x="20520" y="2473"/>
                    <a:pt x="18000" y="-180"/>
                    <a:pt x="14400" y="9"/>
                  </a:cubicBezTo>
                  <a:cubicBezTo>
                    <a:pt x="10800" y="199"/>
                    <a:pt x="6120" y="3231"/>
                    <a:pt x="1440" y="6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10286999" y="7058306"/>
              <a:ext cx="558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7280"/>
                    <a:pt x="5891" y="12960"/>
                    <a:pt x="8673" y="9360"/>
                  </a:cubicBezTo>
                  <a:cubicBezTo>
                    <a:pt x="11455" y="5760"/>
                    <a:pt x="14073" y="2880"/>
                    <a:pt x="16200" y="1440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10350499" y="7223406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10445749" y="7236106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10498650" y="7268562"/>
              <a:ext cx="119095" cy="89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0737" fill="norm" stroke="1" extrusionOk="0">
                  <a:moveTo>
                    <a:pt x="11920" y="1309"/>
                  </a:moveTo>
                  <a:cubicBezTo>
                    <a:pt x="10058" y="327"/>
                    <a:pt x="8196" y="-655"/>
                    <a:pt x="6147" y="572"/>
                  </a:cubicBezTo>
                  <a:cubicBezTo>
                    <a:pt x="4099" y="1800"/>
                    <a:pt x="1864" y="5236"/>
                    <a:pt x="747" y="8672"/>
                  </a:cubicBezTo>
                  <a:cubicBezTo>
                    <a:pt x="-370" y="12109"/>
                    <a:pt x="-370" y="15545"/>
                    <a:pt x="1678" y="17754"/>
                  </a:cubicBezTo>
                  <a:cubicBezTo>
                    <a:pt x="3727" y="19963"/>
                    <a:pt x="7823" y="20945"/>
                    <a:pt x="10802" y="20700"/>
                  </a:cubicBezTo>
                  <a:cubicBezTo>
                    <a:pt x="13782" y="20454"/>
                    <a:pt x="15644" y="18981"/>
                    <a:pt x="17320" y="16772"/>
                  </a:cubicBezTo>
                  <a:cubicBezTo>
                    <a:pt x="18996" y="14563"/>
                    <a:pt x="20485" y="11618"/>
                    <a:pt x="20858" y="8918"/>
                  </a:cubicBezTo>
                  <a:cubicBezTo>
                    <a:pt x="21230" y="6218"/>
                    <a:pt x="20485" y="3763"/>
                    <a:pt x="19182" y="2536"/>
                  </a:cubicBezTo>
                  <a:cubicBezTo>
                    <a:pt x="17878" y="1309"/>
                    <a:pt x="16016" y="1309"/>
                    <a:pt x="14154" y="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10665667" y="7255156"/>
              <a:ext cx="102754" cy="127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064" fill="norm" stroke="1" extrusionOk="0">
                  <a:moveTo>
                    <a:pt x="16985" y="0"/>
                  </a:moveTo>
                  <a:cubicBezTo>
                    <a:pt x="11479" y="2439"/>
                    <a:pt x="5973" y="4877"/>
                    <a:pt x="3008" y="7142"/>
                  </a:cubicBezTo>
                  <a:cubicBezTo>
                    <a:pt x="44" y="9406"/>
                    <a:pt x="-380" y="11497"/>
                    <a:pt x="255" y="13935"/>
                  </a:cubicBezTo>
                  <a:cubicBezTo>
                    <a:pt x="891" y="16374"/>
                    <a:pt x="2585" y="19161"/>
                    <a:pt x="5549" y="20381"/>
                  </a:cubicBezTo>
                  <a:cubicBezTo>
                    <a:pt x="8514" y="21600"/>
                    <a:pt x="12749" y="21252"/>
                    <a:pt x="15926" y="18813"/>
                  </a:cubicBezTo>
                  <a:cubicBezTo>
                    <a:pt x="19102" y="16374"/>
                    <a:pt x="21220" y="11845"/>
                    <a:pt x="20373" y="8361"/>
                  </a:cubicBezTo>
                  <a:cubicBezTo>
                    <a:pt x="19526" y="4877"/>
                    <a:pt x="15714" y="2439"/>
                    <a:pt x="119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11195049" y="7071006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1169649" y="7153556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1723279" y="6782812"/>
              <a:ext cx="30571" cy="28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464" fill="norm" stroke="1" extrusionOk="0">
                  <a:moveTo>
                    <a:pt x="20798" y="186"/>
                  </a:moveTo>
                  <a:cubicBezTo>
                    <a:pt x="13598" y="25"/>
                    <a:pt x="6398" y="-136"/>
                    <a:pt x="2798" y="186"/>
                  </a:cubicBezTo>
                  <a:cubicBezTo>
                    <a:pt x="-802" y="509"/>
                    <a:pt x="-802" y="1315"/>
                    <a:pt x="2078" y="4055"/>
                  </a:cubicBezTo>
                  <a:cubicBezTo>
                    <a:pt x="4958" y="6795"/>
                    <a:pt x="10718" y="11470"/>
                    <a:pt x="12878" y="14694"/>
                  </a:cubicBezTo>
                  <a:cubicBezTo>
                    <a:pt x="15038" y="17918"/>
                    <a:pt x="13598" y="19691"/>
                    <a:pt x="12158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11576049" y="7102706"/>
              <a:ext cx="3302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462" y="11670"/>
                    <a:pt x="6923" y="3363"/>
                    <a:pt x="10523" y="870"/>
                  </a:cubicBezTo>
                  <a:cubicBezTo>
                    <a:pt x="14123" y="-1622"/>
                    <a:pt x="17862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11601449" y="7280556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11734800" y="7280556"/>
              <a:ext cx="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4" name="Drawing"/>
          <p:cNvGrpSpPr/>
          <p:nvPr/>
        </p:nvGrpSpPr>
        <p:grpSpPr>
          <a:xfrm>
            <a:off x="1246104" y="1740850"/>
            <a:ext cx="11688597" cy="6539551"/>
            <a:chOff x="0" y="0"/>
            <a:chExt cx="11688596" cy="6539549"/>
          </a:xfrm>
        </p:grpSpPr>
        <p:sp>
          <p:nvSpPr>
            <p:cNvPr id="2334" name="Line"/>
            <p:cNvSpPr/>
            <p:nvPr/>
          </p:nvSpPr>
          <p:spPr>
            <a:xfrm>
              <a:off x="0" y="169567"/>
              <a:ext cx="252496" cy="447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251" fill="norm" stroke="1" extrusionOk="0">
                  <a:moveTo>
                    <a:pt x="21295" y="3359"/>
                  </a:moveTo>
                  <a:cubicBezTo>
                    <a:pt x="21295" y="2857"/>
                    <a:pt x="21295" y="2355"/>
                    <a:pt x="21295" y="1802"/>
                  </a:cubicBezTo>
                  <a:cubicBezTo>
                    <a:pt x="21295" y="1250"/>
                    <a:pt x="21295" y="647"/>
                    <a:pt x="20759" y="295"/>
                  </a:cubicBezTo>
                  <a:cubicBezTo>
                    <a:pt x="20224" y="-57"/>
                    <a:pt x="19153" y="-157"/>
                    <a:pt x="17189" y="345"/>
                  </a:cubicBezTo>
                  <a:cubicBezTo>
                    <a:pt x="15226" y="848"/>
                    <a:pt x="12369" y="1953"/>
                    <a:pt x="9424" y="4063"/>
                  </a:cubicBezTo>
                  <a:cubicBezTo>
                    <a:pt x="6478" y="6172"/>
                    <a:pt x="3444" y="9287"/>
                    <a:pt x="1748" y="11899"/>
                  </a:cubicBezTo>
                  <a:cubicBezTo>
                    <a:pt x="52" y="14511"/>
                    <a:pt x="-305" y="16621"/>
                    <a:pt x="231" y="18228"/>
                  </a:cubicBezTo>
                  <a:cubicBezTo>
                    <a:pt x="766" y="19836"/>
                    <a:pt x="2194" y="20941"/>
                    <a:pt x="5229" y="21192"/>
                  </a:cubicBezTo>
                  <a:cubicBezTo>
                    <a:pt x="8264" y="21443"/>
                    <a:pt x="12905" y="20840"/>
                    <a:pt x="15493" y="20388"/>
                  </a:cubicBezTo>
                  <a:cubicBezTo>
                    <a:pt x="18082" y="19936"/>
                    <a:pt x="18617" y="19635"/>
                    <a:pt x="19153" y="19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238573" y="410082"/>
              <a:ext cx="126106" cy="1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989" fill="norm" stroke="1" extrusionOk="0">
                  <a:moveTo>
                    <a:pt x="12088" y="5353"/>
                  </a:moveTo>
                  <a:cubicBezTo>
                    <a:pt x="9568" y="4372"/>
                    <a:pt x="7048" y="3390"/>
                    <a:pt x="5248" y="3390"/>
                  </a:cubicBezTo>
                  <a:cubicBezTo>
                    <a:pt x="3448" y="3390"/>
                    <a:pt x="2368" y="4372"/>
                    <a:pt x="1468" y="6581"/>
                  </a:cubicBezTo>
                  <a:cubicBezTo>
                    <a:pt x="568" y="8790"/>
                    <a:pt x="-152" y="12226"/>
                    <a:pt x="28" y="15172"/>
                  </a:cubicBezTo>
                  <a:cubicBezTo>
                    <a:pt x="208" y="18117"/>
                    <a:pt x="1288" y="20572"/>
                    <a:pt x="4528" y="20940"/>
                  </a:cubicBezTo>
                  <a:cubicBezTo>
                    <a:pt x="7768" y="21308"/>
                    <a:pt x="13168" y="19590"/>
                    <a:pt x="16588" y="16399"/>
                  </a:cubicBezTo>
                  <a:cubicBezTo>
                    <a:pt x="20008" y="13208"/>
                    <a:pt x="21448" y="8544"/>
                    <a:pt x="21448" y="5599"/>
                  </a:cubicBezTo>
                  <a:cubicBezTo>
                    <a:pt x="21448" y="2653"/>
                    <a:pt x="20008" y="1426"/>
                    <a:pt x="18028" y="690"/>
                  </a:cubicBezTo>
                  <a:cubicBezTo>
                    <a:pt x="16048" y="-47"/>
                    <a:pt x="13528" y="-292"/>
                    <a:pt x="12088" y="444"/>
                  </a:cubicBezTo>
                  <a:cubicBezTo>
                    <a:pt x="10648" y="1181"/>
                    <a:pt x="10288" y="2899"/>
                    <a:pt x="9928" y="4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455695" y="388144"/>
              <a:ext cx="146051" cy="201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2515"/>
                  </a:moveTo>
                  <a:cubicBezTo>
                    <a:pt x="313" y="7015"/>
                    <a:pt x="626" y="11515"/>
                    <a:pt x="783" y="14890"/>
                  </a:cubicBezTo>
                  <a:cubicBezTo>
                    <a:pt x="939" y="18265"/>
                    <a:pt x="939" y="20515"/>
                    <a:pt x="783" y="20965"/>
                  </a:cubicBezTo>
                  <a:cubicBezTo>
                    <a:pt x="626" y="21415"/>
                    <a:pt x="313" y="20065"/>
                    <a:pt x="939" y="16690"/>
                  </a:cubicBezTo>
                  <a:cubicBezTo>
                    <a:pt x="1565" y="13315"/>
                    <a:pt x="3130" y="7915"/>
                    <a:pt x="4696" y="4653"/>
                  </a:cubicBezTo>
                  <a:cubicBezTo>
                    <a:pt x="6261" y="1390"/>
                    <a:pt x="7826" y="265"/>
                    <a:pt x="10017" y="40"/>
                  </a:cubicBezTo>
                  <a:cubicBezTo>
                    <a:pt x="12209" y="-185"/>
                    <a:pt x="15026" y="490"/>
                    <a:pt x="16748" y="3640"/>
                  </a:cubicBezTo>
                  <a:cubicBezTo>
                    <a:pt x="18470" y="6790"/>
                    <a:pt x="19096" y="12415"/>
                    <a:pt x="19722" y="15790"/>
                  </a:cubicBezTo>
                  <a:cubicBezTo>
                    <a:pt x="20348" y="19165"/>
                    <a:pt x="20974" y="20290"/>
                    <a:pt x="21600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648119" y="115000"/>
              <a:ext cx="156827" cy="487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262" fill="norm" stroke="1" extrusionOk="0">
                  <a:moveTo>
                    <a:pt x="18746" y="13497"/>
                  </a:moveTo>
                  <a:cubicBezTo>
                    <a:pt x="17594" y="13220"/>
                    <a:pt x="16442" y="12943"/>
                    <a:pt x="14138" y="13082"/>
                  </a:cubicBezTo>
                  <a:cubicBezTo>
                    <a:pt x="11834" y="13220"/>
                    <a:pt x="8378" y="13774"/>
                    <a:pt x="5786" y="14836"/>
                  </a:cubicBezTo>
                  <a:cubicBezTo>
                    <a:pt x="3194" y="15897"/>
                    <a:pt x="1466" y="17466"/>
                    <a:pt x="602" y="18574"/>
                  </a:cubicBezTo>
                  <a:cubicBezTo>
                    <a:pt x="-262" y="19682"/>
                    <a:pt x="-262" y="20328"/>
                    <a:pt x="1034" y="20790"/>
                  </a:cubicBezTo>
                  <a:cubicBezTo>
                    <a:pt x="2330" y="21251"/>
                    <a:pt x="4922" y="21528"/>
                    <a:pt x="7514" y="20882"/>
                  </a:cubicBezTo>
                  <a:cubicBezTo>
                    <a:pt x="10106" y="20236"/>
                    <a:pt x="12698" y="18666"/>
                    <a:pt x="14714" y="16128"/>
                  </a:cubicBezTo>
                  <a:cubicBezTo>
                    <a:pt x="16730" y="13590"/>
                    <a:pt x="18170" y="10082"/>
                    <a:pt x="18890" y="7451"/>
                  </a:cubicBezTo>
                  <a:cubicBezTo>
                    <a:pt x="19610" y="4820"/>
                    <a:pt x="19610" y="3066"/>
                    <a:pt x="19466" y="1959"/>
                  </a:cubicBezTo>
                  <a:cubicBezTo>
                    <a:pt x="19322" y="851"/>
                    <a:pt x="19034" y="390"/>
                    <a:pt x="18170" y="159"/>
                  </a:cubicBezTo>
                  <a:cubicBezTo>
                    <a:pt x="17306" y="-72"/>
                    <a:pt x="15866" y="-72"/>
                    <a:pt x="15002" y="297"/>
                  </a:cubicBezTo>
                  <a:cubicBezTo>
                    <a:pt x="14138" y="666"/>
                    <a:pt x="13850" y="1405"/>
                    <a:pt x="13850" y="3574"/>
                  </a:cubicBezTo>
                  <a:cubicBezTo>
                    <a:pt x="13850" y="5743"/>
                    <a:pt x="14138" y="9343"/>
                    <a:pt x="15434" y="12390"/>
                  </a:cubicBezTo>
                  <a:cubicBezTo>
                    <a:pt x="16730" y="15436"/>
                    <a:pt x="19034" y="17928"/>
                    <a:pt x="21338" y="20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868445" y="437199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874795" y="297499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840"/>
                    <a:pt x="0" y="10080"/>
                    <a:pt x="3600" y="6480"/>
                  </a:cubicBezTo>
                  <a:cubicBezTo>
                    <a:pt x="7200" y="2880"/>
                    <a:pt x="14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940987" y="126049"/>
              <a:ext cx="168759" cy="44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16" fill="norm" stroke="1" extrusionOk="0">
                  <a:moveTo>
                    <a:pt x="13261" y="0"/>
                  </a:moveTo>
                  <a:cubicBezTo>
                    <a:pt x="11394" y="2764"/>
                    <a:pt x="9528" y="5528"/>
                    <a:pt x="8061" y="8497"/>
                  </a:cubicBezTo>
                  <a:cubicBezTo>
                    <a:pt x="6594" y="11465"/>
                    <a:pt x="5528" y="14639"/>
                    <a:pt x="5261" y="16789"/>
                  </a:cubicBezTo>
                  <a:cubicBezTo>
                    <a:pt x="4994" y="18938"/>
                    <a:pt x="5528" y="20064"/>
                    <a:pt x="6461" y="20730"/>
                  </a:cubicBezTo>
                  <a:cubicBezTo>
                    <a:pt x="7394" y="21395"/>
                    <a:pt x="8728" y="21600"/>
                    <a:pt x="10061" y="21242"/>
                  </a:cubicBezTo>
                  <a:cubicBezTo>
                    <a:pt x="11394" y="20883"/>
                    <a:pt x="12728" y="19962"/>
                    <a:pt x="13128" y="18682"/>
                  </a:cubicBezTo>
                  <a:cubicBezTo>
                    <a:pt x="13528" y="17403"/>
                    <a:pt x="12994" y="15765"/>
                    <a:pt x="11528" y="14639"/>
                  </a:cubicBezTo>
                  <a:cubicBezTo>
                    <a:pt x="10061" y="13513"/>
                    <a:pt x="7661" y="12899"/>
                    <a:pt x="5261" y="12643"/>
                  </a:cubicBezTo>
                  <a:cubicBezTo>
                    <a:pt x="2861" y="12387"/>
                    <a:pt x="461" y="12489"/>
                    <a:pt x="61" y="12591"/>
                  </a:cubicBezTo>
                  <a:cubicBezTo>
                    <a:pt x="-339" y="12694"/>
                    <a:pt x="1261" y="12796"/>
                    <a:pt x="4061" y="13103"/>
                  </a:cubicBezTo>
                  <a:cubicBezTo>
                    <a:pt x="6861" y="13410"/>
                    <a:pt x="10861" y="13922"/>
                    <a:pt x="13394" y="14741"/>
                  </a:cubicBezTo>
                  <a:cubicBezTo>
                    <a:pt x="15928" y="15560"/>
                    <a:pt x="16994" y="16686"/>
                    <a:pt x="17528" y="17659"/>
                  </a:cubicBezTo>
                  <a:cubicBezTo>
                    <a:pt x="18061" y="18631"/>
                    <a:pt x="18061" y="19450"/>
                    <a:pt x="17928" y="20116"/>
                  </a:cubicBezTo>
                  <a:cubicBezTo>
                    <a:pt x="17794" y="20781"/>
                    <a:pt x="17528" y="21293"/>
                    <a:pt x="17261" y="21242"/>
                  </a:cubicBezTo>
                  <a:cubicBezTo>
                    <a:pt x="16994" y="21191"/>
                    <a:pt x="16728" y="20576"/>
                    <a:pt x="16461" y="19092"/>
                  </a:cubicBezTo>
                  <a:cubicBezTo>
                    <a:pt x="16194" y="17608"/>
                    <a:pt x="15928" y="15253"/>
                    <a:pt x="16728" y="13564"/>
                  </a:cubicBezTo>
                  <a:cubicBezTo>
                    <a:pt x="17528" y="11875"/>
                    <a:pt x="19394" y="10851"/>
                    <a:pt x="21261" y="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1135657" y="373699"/>
              <a:ext cx="101652" cy="163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353" fill="norm" stroke="1" extrusionOk="0">
                  <a:moveTo>
                    <a:pt x="12855" y="1662"/>
                  </a:moveTo>
                  <a:cubicBezTo>
                    <a:pt x="8967" y="3600"/>
                    <a:pt x="5079" y="5538"/>
                    <a:pt x="2703" y="8031"/>
                  </a:cubicBezTo>
                  <a:cubicBezTo>
                    <a:pt x="327" y="10523"/>
                    <a:pt x="-537" y="13569"/>
                    <a:pt x="327" y="16200"/>
                  </a:cubicBezTo>
                  <a:cubicBezTo>
                    <a:pt x="1191" y="18831"/>
                    <a:pt x="3783" y="21046"/>
                    <a:pt x="6807" y="21323"/>
                  </a:cubicBezTo>
                  <a:cubicBezTo>
                    <a:pt x="9831" y="21600"/>
                    <a:pt x="13287" y="19938"/>
                    <a:pt x="15879" y="16892"/>
                  </a:cubicBezTo>
                  <a:cubicBezTo>
                    <a:pt x="18471" y="13846"/>
                    <a:pt x="20199" y="9415"/>
                    <a:pt x="20631" y="6369"/>
                  </a:cubicBezTo>
                  <a:cubicBezTo>
                    <a:pt x="21063" y="3323"/>
                    <a:pt x="20199" y="1662"/>
                    <a:pt x="193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1262145" y="0"/>
              <a:ext cx="494507" cy="542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459" fill="norm" stroke="1" extrusionOk="0">
                  <a:moveTo>
                    <a:pt x="0" y="15283"/>
                  </a:moveTo>
                  <a:cubicBezTo>
                    <a:pt x="554" y="15115"/>
                    <a:pt x="1108" y="14948"/>
                    <a:pt x="1431" y="15115"/>
                  </a:cubicBezTo>
                  <a:cubicBezTo>
                    <a:pt x="1754" y="15283"/>
                    <a:pt x="1846" y="15785"/>
                    <a:pt x="1892" y="16706"/>
                  </a:cubicBezTo>
                  <a:cubicBezTo>
                    <a:pt x="1938" y="17627"/>
                    <a:pt x="1938" y="18967"/>
                    <a:pt x="1892" y="19846"/>
                  </a:cubicBezTo>
                  <a:cubicBezTo>
                    <a:pt x="1846" y="20725"/>
                    <a:pt x="1754" y="21143"/>
                    <a:pt x="1662" y="21060"/>
                  </a:cubicBezTo>
                  <a:cubicBezTo>
                    <a:pt x="1569" y="20976"/>
                    <a:pt x="1477" y="20390"/>
                    <a:pt x="1662" y="19302"/>
                  </a:cubicBezTo>
                  <a:cubicBezTo>
                    <a:pt x="1846" y="18213"/>
                    <a:pt x="2308" y="16622"/>
                    <a:pt x="2769" y="15534"/>
                  </a:cubicBezTo>
                  <a:cubicBezTo>
                    <a:pt x="3231" y="14446"/>
                    <a:pt x="3692" y="13860"/>
                    <a:pt x="4154" y="13567"/>
                  </a:cubicBezTo>
                  <a:cubicBezTo>
                    <a:pt x="4615" y="13274"/>
                    <a:pt x="5077" y="13274"/>
                    <a:pt x="5446" y="13483"/>
                  </a:cubicBezTo>
                  <a:cubicBezTo>
                    <a:pt x="5815" y="13692"/>
                    <a:pt x="6092" y="14111"/>
                    <a:pt x="6369" y="15241"/>
                  </a:cubicBezTo>
                  <a:cubicBezTo>
                    <a:pt x="6646" y="16371"/>
                    <a:pt x="6923" y="18213"/>
                    <a:pt x="7154" y="19385"/>
                  </a:cubicBezTo>
                  <a:cubicBezTo>
                    <a:pt x="7385" y="20557"/>
                    <a:pt x="7569" y="21060"/>
                    <a:pt x="7938" y="21311"/>
                  </a:cubicBezTo>
                  <a:cubicBezTo>
                    <a:pt x="8308" y="21562"/>
                    <a:pt x="8862" y="21562"/>
                    <a:pt x="9785" y="20767"/>
                  </a:cubicBezTo>
                  <a:cubicBezTo>
                    <a:pt x="10708" y="19971"/>
                    <a:pt x="12000" y="18381"/>
                    <a:pt x="12785" y="17334"/>
                  </a:cubicBezTo>
                  <a:cubicBezTo>
                    <a:pt x="13569" y="16288"/>
                    <a:pt x="13846" y="15785"/>
                    <a:pt x="13985" y="15283"/>
                  </a:cubicBezTo>
                  <a:cubicBezTo>
                    <a:pt x="14123" y="14781"/>
                    <a:pt x="14123" y="14278"/>
                    <a:pt x="13892" y="14069"/>
                  </a:cubicBezTo>
                  <a:cubicBezTo>
                    <a:pt x="13662" y="13860"/>
                    <a:pt x="13200" y="13943"/>
                    <a:pt x="12600" y="14404"/>
                  </a:cubicBezTo>
                  <a:cubicBezTo>
                    <a:pt x="12000" y="14864"/>
                    <a:pt x="11262" y="15702"/>
                    <a:pt x="10892" y="16329"/>
                  </a:cubicBezTo>
                  <a:cubicBezTo>
                    <a:pt x="10523" y="16957"/>
                    <a:pt x="10523" y="17376"/>
                    <a:pt x="10523" y="17795"/>
                  </a:cubicBezTo>
                  <a:cubicBezTo>
                    <a:pt x="10523" y="18213"/>
                    <a:pt x="10523" y="18632"/>
                    <a:pt x="10754" y="18925"/>
                  </a:cubicBezTo>
                  <a:cubicBezTo>
                    <a:pt x="10985" y="19218"/>
                    <a:pt x="11446" y="19385"/>
                    <a:pt x="11862" y="19343"/>
                  </a:cubicBezTo>
                  <a:cubicBezTo>
                    <a:pt x="12277" y="19302"/>
                    <a:pt x="12646" y="19050"/>
                    <a:pt x="13062" y="18841"/>
                  </a:cubicBezTo>
                  <a:cubicBezTo>
                    <a:pt x="13477" y="18632"/>
                    <a:pt x="13938" y="18464"/>
                    <a:pt x="14169" y="18632"/>
                  </a:cubicBezTo>
                  <a:cubicBezTo>
                    <a:pt x="14400" y="18799"/>
                    <a:pt x="14400" y="19302"/>
                    <a:pt x="14492" y="19762"/>
                  </a:cubicBezTo>
                  <a:cubicBezTo>
                    <a:pt x="14585" y="20222"/>
                    <a:pt x="14769" y="20641"/>
                    <a:pt x="15092" y="20850"/>
                  </a:cubicBezTo>
                  <a:cubicBezTo>
                    <a:pt x="15415" y="21060"/>
                    <a:pt x="15877" y="21060"/>
                    <a:pt x="16523" y="20599"/>
                  </a:cubicBezTo>
                  <a:cubicBezTo>
                    <a:pt x="17169" y="20139"/>
                    <a:pt x="18000" y="19218"/>
                    <a:pt x="18738" y="17334"/>
                  </a:cubicBezTo>
                  <a:cubicBezTo>
                    <a:pt x="19477" y="15450"/>
                    <a:pt x="20123" y="12604"/>
                    <a:pt x="20585" y="10176"/>
                  </a:cubicBezTo>
                  <a:cubicBezTo>
                    <a:pt x="21046" y="7748"/>
                    <a:pt x="21323" y="5739"/>
                    <a:pt x="21462" y="4232"/>
                  </a:cubicBezTo>
                  <a:cubicBezTo>
                    <a:pt x="21600" y="2725"/>
                    <a:pt x="21600" y="1720"/>
                    <a:pt x="21462" y="1050"/>
                  </a:cubicBezTo>
                  <a:cubicBezTo>
                    <a:pt x="21323" y="381"/>
                    <a:pt x="21046" y="46"/>
                    <a:pt x="20723" y="4"/>
                  </a:cubicBezTo>
                  <a:cubicBezTo>
                    <a:pt x="20400" y="-38"/>
                    <a:pt x="20031" y="213"/>
                    <a:pt x="19615" y="1427"/>
                  </a:cubicBezTo>
                  <a:cubicBezTo>
                    <a:pt x="19200" y="2641"/>
                    <a:pt x="18738" y="4818"/>
                    <a:pt x="18554" y="7329"/>
                  </a:cubicBezTo>
                  <a:cubicBezTo>
                    <a:pt x="18369" y="9841"/>
                    <a:pt x="18462" y="12688"/>
                    <a:pt x="18969" y="15032"/>
                  </a:cubicBezTo>
                  <a:cubicBezTo>
                    <a:pt x="19477" y="17376"/>
                    <a:pt x="20400" y="19218"/>
                    <a:pt x="21323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2411495" y="49849"/>
              <a:ext cx="19051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776"/>
                    <a:pt x="16800" y="5552"/>
                    <a:pt x="13200" y="8328"/>
                  </a:cubicBezTo>
                  <a:cubicBezTo>
                    <a:pt x="9600" y="11104"/>
                    <a:pt x="4800" y="13880"/>
                    <a:pt x="2400" y="16092"/>
                  </a:cubicBezTo>
                  <a:cubicBezTo>
                    <a:pt x="0" y="18304"/>
                    <a:pt x="0" y="199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2220995" y="627699"/>
              <a:ext cx="438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21600"/>
                    <a:pt x="6887" y="21600"/>
                    <a:pt x="10487" y="18000"/>
                  </a:cubicBezTo>
                  <a:cubicBezTo>
                    <a:pt x="14087" y="14400"/>
                    <a:pt x="1784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49295" y="722949"/>
              <a:ext cx="2819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" y="21600"/>
                    <a:pt x="941" y="21600"/>
                    <a:pt x="1484" y="21171"/>
                  </a:cubicBezTo>
                  <a:cubicBezTo>
                    <a:pt x="2027" y="20743"/>
                    <a:pt x="2643" y="19886"/>
                    <a:pt x="3251" y="19114"/>
                  </a:cubicBezTo>
                  <a:cubicBezTo>
                    <a:pt x="3859" y="18343"/>
                    <a:pt x="4459" y="17657"/>
                    <a:pt x="5092" y="16971"/>
                  </a:cubicBezTo>
                  <a:cubicBezTo>
                    <a:pt x="5724" y="16286"/>
                    <a:pt x="6389" y="15600"/>
                    <a:pt x="6957" y="15000"/>
                  </a:cubicBezTo>
                  <a:cubicBezTo>
                    <a:pt x="7524" y="14400"/>
                    <a:pt x="7995" y="13886"/>
                    <a:pt x="8481" y="13371"/>
                  </a:cubicBezTo>
                  <a:cubicBezTo>
                    <a:pt x="8968" y="12857"/>
                    <a:pt x="9470" y="12343"/>
                    <a:pt x="9997" y="11829"/>
                  </a:cubicBezTo>
                  <a:cubicBezTo>
                    <a:pt x="10524" y="11314"/>
                    <a:pt x="11076" y="10800"/>
                    <a:pt x="11595" y="10200"/>
                  </a:cubicBezTo>
                  <a:cubicBezTo>
                    <a:pt x="12114" y="9600"/>
                    <a:pt x="12600" y="8914"/>
                    <a:pt x="13232" y="8143"/>
                  </a:cubicBezTo>
                  <a:cubicBezTo>
                    <a:pt x="13865" y="7371"/>
                    <a:pt x="14643" y="6514"/>
                    <a:pt x="15381" y="5743"/>
                  </a:cubicBezTo>
                  <a:cubicBezTo>
                    <a:pt x="16119" y="4971"/>
                    <a:pt x="16816" y="4286"/>
                    <a:pt x="17465" y="3686"/>
                  </a:cubicBezTo>
                  <a:cubicBezTo>
                    <a:pt x="18114" y="3086"/>
                    <a:pt x="18714" y="2571"/>
                    <a:pt x="19370" y="2057"/>
                  </a:cubicBezTo>
                  <a:cubicBezTo>
                    <a:pt x="20027" y="1543"/>
                    <a:pt x="20741" y="1029"/>
                    <a:pt x="21122" y="686"/>
                  </a:cubicBezTo>
                  <a:cubicBezTo>
                    <a:pt x="21503" y="343"/>
                    <a:pt x="21551" y="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423945" y="856299"/>
              <a:ext cx="20637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" y="20855"/>
                    <a:pt x="1241" y="20110"/>
                    <a:pt x="1950" y="19366"/>
                  </a:cubicBezTo>
                  <a:cubicBezTo>
                    <a:pt x="2658" y="18621"/>
                    <a:pt x="3456" y="17876"/>
                    <a:pt x="4231" y="17131"/>
                  </a:cubicBezTo>
                  <a:cubicBezTo>
                    <a:pt x="5007" y="16386"/>
                    <a:pt x="5760" y="15641"/>
                    <a:pt x="6569" y="14897"/>
                  </a:cubicBezTo>
                  <a:cubicBezTo>
                    <a:pt x="7377" y="14152"/>
                    <a:pt x="8241" y="13407"/>
                    <a:pt x="9116" y="12662"/>
                  </a:cubicBezTo>
                  <a:cubicBezTo>
                    <a:pt x="9991" y="11917"/>
                    <a:pt x="10878" y="11172"/>
                    <a:pt x="11764" y="10552"/>
                  </a:cubicBezTo>
                  <a:cubicBezTo>
                    <a:pt x="12650" y="9931"/>
                    <a:pt x="13536" y="9434"/>
                    <a:pt x="14500" y="8814"/>
                  </a:cubicBezTo>
                  <a:cubicBezTo>
                    <a:pt x="15463" y="8193"/>
                    <a:pt x="16505" y="7448"/>
                    <a:pt x="17513" y="6455"/>
                  </a:cubicBezTo>
                  <a:cubicBezTo>
                    <a:pt x="18521" y="5462"/>
                    <a:pt x="19495" y="4221"/>
                    <a:pt x="20171" y="3103"/>
                  </a:cubicBezTo>
                  <a:cubicBezTo>
                    <a:pt x="20847" y="1986"/>
                    <a:pt x="21223" y="9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2989345" y="329249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964"/>
                    <a:pt x="7200" y="3927"/>
                    <a:pt x="3600" y="7527"/>
                  </a:cubicBezTo>
                  <a:cubicBezTo>
                    <a:pt x="0" y="11127"/>
                    <a:pt x="0" y="163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3046495" y="56419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4101152" y="249788"/>
              <a:ext cx="158194" cy="441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63" fill="norm" stroke="1" extrusionOk="0">
                  <a:moveTo>
                    <a:pt x="7700" y="9416"/>
                  </a:moveTo>
                  <a:cubicBezTo>
                    <a:pt x="5972" y="12604"/>
                    <a:pt x="4244" y="15793"/>
                    <a:pt x="3092" y="17644"/>
                  </a:cubicBezTo>
                  <a:cubicBezTo>
                    <a:pt x="1940" y="19496"/>
                    <a:pt x="1364" y="20010"/>
                    <a:pt x="932" y="20524"/>
                  </a:cubicBezTo>
                  <a:cubicBezTo>
                    <a:pt x="500" y="21039"/>
                    <a:pt x="212" y="21553"/>
                    <a:pt x="68" y="21450"/>
                  </a:cubicBezTo>
                  <a:cubicBezTo>
                    <a:pt x="-76" y="21347"/>
                    <a:pt x="-76" y="20627"/>
                    <a:pt x="932" y="18467"/>
                  </a:cubicBezTo>
                  <a:cubicBezTo>
                    <a:pt x="1940" y="16307"/>
                    <a:pt x="3956" y="12707"/>
                    <a:pt x="6260" y="9519"/>
                  </a:cubicBezTo>
                  <a:cubicBezTo>
                    <a:pt x="8564" y="6330"/>
                    <a:pt x="11156" y="3553"/>
                    <a:pt x="13028" y="1959"/>
                  </a:cubicBezTo>
                  <a:cubicBezTo>
                    <a:pt x="14900" y="364"/>
                    <a:pt x="16052" y="-47"/>
                    <a:pt x="16916" y="4"/>
                  </a:cubicBezTo>
                  <a:cubicBezTo>
                    <a:pt x="17780" y="56"/>
                    <a:pt x="18356" y="570"/>
                    <a:pt x="18788" y="2473"/>
                  </a:cubicBezTo>
                  <a:cubicBezTo>
                    <a:pt x="19220" y="4376"/>
                    <a:pt x="19508" y="7667"/>
                    <a:pt x="19652" y="10239"/>
                  </a:cubicBezTo>
                  <a:cubicBezTo>
                    <a:pt x="19796" y="12810"/>
                    <a:pt x="19796" y="14662"/>
                    <a:pt x="19796" y="15844"/>
                  </a:cubicBezTo>
                  <a:cubicBezTo>
                    <a:pt x="19796" y="17027"/>
                    <a:pt x="19796" y="17542"/>
                    <a:pt x="20084" y="17696"/>
                  </a:cubicBezTo>
                  <a:cubicBezTo>
                    <a:pt x="20372" y="17850"/>
                    <a:pt x="20948" y="17644"/>
                    <a:pt x="21524" y="17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4132345" y="494349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4794191" y="312015"/>
              <a:ext cx="150955" cy="26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87" fill="norm" stroke="1" extrusionOk="0">
                  <a:moveTo>
                    <a:pt x="18695" y="17478"/>
                  </a:moveTo>
                  <a:cubicBezTo>
                    <a:pt x="15995" y="14713"/>
                    <a:pt x="13295" y="11948"/>
                    <a:pt x="11645" y="9442"/>
                  </a:cubicBezTo>
                  <a:cubicBezTo>
                    <a:pt x="9995" y="6937"/>
                    <a:pt x="9395" y="4690"/>
                    <a:pt x="9395" y="3135"/>
                  </a:cubicBezTo>
                  <a:cubicBezTo>
                    <a:pt x="9395" y="1580"/>
                    <a:pt x="9995" y="716"/>
                    <a:pt x="11045" y="284"/>
                  </a:cubicBezTo>
                  <a:cubicBezTo>
                    <a:pt x="12095" y="-148"/>
                    <a:pt x="13595" y="-148"/>
                    <a:pt x="14795" y="716"/>
                  </a:cubicBezTo>
                  <a:cubicBezTo>
                    <a:pt x="15995" y="1580"/>
                    <a:pt x="16895" y="3308"/>
                    <a:pt x="15245" y="6246"/>
                  </a:cubicBezTo>
                  <a:cubicBezTo>
                    <a:pt x="13595" y="9183"/>
                    <a:pt x="9395" y="13330"/>
                    <a:pt x="6395" y="15577"/>
                  </a:cubicBezTo>
                  <a:cubicBezTo>
                    <a:pt x="3395" y="17823"/>
                    <a:pt x="1595" y="18169"/>
                    <a:pt x="695" y="18774"/>
                  </a:cubicBezTo>
                  <a:cubicBezTo>
                    <a:pt x="-205" y="19378"/>
                    <a:pt x="-205" y="20242"/>
                    <a:pt x="545" y="20761"/>
                  </a:cubicBezTo>
                  <a:cubicBezTo>
                    <a:pt x="1295" y="21279"/>
                    <a:pt x="2795" y="21452"/>
                    <a:pt x="6395" y="21366"/>
                  </a:cubicBezTo>
                  <a:cubicBezTo>
                    <a:pt x="9995" y="21279"/>
                    <a:pt x="15695" y="20934"/>
                    <a:pt x="21395" y="2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5522995" y="341949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979"/>
                    <a:pt x="9600" y="7958"/>
                    <a:pt x="13200" y="11558"/>
                  </a:cubicBezTo>
                  <a:cubicBezTo>
                    <a:pt x="16800" y="15158"/>
                    <a:pt x="19200" y="183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5505646" y="253578"/>
              <a:ext cx="156538" cy="385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285" fill="norm" stroke="1" extrusionOk="0">
                  <a:moveTo>
                    <a:pt x="1477" y="7326"/>
                  </a:moveTo>
                  <a:cubicBezTo>
                    <a:pt x="625" y="6159"/>
                    <a:pt x="-228" y="4991"/>
                    <a:pt x="56" y="3765"/>
                  </a:cubicBezTo>
                  <a:cubicBezTo>
                    <a:pt x="340" y="2539"/>
                    <a:pt x="1761" y="1255"/>
                    <a:pt x="4461" y="554"/>
                  </a:cubicBezTo>
                  <a:cubicBezTo>
                    <a:pt x="7161" y="-146"/>
                    <a:pt x="11140" y="-263"/>
                    <a:pt x="13556" y="671"/>
                  </a:cubicBezTo>
                  <a:cubicBezTo>
                    <a:pt x="15972" y="1605"/>
                    <a:pt x="16825" y="3590"/>
                    <a:pt x="15830" y="5400"/>
                  </a:cubicBezTo>
                  <a:cubicBezTo>
                    <a:pt x="14835" y="7209"/>
                    <a:pt x="11993" y="8844"/>
                    <a:pt x="10430" y="9953"/>
                  </a:cubicBezTo>
                  <a:cubicBezTo>
                    <a:pt x="8867" y="11062"/>
                    <a:pt x="8583" y="11646"/>
                    <a:pt x="9151" y="12113"/>
                  </a:cubicBezTo>
                  <a:cubicBezTo>
                    <a:pt x="9719" y="12580"/>
                    <a:pt x="11140" y="12931"/>
                    <a:pt x="13130" y="13456"/>
                  </a:cubicBezTo>
                  <a:cubicBezTo>
                    <a:pt x="15119" y="13981"/>
                    <a:pt x="17677" y="14682"/>
                    <a:pt x="19240" y="15382"/>
                  </a:cubicBezTo>
                  <a:cubicBezTo>
                    <a:pt x="20804" y="16083"/>
                    <a:pt x="21372" y="16783"/>
                    <a:pt x="20804" y="17659"/>
                  </a:cubicBezTo>
                  <a:cubicBezTo>
                    <a:pt x="20235" y="18535"/>
                    <a:pt x="18530" y="19586"/>
                    <a:pt x="15972" y="20286"/>
                  </a:cubicBezTo>
                  <a:cubicBezTo>
                    <a:pt x="13414" y="20987"/>
                    <a:pt x="10004" y="21337"/>
                    <a:pt x="7588" y="21279"/>
                  </a:cubicBezTo>
                  <a:cubicBezTo>
                    <a:pt x="5172" y="21220"/>
                    <a:pt x="3751" y="20753"/>
                    <a:pt x="2330" y="20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6101571" y="404524"/>
              <a:ext cx="158025" cy="201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0589" fill="norm" stroke="1" extrusionOk="0">
                  <a:moveTo>
                    <a:pt x="11997" y="9166"/>
                  </a:moveTo>
                  <a:cubicBezTo>
                    <a:pt x="11997" y="6142"/>
                    <a:pt x="11997" y="3118"/>
                    <a:pt x="11277" y="1498"/>
                  </a:cubicBezTo>
                  <a:cubicBezTo>
                    <a:pt x="10557" y="-122"/>
                    <a:pt x="9117" y="-338"/>
                    <a:pt x="7389" y="418"/>
                  </a:cubicBezTo>
                  <a:cubicBezTo>
                    <a:pt x="5661" y="1174"/>
                    <a:pt x="3645" y="2902"/>
                    <a:pt x="2349" y="5602"/>
                  </a:cubicBezTo>
                  <a:cubicBezTo>
                    <a:pt x="1053" y="8302"/>
                    <a:pt x="477" y="11974"/>
                    <a:pt x="189" y="14458"/>
                  </a:cubicBezTo>
                  <a:cubicBezTo>
                    <a:pt x="-99" y="16942"/>
                    <a:pt x="-99" y="18238"/>
                    <a:pt x="477" y="19318"/>
                  </a:cubicBezTo>
                  <a:cubicBezTo>
                    <a:pt x="1053" y="20398"/>
                    <a:pt x="2205" y="21262"/>
                    <a:pt x="4365" y="19858"/>
                  </a:cubicBezTo>
                  <a:cubicBezTo>
                    <a:pt x="6525" y="18454"/>
                    <a:pt x="9693" y="14782"/>
                    <a:pt x="11421" y="12082"/>
                  </a:cubicBezTo>
                  <a:cubicBezTo>
                    <a:pt x="13149" y="9382"/>
                    <a:pt x="13437" y="7654"/>
                    <a:pt x="13581" y="7762"/>
                  </a:cubicBezTo>
                  <a:cubicBezTo>
                    <a:pt x="13725" y="7870"/>
                    <a:pt x="13725" y="9814"/>
                    <a:pt x="14301" y="11434"/>
                  </a:cubicBezTo>
                  <a:cubicBezTo>
                    <a:pt x="14877" y="13054"/>
                    <a:pt x="16029" y="14350"/>
                    <a:pt x="17325" y="14998"/>
                  </a:cubicBezTo>
                  <a:cubicBezTo>
                    <a:pt x="18621" y="15646"/>
                    <a:pt x="20061" y="15646"/>
                    <a:pt x="21501" y="15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6284995" y="404533"/>
              <a:ext cx="247651" cy="221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5538"/>
                  </a:moveTo>
                  <a:cubicBezTo>
                    <a:pt x="1662" y="8163"/>
                    <a:pt x="3323" y="10787"/>
                    <a:pt x="4062" y="13209"/>
                  </a:cubicBezTo>
                  <a:cubicBezTo>
                    <a:pt x="4800" y="15632"/>
                    <a:pt x="4615" y="17852"/>
                    <a:pt x="4154" y="19265"/>
                  </a:cubicBezTo>
                  <a:cubicBezTo>
                    <a:pt x="3692" y="20678"/>
                    <a:pt x="2954" y="21284"/>
                    <a:pt x="2492" y="21082"/>
                  </a:cubicBezTo>
                  <a:cubicBezTo>
                    <a:pt x="2031" y="20880"/>
                    <a:pt x="1846" y="19871"/>
                    <a:pt x="2031" y="17751"/>
                  </a:cubicBezTo>
                  <a:cubicBezTo>
                    <a:pt x="2215" y="15632"/>
                    <a:pt x="2769" y="12402"/>
                    <a:pt x="3231" y="10282"/>
                  </a:cubicBezTo>
                  <a:cubicBezTo>
                    <a:pt x="3692" y="8163"/>
                    <a:pt x="4062" y="7153"/>
                    <a:pt x="4892" y="6447"/>
                  </a:cubicBezTo>
                  <a:cubicBezTo>
                    <a:pt x="5723" y="5740"/>
                    <a:pt x="7015" y="5336"/>
                    <a:pt x="7846" y="5841"/>
                  </a:cubicBezTo>
                  <a:cubicBezTo>
                    <a:pt x="8677" y="6346"/>
                    <a:pt x="9046" y="7759"/>
                    <a:pt x="9692" y="8566"/>
                  </a:cubicBezTo>
                  <a:cubicBezTo>
                    <a:pt x="10338" y="9374"/>
                    <a:pt x="11262" y="9576"/>
                    <a:pt x="12554" y="8869"/>
                  </a:cubicBezTo>
                  <a:cubicBezTo>
                    <a:pt x="13846" y="8163"/>
                    <a:pt x="15508" y="6548"/>
                    <a:pt x="16338" y="4832"/>
                  </a:cubicBezTo>
                  <a:cubicBezTo>
                    <a:pt x="17169" y="3116"/>
                    <a:pt x="17169" y="1299"/>
                    <a:pt x="16708" y="491"/>
                  </a:cubicBezTo>
                  <a:cubicBezTo>
                    <a:pt x="16246" y="-316"/>
                    <a:pt x="15323" y="-114"/>
                    <a:pt x="14215" y="996"/>
                  </a:cubicBezTo>
                  <a:cubicBezTo>
                    <a:pt x="13108" y="2106"/>
                    <a:pt x="11815" y="4125"/>
                    <a:pt x="11077" y="6951"/>
                  </a:cubicBezTo>
                  <a:cubicBezTo>
                    <a:pt x="10338" y="9777"/>
                    <a:pt x="10154" y="13411"/>
                    <a:pt x="10892" y="15531"/>
                  </a:cubicBezTo>
                  <a:cubicBezTo>
                    <a:pt x="11631" y="17650"/>
                    <a:pt x="13292" y="18256"/>
                    <a:pt x="15231" y="18256"/>
                  </a:cubicBezTo>
                  <a:cubicBezTo>
                    <a:pt x="17169" y="18256"/>
                    <a:pt x="19385" y="17650"/>
                    <a:pt x="21600" y="17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7250195" y="278449"/>
              <a:ext cx="2540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927"/>
                    <a:pt x="18000" y="7855"/>
                    <a:pt x="16200" y="11221"/>
                  </a:cubicBezTo>
                  <a:cubicBezTo>
                    <a:pt x="14400" y="14587"/>
                    <a:pt x="12600" y="17392"/>
                    <a:pt x="9900" y="19029"/>
                  </a:cubicBezTo>
                  <a:cubicBezTo>
                    <a:pt x="7200" y="20665"/>
                    <a:pt x="3600" y="211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7148595" y="697549"/>
              <a:ext cx="323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71" y="18514"/>
                    <a:pt x="7341" y="15429"/>
                    <a:pt x="10941" y="11829"/>
                  </a:cubicBezTo>
                  <a:cubicBezTo>
                    <a:pt x="14541" y="8229"/>
                    <a:pt x="18071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8032981" y="355593"/>
              <a:ext cx="188765" cy="220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90" fill="norm" stroke="1" extrusionOk="0">
                  <a:moveTo>
                    <a:pt x="14203" y="1759"/>
                  </a:moveTo>
                  <a:cubicBezTo>
                    <a:pt x="14923" y="937"/>
                    <a:pt x="15643" y="114"/>
                    <a:pt x="16483" y="11"/>
                  </a:cubicBezTo>
                  <a:cubicBezTo>
                    <a:pt x="17323" y="-92"/>
                    <a:pt x="18283" y="525"/>
                    <a:pt x="18163" y="1554"/>
                  </a:cubicBezTo>
                  <a:cubicBezTo>
                    <a:pt x="18043" y="2582"/>
                    <a:pt x="16843" y="4022"/>
                    <a:pt x="13843" y="6594"/>
                  </a:cubicBezTo>
                  <a:cubicBezTo>
                    <a:pt x="10843" y="9165"/>
                    <a:pt x="6043" y="12868"/>
                    <a:pt x="3283" y="15542"/>
                  </a:cubicBezTo>
                  <a:cubicBezTo>
                    <a:pt x="523" y="18217"/>
                    <a:pt x="-197" y="19862"/>
                    <a:pt x="43" y="20685"/>
                  </a:cubicBezTo>
                  <a:cubicBezTo>
                    <a:pt x="283" y="21508"/>
                    <a:pt x="1483" y="21508"/>
                    <a:pt x="4243" y="21199"/>
                  </a:cubicBezTo>
                  <a:cubicBezTo>
                    <a:pt x="7003" y="20891"/>
                    <a:pt x="11323" y="20274"/>
                    <a:pt x="14443" y="19862"/>
                  </a:cubicBezTo>
                  <a:cubicBezTo>
                    <a:pt x="17563" y="19451"/>
                    <a:pt x="19483" y="19245"/>
                    <a:pt x="21403" y="1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8094745" y="430849"/>
              <a:ext cx="463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2" y="15600"/>
                    <a:pt x="5523" y="9600"/>
                    <a:pt x="8877" y="6000"/>
                  </a:cubicBezTo>
                  <a:cubicBezTo>
                    <a:pt x="12230" y="2400"/>
                    <a:pt x="16175" y="1200"/>
                    <a:pt x="18395" y="600"/>
                  </a:cubicBezTo>
                  <a:cubicBezTo>
                    <a:pt x="20614" y="0"/>
                    <a:pt x="2110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8126495" y="487999"/>
              <a:ext cx="406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25" y="16200"/>
                    <a:pt x="7650" y="10800"/>
                    <a:pt x="11250" y="7200"/>
                  </a:cubicBezTo>
                  <a:cubicBezTo>
                    <a:pt x="14850" y="3600"/>
                    <a:pt x="1822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8448228" y="351795"/>
              <a:ext cx="161907" cy="21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465" fill="norm" stroke="1" extrusionOk="0">
                  <a:moveTo>
                    <a:pt x="2769" y="1527"/>
                  </a:moveTo>
                  <a:cubicBezTo>
                    <a:pt x="1385" y="903"/>
                    <a:pt x="0" y="280"/>
                    <a:pt x="0" y="73"/>
                  </a:cubicBezTo>
                  <a:cubicBezTo>
                    <a:pt x="0" y="-135"/>
                    <a:pt x="1385" y="73"/>
                    <a:pt x="4846" y="1111"/>
                  </a:cubicBezTo>
                  <a:cubicBezTo>
                    <a:pt x="8308" y="2150"/>
                    <a:pt x="13846" y="4019"/>
                    <a:pt x="17169" y="5265"/>
                  </a:cubicBezTo>
                  <a:cubicBezTo>
                    <a:pt x="20492" y="6511"/>
                    <a:pt x="21600" y="7134"/>
                    <a:pt x="21046" y="8692"/>
                  </a:cubicBezTo>
                  <a:cubicBezTo>
                    <a:pt x="20492" y="10250"/>
                    <a:pt x="18277" y="12742"/>
                    <a:pt x="15785" y="15027"/>
                  </a:cubicBezTo>
                  <a:cubicBezTo>
                    <a:pt x="13292" y="17311"/>
                    <a:pt x="10523" y="19388"/>
                    <a:pt x="7754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8824995" y="212680"/>
              <a:ext cx="105135" cy="458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1461" fill="norm" stroke="1" extrusionOk="0">
                  <a:moveTo>
                    <a:pt x="0" y="8429"/>
                  </a:moveTo>
                  <a:cubicBezTo>
                    <a:pt x="2492" y="9519"/>
                    <a:pt x="4985" y="10609"/>
                    <a:pt x="6438" y="12541"/>
                  </a:cubicBezTo>
                  <a:cubicBezTo>
                    <a:pt x="7892" y="14473"/>
                    <a:pt x="8308" y="17247"/>
                    <a:pt x="8308" y="18981"/>
                  </a:cubicBezTo>
                  <a:cubicBezTo>
                    <a:pt x="8308" y="20715"/>
                    <a:pt x="7892" y="21409"/>
                    <a:pt x="7269" y="21458"/>
                  </a:cubicBezTo>
                  <a:cubicBezTo>
                    <a:pt x="6646" y="21508"/>
                    <a:pt x="5815" y="20914"/>
                    <a:pt x="5400" y="18585"/>
                  </a:cubicBezTo>
                  <a:cubicBezTo>
                    <a:pt x="4985" y="16257"/>
                    <a:pt x="4985" y="12194"/>
                    <a:pt x="5400" y="8974"/>
                  </a:cubicBezTo>
                  <a:cubicBezTo>
                    <a:pt x="5815" y="5754"/>
                    <a:pt x="6646" y="3376"/>
                    <a:pt x="7685" y="1989"/>
                  </a:cubicBezTo>
                  <a:cubicBezTo>
                    <a:pt x="8723" y="602"/>
                    <a:pt x="9969" y="205"/>
                    <a:pt x="11631" y="57"/>
                  </a:cubicBezTo>
                  <a:cubicBezTo>
                    <a:pt x="13292" y="-92"/>
                    <a:pt x="15369" y="7"/>
                    <a:pt x="17446" y="899"/>
                  </a:cubicBezTo>
                  <a:cubicBezTo>
                    <a:pt x="19523" y="1791"/>
                    <a:pt x="21600" y="3475"/>
                    <a:pt x="20146" y="5011"/>
                  </a:cubicBezTo>
                  <a:cubicBezTo>
                    <a:pt x="18692" y="6547"/>
                    <a:pt x="13708" y="7934"/>
                    <a:pt x="9969" y="8875"/>
                  </a:cubicBezTo>
                  <a:cubicBezTo>
                    <a:pt x="6231" y="9816"/>
                    <a:pt x="3738" y="10312"/>
                    <a:pt x="1246" y="1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8920245" y="430849"/>
              <a:ext cx="165101" cy="182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9683"/>
                  </a:moveTo>
                  <a:cubicBezTo>
                    <a:pt x="0" y="8441"/>
                    <a:pt x="0" y="7200"/>
                    <a:pt x="831" y="6703"/>
                  </a:cubicBezTo>
                  <a:cubicBezTo>
                    <a:pt x="1662" y="6207"/>
                    <a:pt x="3323" y="6455"/>
                    <a:pt x="5262" y="7821"/>
                  </a:cubicBezTo>
                  <a:cubicBezTo>
                    <a:pt x="7200" y="9186"/>
                    <a:pt x="9415" y="11669"/>
                    <a:pt x="10662" y="13655"/>
                  </a:cubicBezTo>
                  <a:cubicBezTo>
                    <a:pt x="11908" y="15641"/>
                    <a:pt x="12185" y="17131"/>
                    <a:pt x="11908" y="18497"/>
                  </a:cubicBezTo>
                  <a:cubicBezTo>
                    <a:pt x="11631" y="19862"/>
                    <a:pt x="10800" y="21103"/>
                    <a:pt x="9692" y="21352"/>
                  </a:cubicBezTo>
                  <a:cubicBezTo>
                    <a:pt x="8585" y="21600"/>
                    <a:pt x="7200" y="20855"/>
                    <a:pt x="6369" y="19117"/>
                  </a:cubicBezTo>
                  <a:cubicBezTo>
                    <a:pt x="5538" y="17379"/>
                    <a:pt x="5262" y="14648"/>
                    <a:pt x="7892" y="11297"/>
                  </a:cubicBezTo>
                  <a:cubicBezTo>
                    <a:pt x="10523" y="7945"/>
                    <a:pt x="16062" y="39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9119721" y="318289"/>
              <a:ext cx="105325" cy="296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74" fill="norm" stroke="1" extrusionOk="0">
                  <a:moveTo>
                    <a:pt x="21075" y="1712"/>
                  </a:moveTo>
                  <a:cubicBezTo>
                    <a:pt x="20228" y="946"/>
                    <a:pt x="19381" y="180"/>
                    <a:pt x="18110" y="27"/>
                  </a:cubicBezTo>
                  <a:cubicBezTo>
                    <a:pt x="16840" y="-126"/>
                    <a:pt x="15146" y="334"/>
                    <a:pt x="11969" y="2248"/>
                  </a:cubicBezTo>
                  <a:cubicBezTo>
                    <a:pt x="8793" y="4163"/>
                    <a:pt x="4134" y="7534"/>
                    <a:pt x="1804" y="10597"/>
                  </a:cubicBezTo>
                  <a:cubicBezTo>
                    <a:pt x="-525" y="13661"/>
                    <a:pt x="-525" y="16419"/>
                    <a:pt x="1381" y="18180"/>
                  </a:cubicBezTo>
                  <a:cubicBezTo>
                    <a:pt x="3287" y="19942"/>
                    <a:pt x="7099" y="20708"/>
                    <a:pt x="1091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9238596" y="300589"/>
              <a:ext cx="94400" cy="307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51" fill="norm" stroke="1" extrusionOk="0">
                  <a:moveTo>
                    <a:pt x="15647" y="6838"/>
                  </a:moveTo>
                  <a:cubicBezTo>
                    <a:pt x="12287" y="10071"/>
                    <a:pt x="8927" y="13303"/>
                    <a:pt x="6767" y="15508"/>
                  </a:cubicBezTo>
                  <a:cubicBezTo>
                    <a:pt x="4607" y="17712"/>
                    <a:pt x="3647" y="18887"/>
                    <a:pt x="2687" y="19842"/>
                  </a:cubicBezTo>
                  <a:cubicBezTo>
                    <a:pt x="1727" y="20797"/>
                    <a:pt x="767" y="21532"/>
                    <a:pt x="287" y="21312"/>
                  </a:cubicBezTo>
                  <a:cubicBezTo>
                    <a:pt x="-193" y="21091"/>
                    <a:pt x="-193" y="19916"/>
                    <a:pt x="1247" y="16903"/>
                  </a:cubicBezTo>
                  <a:cubicBezTo>
                    <a:pt x="2687" y="13891"/>
                    <a:pt x="5567" y="9042"/>
                    <a:pt x="7247" y="6177"/>
                  </a:cubicBezTo>
                  <a:cubicBezTo>
                    <a:pt x="8927" y="3312"/>
                    <a:pt x="9407" y="2430"/>
                    <a:pt x="10367" y="1622"/>
                  </a:cubicBezTo>
                  <a:cubicBezTo>
                    <a:pt x="11327" y="814"/>
                    <a:pt x="12767" y="79"/>
                    <a:pt x="14207" y="5"/>
                  </a:cubicBezTo>
                  <a:cubicBezTo>
                    <a:pt x="15647" y="-68"/>
                    <a:pt x="17087" y="520"/>
                    <a:pt x="18047" y="3018"/>
                  </a:cubicBezTo>
                  <a:cubicBezTo>
                    <a:pt x="19007" y="5516"/>
                    <a:pt x="19487" y="9924"/>
                    <a:pt x="19967" y="12863"/>
                  </a:cubicBezTo>
                  <a:cubicBezTo>
                    <a:pt x="20447" y="15801"/>
                    <a:pt x="20927" y="17271"/>
                    <a:pt x="21407" y="18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9263145" y="475299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9459995" y="468949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9606045" y="360999"/>
              <a:ext cx="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9599645" y="303849"/>
              <a:ext cx="116067" cy="29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398" fill="norm" stroke="1" extrusionOk="0">
                  <a:moveTo>
                    <a:pt x="1146" y="6943"/>
                  </a:moveTo>
                  <a:cubicBezTo>
                    <a:pt x="388" y="4937"/>
                    <a:pt x="-370" y="2931"/>
                    <a:pt x="198" y="1697"/>
                  </a:cubicBezTo>
                  <a:cubicBezTo>
                    <a:pt x="767" y="463"/>
                    <a:pt x="2662" y="0"/>
                    <a:pt x="5883" y="0"/>
                  </a:cubicBezTo>
                  <a:cubicBezTo>
                    <a:pt x="9104" y="0"/>
                    <a:pt x="13651" y="463"/>
                    <a:pt x="16683" y="1389"/>
                  </a:cubicBezTo>
                  <a:cubicBezTo>
                    <a:pt x="19714" y="2314"/>
                    <a:pt x="21230" y="3703"/>
                    <a:pt x="20662" y="4937"/>
                  </a:cubicBezTo>
                  <a:cubicBezTo>
                    <a:pt x="20093" y="6171"/>
                    <a:pt x="17441" y="7251"/>
                    <a:pt x="14977" y="7946"/>
                  </a:cubicBezTo>
                  <a:cubicBezTo>
                    <a:pt x="12514" y="8640"/>
                    <a:pt x="10241" y="8949"/>
                    <a:pt x="10051" y="9180"/>
                  </a:cubicBezTo>
                  <a:cubicBezTo>
                    <a:pt x="9862" y="9411"/>
                    <a:pt x="11756" y="9566"/>
                    <a:pt x="14219" y="10183"/>
                  </a:cubicBezTo>
                  <a:cubicBezTo>
                    <a:pt x="16683" y="10800"/>
                    <a:pt x="19714" y="11880"/>
                    <a:pt x="20283" y="13577"/>
                  </a:cubicBezTo>
                  <a:cubicBezTo>
                    <a:pt x="20851" y="15274"/>
                    <a:pt x="18956" y="17589"/>
                    <a:pt x="17062" y="18977"/>
                  </a:cubicBezTo>
                  <a:cubicBezTo>
                    <a:pt x="15167" y="20366"/>
                    <a:pt x="13272" y="20829"/>
                    <a:pt x="11377" y="21137"/>
                  </a:cubicBezTo>
                  <a:cubicBezTo>
                    <a:pt x="9483" y="21446"/>
                    <a:pt x="7588" y="21600"/>
                    <a:pt x="6262" y="20906"/>
                  </a:cubicBezTo>
                  <a:cubicBezTo>
                    <a:pt x="4935" y="20211"/>
                    <a:pt x="4177" y="18669"/>
                    <a:pt x="3419" y="17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9720345" y="224388"/>
              <a:ext cx="127149" cy="374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497" fill="norm" stroke="1" extrusionOk="0">
                  <a:moveTo>
                    <a:pt x="0" y="1279"/>
                  </a:moveTo>
                  <a:cubicBezTo>
                    <a:pt x="1045" y="672"/>
                    <a:pt x="2090" y="65"/>
                    <a:pt x="3484" y="5"/>
                  </a:cubicBezTo>
                  <a:cubicBezTo>
                    <a:pt x="4877" y="-56"/>
                    <a:pt x="6619" y="429"/>
                    <a:pt x="9581" y="2128"/>
                  </a:cubicBezTo>
                  <a:cubicBezTo>
                    <a:pt x="12542" y="3827"/>
                    <a:pt x="16723" y="6740"/>
                    <a:pt x="18987" y="9288"/>
                  </a:cubicBezTo>
                  <a:cubicBezTo>
                    <a:pt x="21252" y="11836"/>
                    <a:pt x="21600" y="14020"/>
                    <a:pt x="19684" y="15962"/>
                  </a:cubicBezTo>
                  <a:cubicBezTo>
                    <a:pt x="17768" y="17904"/>
                    <a:pt x="13587" y="19602"/>
                    <a:pt x="10626" y="20513"/>
                  </a:cubicBezTo>
                  <a:cubicBezTo>
                    <a:pt x="7665" y="21423"/>
                    <a:pt x="5923" y="21544"/>
                    <a:pt x="4877" y="21483"/>
                  </a:cubicBezTo>
                  <a:cubicBezTo>
                    <a:pt x="3832" y="21423"/>
                    <a:pt x="3484" y="21180"/>
                    <a:pt x="3135" y="20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9936245" y="443549"/>
              <a:ext cx="76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9942595" y="507049"/>
              <a:ext cx="571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10139445" y="232098"/>
              <a:ext cx="76473" cy="346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56" fill="norm" stroke="1" extrusionOk="0">
                  <a:moveTo>
                    <a:pt x="5254" y="10721"/>
                  </a:moveTo>
                  <a:cubicBezTo>
                    <a:pt x="4086" y="13863"/>
                    <a:pt x="2919" y="17005"/>
                    <a:pt x="2335" y="18903"/>
                  </a:cubicBezTo>
                  <a:cubicBezTo>
                    <a:pt x="1751" y="20801"/>
                    <a:pt x="1751" y="21456"/>
                    <a:pt x="1459" y="21456"/>
                  </a:cubicBezTo>
                  <a:cubicBezTo>
                    <a:pt x="1168" y="21456"/>
                    <a:pt x="584" y="20801"/>
                    <a:pt x="876" y="17921"/>
                  </a:cubicBezTo>
                  <a:cubicBezTo>
                    <a:pt x="1168" y="15041"/>
                    <a:pt x="2335" y="9936"/>
                    <a:pt x="3211" y="6860"/>
                  </a:cubicBezTo>
                  <a:cubicBezTo>
                    <a:pt x="4086" y="3783"/>
                    <a:pt x="4670" y="2736"/>
                    <a:pt x="5254" y="1885"/>
                  </a:cubicBezTo>
                  <a:cubicBezTo>
                    <a:pt x="5838" y="1034"/>
                    <a:pt x="6422" y="380"/>
                    <a:pt x="8173" y="118"/>
                  </a:cubicBezTo>
                  <a:cubicBezTo>
                    <a:pt x="9924" y="-144"/>
                    <a:pt x="12843" y="-13"/>
                    <a:pt x="15762" y="969"/>
                  </a:cubicBezTo>
                  <a:cubicBezTo>
                    <a:pt x="18681" y="1951"/>
                    <a:pt x="21600" y="3783"/>
                    <a:pt x="21016" y="5354"/>
                  </a:cubicBezTo>
                  <a:cubicBezTo>
                    <a:pt x="20432" y="6925"/>
                    <a:pt x="16346" y="8234"/>
                    <a:pt x="12259" y="9085"/>
                  </a:cubicBezTo>
                  <a:cubicBezTo>
                    <a:pt x="8173" y="9936"/>
                    <a:pt x="4086" y="10329"/>
                    <a:pt x="0" y="10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10196595" y="392749"/>
              <a:ext cx="101601" cy="169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7200"/>
                  </a:moveTo>
                  <a:cubicBezTo>
                    <a:pt x="2250" y="6667"/>
                    <a:pt x="4500" y="6133"/>
                    <a:pt x="6075" y="6533"/>
                  </a:cubicBezTo>
                  <a:cubicBezTo>
                    <a:pt x="7650" y="6933"/>
                    <a:pt x="8550" y="8267"/>
                    <a:pt x="9675" y="10000"/>
                  </a:cubicBezTo>
                  <a:cubicBezTo>
                    <a:pt x="10800" y="11733"/>
                    <a:pt x="12150" y="13867"/>
                    <a:pt x="12825" y="15600"/>
                  </a:cubicBezTo>
                  <a:cubicBezTo>
                    <a:pt x="13500" y="17333"/>
                    <a:pt x="13500" y="18667"/>
                    <a:pt x="12600" y="19733"/>
                  </a:cubicBezTo>
                  <a:cubicBezTo>
                    <a:pt x="11700" y="20800"/>
                    <a:pt x="9900" y="21600"/>
                    <a:pt x="8775" y="21200"/>
                  </a:cubicBezTo>
                  <a:cubicBezTo>
                    <a:pt x="7650" y="20800"/>
                    <a:pt x="7200" y="19200"/>
                    <a:pt x="8325" y="15867"/>
                  </a:cubicBezTo>
                  <a:cubicBezTo>
                    <a:pt x="9450" y="12533"/>
                    <a:pt x="12150" y="7467"/>
                    <a:pt x="14625" y="4533"/>
                  </a:cubicBezTo>
                  <a:cubicBezTo>
                    <a:pt x="17100" y="1600"/>
                    <a:pt x="1935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10336055" y="305870"/>
              <a:ext cx="120891" cy="23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419" fill="norm" stroke="1" extrusionOk="0">
                  <a:moveTo>
                    <a:pt x="20909" y="2093"/>
                  </a:moveTo>
                  <a:cubicBezTo>
                    <a:pt x="19811" y="1335"/>
                    <a:pt x="18712" y="577"/>
                    <a:pt x="17248" y="198"/>
                  </a:cubicBezTo>
                  <a:cubicBezTo>
                    <a:pt x="15784" y="-181"/>
                    <a:pt x="13953" y="-181"/>
                    <a:pt x="11024" y="1714"/>
                  </a:cubicBezTo>
                  <a:cubicBezTo>
                    <a:pt x="8095" y="3608"/>
                    <a:pt x="4068" y="7398"/>
                    <a:pt x="1872" y="10808"/>
                  </a:cubicBezTo>
                  <a:cubicBezTo>
                    <a:pt x="-325" y="14219"/>
                    <a:pt x="-691" y="17251"/>
                    <a:pt x="1323" y="18956"/>
                  </a:cubicBezTo>
                  <a:cubicBezTo>
                    <a:pt x="3336" y="20661"/>
                    <a:pt x="7729" y="21040"/>
                    <a:pt x="12123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10484461" y="296370"/>
              <a:ext cx="96574" cy="260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249" fill="norm" stroke="1" extrusionOk="0">
                  <a:moveTo>
                    <a:pt x="19252" y="3202"/>
                  </a:moveTo>
                  <a:cubicBezTo>
                    <a:pt x="14557" y="6485"/>
                    <a:pt x="9861" y="9769"/>
                    <a:pt x="6809" y="12533"/>
                  </a:cubicBezTo>
                  <a:cubicBezTo>
                    <a:pt x="3757" y="15298"/>
                    <a:pt x="2348" y="17545"/>
                    <a:pt x="1409" y="19100"/>
                  </a:cubicBezTo>
                  <a:cubicBezTo>
                    <a:pt x="470" y="20655"/>
                    <a:pt x="0" y="21519"/>
                    <a:pt x="0" y="21173"/>
                  </a:cubicBezTo>
                  <a:cubicBezTo>
                    <a:pt x="0" y="20828"/>
                    <a:pt x="470" y="19273"/>
                    <a:pt x="3052" y="15903"/>
                  </a:cubicBezTo>
                  <a:cubicBezTo>
                    <a:pt x="5635" y="12533"/>
                    <a:pt x="10330" y="7349"/>
                    <a:pt x="13617" y="4239"/>
                  </a:cubicBezTo>
                  <a:cubicBezTo>
                    <a:pt x="16904" y="1129"/>
                    <a:pt x="18783" y="92"/>
                    <a:pt x="19957" y="5"/>
                  </a:cubicBezTo>
                  <a:cubicBezTo>
                    <a:pt x="21130" y="-81"/>
                    <a:pt x="21600" y="783"/>
                    <a:pt x="21365" y="3634"/>
                  </a:cubicBezTo>
                  <a:cubicBezTo>
                    <a:pt x="21130" y="6485"/>
                    <a:pt x="20191" y="11324"/>
                    <a:pt x="19957" y="14434"/>
                  </a:cubicBezTo>
                  <a:cubicBezTo>
                    <a:pt x="19722" y="17545"/>
                    <a:pt x="20191" y="18927"/>
                    <a:pt x="20661" y="20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10501395" y="424499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10679195" y="278449"/>
              <a:ext cx="977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7" h="21600" fill="norm" stroke="1" extrusionOk="0">
                  <a:moveTo>
                    <a:pt x="0" y="0"/>
                  </a:moveTo>
                  <a:cubicBezTo>
                    <a:pt x="5731" y="2000"/>
                    <a:pt x="11461" y="4000"/>
                    <a:pt x="15429" y="6267"/>
                  </a:cubicBezTo>
                  <a:cubicBezTo>
                    <a:pt x="19396" y="8533"/>
                    <a:pt x="21600" y="11067"/>
                    <a:pt x="19616" y="13667"/>
                  </a:cubicBezTo>
                  <a:cubicBezTo>
                    <a:pt x="17633" y="16267"/>
                    <a:pt x="11461" y="18933"/>
                    <a:pt x="52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10799845" y="494349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11009395" y="193439"/>
              <a:ext cx="159357" cy="427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511" fill="norm" stroke="1" extrusionOk="0">
                  <a:moveTo>
                    <a:pt x="0" y="21511"/>
                  </a:moveTo>
                  <a:cubicBezTo>
                    <a:pt x="1385" y="18532"/>
                    <a:pt x="2769" y="15552"/>
                    <a:pt x="4569" y="12360"/>
                  </a:cubicBezTo>
                  <a:cubicBezTo>
                    <a:pt x="6369" y="9168"/>
                    <a:pt x="8585" y="5763"/>
                    <a:pt x="10108" y="3688"/>
                  </a:cubicBezTo>
                  <a:cubicBezTo>
                    <a:pt x="11631" y="1613"/>
                    <a:pt x="12462" y="869"/>
                    <a:pt x="13569" y="443"/>
                  </a:cubicBezTo>
                  <a:cubicBezTo>
                    <a:pt x="14677" y="17"/>
                    <a:pt x="16062" y="-89"/>
                    <a:pt x="17169" y="71"/>
                  </a:cubicBezTo>
                  <a:cubicBezTo>
                    <a:pt x="18277" y="230"/>
                    <a:pt x="19108" y="656"/>
                    <a:pt x="19938" y="1720"/>
                  </a:cubicBezTo>
                  <a:cubicBezTo>
                    <a:pt x="20769" y="2784"/>
                    <a:pt x="21600" y="4486"/>
                    <a:pt x="19662" y="6082"/>
                  </a:cubicBezTo>
                  <a:cubicBezTo>
                    <a:pt x="17723" y="7678"/>
                    <a:pt x="13015" y="9168"/>
                    <a:pt x="9969" y="9807"/>
                  </a:cubicBezTo>
                  <a:cubicBezTo>
                    <a:pt x="6923" y="10445"/>
                    <a:pt x="5538" y="10232"/>
                    <a:pt x="4154" y="10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11130045" y="360999"/>
              <a:ext cx="120651" cy="222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6113"/>
                  </a:moveTo>
                  <a:cubicBezTo>
                    <a:pt x="1895" y="6521"/>
                    <a:pt x="3789" y="6928"/>
                    <a:pt x="5305" y="8355"/>
                  </a:cubicBezTo>
                  <a:cubicBezTo>
                    <a:pt x="6821" y="9781"/>
                    <a:pt x="7958" y="12226"/>
                    <a:pt x="8526" y="14264"/>
                  </a:cubicBezTo>
                  <a:cubicBezTo>
                    <a:pt x="9095" y="16302"/>
                    <a:pt x="9095" y="17932"/>
                    <a:pt x="8526" y="19257"/>
                  </a:cubicBezTo>
                  <a:cubicBezTo>
                    <a:pt x="7958" y="20581"/>
                    <a:pt x="6821" y="21600"/>
                    <a:pt x="5874" y="21396"/>
                  </a:cubicBezTo>
                  <a:cubicBezTo>
                    <a:pt x="4926" y="21192"/>
                    <a:pt x="4168" y="19766"/>
                    <a:pt x="4358" y="16608"/>
                  </a:cubicBezTo>
                  <a:cubicBezTo>
                    <a:pt x="4547" y="13449"/>
                    <a:pt x="5684" y="8558"/>
                    <a:pt x="8716" y="5502"/>
                  </a:cubicBezTo>
                  <a:cubicBezTo>
                    <a:pt x="11747" y="2445"/>
                    <a:pt x="16674" y="12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11290206" y="283008"/>
              <a:ext cx="125590" cy="274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10" fill="norm" stroke="1" extrusionOk="0">
                  <a:moveTo>
                    <a:pt x="21360" y="2118"/>
                  </a:moveTo>
                  <a:cubicBezTo>
                    <a:pt x="21360" y="1294"/>
                    <a:pt x="21360" y="470"/>
                    <a:pt x="20460" y="140"/>
                  </a:cubicBezTo>
                  <a:cubicBezTo>
                    <a:pt x="19560" y="-190"/>
                    <a:pt x="17760" y="-25"/>
                    <a:pt x="14700" y="1624"/>
                  </a:cubicBezTo>
                  <a:cubicBezTo>
                    <a:pt x="11640" y="3273"/>
                    <a:pt x="7320" y="6405"/>
                    <a:pt x="4620" y="9291"/>
                  </a:cubicBezTo>
                  <a:cubicBezTo>
                    <a:pt x="1920" y="12176"/>
                    <a:pt x="840" y="14815"/>
                    <a:pt x="300" y="16546"/>
                  </a:cubicBezTo>
                  <a:cubicBezTo>
                    <a:pt x="-240" y="18277"/>
                    <a:pt x="-240" y="19102"/>
                    <a:pt x="1920" y="19761"/>
                  </a:cubicBezTo>
                  <a:cubicBezTo>
                    <a:pt x="4080" y="20421"/>
                    <a:pt x="8400" y="20915"/>
                    <a:pt x="1272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11415795" y="373699"/>
              <a:ext cx="38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6000"/>
                    <a:pt x="12000" y="12000"/>
                    <a:pt x="8400" y="15600"/>
                  </a:cubicBezTo>
                  <a:cubicBezTo>
                    <a:pt x="4800" y="19200"/>
                    <a:pt x="24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11403095" y="343129"/>
              <a:ext cx="122005" cy="263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379" fill="norm" stroke="1" extrusionOk="0">
                  <a:moveTo>
                    <a:pt x="6590" y="2475"/>
                  </a:moveTo>
                  <a:cubicBezTo>
                    <a:pt x="6224" y="1618"/>
                    <a:pt x="5858" y="761"/>
                    <a:pt x="6956" y="333"/>
                  </a:cubicBezTo>
                  <a:cubicBezTo>
                    <a:pt x="8054" y="-96"/>
                    <a:pt x="10617" y="-96"/>
                    <a:pt x="13180" y="247"/>
                  </a:cubicBezTo>
                  <a:cubicBezTo>
                    <a:pt x="15742" y="590"/>
                    <a:pt x="18305" y="1275"/>
                    <a:pt x="19769" y="2047"/>
                  </a:cubicBezTo>
                  <a:cubicBezTo>
                    <a:pt x="21234" y="2818"/>
                    <a:pt x="21600" y="3675"/>
                    <a:pt x="20319" y="4618"/>
                  </a:cubicBezTo>
                  <a:cubicBezTo>
                    <a:pt x="19037" y="5561"/>
                    <a:pt x="16108" y="6590"/>
                    <a:pt x="13729" y="7361"/>
                  </a:cubicBezTo>
                  <a:cubicBezTo>
                    <a:pt x="11349" y="8133"/>
                    <a:pt x="9519" y="8647"/>
                    <a:pt x="9153" y="9247"/>
                  </a:cubicBezTo>
                  <a:cubicBezTo>
                    <a:pt x="8786" y="9847"/>
                    <a:pt x="9885" y="10533"/>
                    <a:pt x="11898" y="11475"/>
                  </a:cubicBezTo>
                  <a:cubicBezTo>
                    <a:pt x="13912" y="12418"/>
                    <a:pt x="16841" y="13618"/>
                    <a:pt x="18305" y="14904"/>
                  </a:cubicBezTo>
                  <a:cubicBezTo>
                    <a:pt x="19769" y="16190"/>
                    <a:pt x="19769" y="17561"/>
                    <a:pt x="17756" y="18675"/>
                  </a:cubicBezTo>
                  <a:cubicBezTo>
                    <a:pt x="15742" y="19790"/>
                    <a:pt x="11715" y="20647"/>
                    <a:pt x="8603" y="21075"/>
                  </a:cubicBezTo>
                  <a:cubicBezTo>
                    <a:pt x="5492" y="21504"/>
                    <a:pt x="3295" y="21504"/>
                    <a:pt x="2014" y="20904"/>
                  </a:cubicBezTo>
                  <a:cubicBezTo>
                    <a:pt x="732" y="20304"/>
                    <a:pt x="366" y="19104"/>
                    <a:pt x="0" y="17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11517395" y="253049"/>
              <a:ext cx="17120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600" fill="norm" stroke="1" extrusionOk="0">
                  <a:moveTo>
                    <a:pt x="3904" y="0"/>
                  </a:moveTo>
                  <a:cubicBezTo>
                    <a:pt x="6766" y="103"/>
                    <a:pt x="9629" y="206"/>
                    <a:pt x="13012" y="1543"/>
                  </a:cubicBezTo>
                  <a:cubicBezTo>
                    <a:pt x="16395" y="2880"/>
                    <a:pt x="20299" y="5451"/>
                    <a:pt x="20949" y="8229"/>
                  </a:cubicBezTo>
                  <a:cubicBezTo>
                    <a:pt x="21600" y="11006"/>
                    <a:pt x="18998" y="13989"/>
                    <a:pt x="14964" y="16251"/>
                  </a:cubicBezTo>
                  <a:cubicBezTo>
                    <a:pt x="10930" y="18514"/>
                    <a:pt x="5465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647896" y="1054146"/>
              <a:ext cx="461850" cy="870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11" fill="norm" stroke="1" extrusionOk="0">
                  <a:moveTo>
                    <a:pt x="1696" y="603"/>
                  </a:moveTo>
                  <a:cubicBezTo>
                    <a:pt x="1696" y="289"/>
                    <a:pt x="1696" y="-25"/>
                    <a:pt x="1746" y="1"/>
                  </a:cubicBezTo>
                  <a:cubicBezTo>
                    <a:pt x="1795" y="27"/>
                    <a:pt x="1894" y="393"/>
                    <a:pt x="2140" y="1570"/>
                  </a:cubicBezTo>
                  <a:cubicBezTo>
                    <a:pt x="2387" y="2747"/>
                    <a:pt x="2781" y="4734"/>
                    <a:pt x="2880" y="6696"/>
                  </a:cubicBezTo>
                  <a:cubicBezTo>
                    <a:pt x="2979" y="8657"/>
                    <a:pt x="2781" y="10592"/>
                    <a:pt x="2485" y="12501"/>
                  </a:cubicBezTo>
                  <a:cubicBezTo>
                    <a:pt x="2189" y="14410"/>
                    <a:pt x="1795" y="16293"/>
                    <a:pt x="1450" y="17626"/>
                  </a:cubicBezTo>
                  <a:cubicBezTo>
                    <a:pt x="1105" y="18960"/>
                    <a:pt x="809" y="19744"/>
                    <a:pt x="513" y="20294"/>
                  </a:cubicBezTo>
                  <a:cubicBezTo>
                    <a:pt x="217" y="20843"/>
                    <a:pt x="-79" y="21157"/>
                    <a:pt x="20" y="21340"/>
                  </a:cubicBezTo>
                  <a:cubicBezTo>
                    <a:pt x="118" y="21523"/>
                    <a:pt x="611" y="21575"/>
                    <a:pt x="2535" y="21418"/>
                  </a:cubicBezTo>
                  <a:cubicBezTo>
                    <a:pt x="4458" y="21261"/>
                    <a:pt x="7811" y="20895"/>
                    <a:pt x="11214" y="20607"/>
                  </a:cubicBezTo>
                  <a:cubicBezTo>
                    <a:pt x="14617" y="20320"/>
                    <a:pt x="18069" y="20111"/>
                    <a:pt x="21521" y="19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1052595" y="1777049"/>
              <a:ext cx="12707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600" fill="norm" stroke="1" extrusionOk="0">
                  <a:moveTo>
                    <a:pt x="0" y="0"/>
                  </a:moveTo>
                  <a:cubicBezTo>
                    <a:pt x="6968" y="2880"/>
                    <a:pt x="13935" y="5760"/>
                    <a:pt x="17594" y="8208"/>
                  </a:cubicBezTo>
                  <a:cubicBezTo>
                    <a:pt x="21252" y="10656"/>
                    <a:pt x="21600" y="12672"/>
                    <a:pt x="20032" y="14832"/>
                  </a:cubicBezTo>
                  <a:cubicBezTo>
                    <a:pt x="18465" y="16992"/>
                    <a:pt x="14981" y="19296"/>
                    <a:pt x="11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1554715" y="1618041"/>
              <a:ext cx="170981" cy="439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61" fill="norm" stroke="1" extrusionOk="0">
                  <a:moveTo>
                    <a:pt x="3941" y="6833"/>
                  </a:moveTo>
                  <a:cubicBezTo>
                    <a:pt x="3408" y="10244"/>
                    <a:pt x="2874" y="13654"/>
                    <a:pt x="2341" y="15928"/>
                  </a:cubicBezTo>
                  <a:cubicBezTo>
                    <a:pt x="1808" y="18202"/>
                    <a:pt x="1274" y="19339"/>
                    <a:pt x="874" y="20165"/>
                  </a:cubicBezTo>
                  <a:cubicBezTo>
                    <a:pt x="474" y="20992"/>
                    <a:pt x="208" y="21509"/>
                    <a:pt x="74" y="21457"/>
                  </a:cubicBezTo>
                  <a:cubicBezTo>
                    <a:pt x="-59" y="21406"/>
                    <a:pt x="-59" y="20786"/>
                    <a:pt x="474" y="18770"/>
                  </a:cubicBezTo>
                  <a:cubicBezTo>
                    <a:pt x="1008" y="16755"/>
                    <a:pt x="2074" y="13344"/>
                    <a:pt x="3808" y="10141"/>
                  </a:cubicBezTo>
                  <a:cubicBezTo>
                    <a:pt x="5541" y="6937"/>
                    <a:pt x="7941" y="3940"/>
                    <a:pt x="9674" y="2183"/>
                  </a:cubicBezTo>
                  <a:cubicBezTo>
                    <a:pt x="11408" y="426"/>
                    <a:pt x="12474" y="-91"/>
                    <a:pt x="13274" y="12"/>
                  </a:cubicBezTo>
                  <a:cubicBezTo>
                    <a:pt x="14074" y="116"/>
                    <a:pt x="14608" y="839"/>
                    <a:pt x="15008" y="3009"/>
                  </a:cubicBezTo>
                  <a:cubicBezTo>
                    <a:pt x="15408" y="5180"/>
                    <a:pt x="15674" y="8797"/>
                    <a:pt x="16208" y="11587"/>
                  </a:cubicBezTo>
                  <a:cubicBezTo>
                    <a:pt x="16741" y="14378"/>
                    <a:pt x="17541" y="16342"/>
                    <a:pt x="18474" y="17478"/>
                  </a:cubicBezTo>
                  <a:cubicBezTo>
                    <a:pt x="19408" y="18615"/>
                    <a:pt x="20474" y="18925"/>
                    <a:pt x="21541" y="19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1598695" y="1884999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2165578" y="1682807"/>
              <a:ext cx="182418" cy="332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83" fill="norm" stroke="1" extrusionOk="0">
                  <a:moveTo>
                    <a:pt x="21397" y="16340"/>
                  </a:moveTo>
                  <a:cubicBezTo>
                    <a:pt x="17921" y="14836"/>
                    <a:pt x="14445" y="13332"/>
                    <a:pt x="12087" y="11282"/>
                  </a:cubicBezTo>
                  <a:cubicBezTo>
                    <a:pt x="9728" y="9231"/>
                    <a:pt x="8487" y="6634"/>
                    <a:pt x="8238" y="4857"/>
                  </a:cubicBezTo>
                  <a:cubicBezTo>
                    <a:pt x="7990" y="3079"/>
                    <a:pt x="8735" y="2122"/>
                    <a:pt x="9728" y="1439"/>
                  </a:cubicBezTo>
                  <a:cubicBezTo>
                    <a:pt x="10721" y="755"/>
                    <a:pt x="11963" y="345"/>
                    <a:pt x="13204" y="140"/>
                  </a:cubicBezTo>
                  <a:cubicBezTo>
                    <a:pt x="14445" y="-65"/>
                    <a:pt x="15687" y="-65"/>
                    <a:pt x="16556" y="277"/>
                  </a:cubicBezTo>
                  <a:cubicBezTo>
                    <a:pt x="17425" y="619"/>
                    <a:pt x="17921" y="1302"/>
                    <a:pt x="17549" y="2874"/>
                  </a:cubicBezTo>
                  <a:cubicBezTo>
                    <a:pt x="17176" y="4446"/>
                    <a:pt x="15935" y="6907"/>
                    <a:pt x="13080" y="9778"/>
                  </a:cubicBezTo>
                  <a:cubicBezTo>
                    <a:pt x="10225" y="12649"/>
                    <a:pt x="5756" y="15930"/>
                    <a:pt x="3149" y="17912"/>
                  </a:cubicBezTo>
                  <a:cubicBezTo>
                    <a:pt x="542" y="19894"/>
                    <a:pt x="-203" y="20578"/>
                    <a:pt x="45" y="20988"/>
                  </a:cubicBezTo>
                  <a:cubicBezTo>
                    <a:pt x="294" y="21398"/>
                    <a:pt x="1535" y="21535"/>
                    <a:pt x="5011" y="21467"/>
                  </a:cubicBezTo>
                  <a:cubicBezTo>
                    <a:pt x="8487" y="21398"/>
                    <a:pt x="14197" y="21125"/>
                    <a:pt x="19907" y="20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2963945" y="1700849"/>
              <a:ext cx="190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08"/>
                    <a:pt x="9600" y="8816"/>
                    <a:pt x="13200" y="12416"/>
                  </a:cubicBezTo>
                  <a:cubicBezTo>
                    <a:pt x="16800" y="16016"/>
                    <a:pt x="19200" y="188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2961828" y="1633242"/>
              <a:ext cx="190153" cy="406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64" fill="norm" stroke="1" extrusionOk="0">
                  <a:moveTo>
                    <a:pt x="235" y="6562"/>
                  </a:moveTo>
                  <a:cubicBezTo>
                    <a:pt x="0" y="5338"/>
                    <a:pt x="-235" y="4113"/>
                    <a:pt x="469" y="3000"/>
                  </a:cubicBezTo>
                  <a:cubicBezTo>
                    <a:pt x="1174" y="1886"/>
                    <a:pt x="2817" y="884"/>
                    <a:pt x="4930" y="383"/>
                  </a:cubicBezTo>
                  <a:cubicBezTo>
                    <a:pt x="7043" y="-118"/>
                    <a:pt x="9626" y="-118"/>
                    <a:pt x="11622" y="327"/>
                  </a:cubicBezTo>
                  <a:cubicBezTo>
                    <a:pt x="13617" y="773"/>
                    <a:pt x="15026" y="1663"/>
                    <a:pt x="14556" y="3111"/>
                  </a:cubicBezTo>
                  <a:cubicBezTo>
                    <a:pt x="14087" y="4558"/>
                    <a:pt x="11739" y="6562"/>
                    <a:pt x="10448" y="7843"/>
                  </a:cubicBezTo>
                  <a:cubicBezTo>
                    <a:pt x="9156" y="9123"/>
                    <a:pt x="8922" y="9680"/>
                    <a:pt x="9391" y="10181"/>
                  </a:cubicBezTo>
                  <a:cubicBezTo>
                    <a:pt x="9861" y="10682"/>
                    <a:pt x="11035" y="11127"/>
                    <a:pt x="13148" y="12018"/>
                  </a:cubicBezTo>
                  <a:cubicBezTo>
                    <a:pt x="15261" y="12909"/>
                    <a:pt x="18313" y="14245"/>
                    <a:pt x="19839" y="15470"/>
                  </a:cubicBezTo>
                  <a:cubicBezTo>
                    <a:pt x="21365" y="16694"/>
                    <a:pt x="21365" y="17808"/>
                    <a:pt x="20543" y="18810"/>
                  </a:cubicBezTo>
                  <a:cubicBezTo>
                    <a:pt x="19722" y="19812"/>
                    <a:pt x="18078" y="20703"/>
                    <a:pt x="14556" y="21092"/>
                  </a:cubicBezTo>
                  <a:cubicBezTo>
                    <a:pt x="11035" y="21482"/>
                    <a:pt x="5635" y="21371"/>
                    <a:pt x="235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3723500" y="1768570"/>
              <a:ext cx="154846" cy="21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801" fill="norm" stroke="1" extrusionOk="0">
                  <a:moveTo>
                    <a:pt x="17850" y="5761"/>
                  </a:moveTo>
                  <a:cubicBezTo>
                    <a:pt x="15807" y="3910"/>
                    <a:pt x="13764" y="2058"/>
                    <a:pt x="11429" y="927"/>
                  </a:cubicBezTo>
                  <a:cubicBezTo>
                    <a:pt x="9094" y="-205"/>
                    <a:pt x="6467" y="-616"/>
                    <a:pt x="4277" y="1544"/>
                  </a:cubicBezTo>
                  <a:cubicBezTo>
                    <a:pt x="2088" y="3704"/>
                    <a:pt x="337" y="8435"/>
                    <a:pt x="45" y="12035"/>
                  </a:cubicBezTo>
                  <a:cubicBezTo>
                    <a:pt x="-247" y="15635"/>
                    <a:pt x="921" y="18104"/>
                    <a:pt x="2234" y="19441"/>
                  </a:cubicBezTo>
                  <a:cubicBezTo>
                    <a:pt x="3548" y="20778"/>
                    <a:pt x="5007" y="20984"/>
                    <a:pt x="6175" y="20675"/>
                  </a:cubicBezTo>
                  <a:cubicBezTo>
                    <a:pt x="7342" y="20367"/>
                    <a:pt x="8218" y="19544"/>
                    <a:pt x="9531" y="16767"/>
                  </a:cubicBezTo>
                  <a:cubicBezTo>
                    <a:pt x="10845" y="13990"/>
                    <a:pt x="12596" y="9258"/>
                    <a:pt x="13472" y="6378"/>
                  </a:cubicBezTo>
                  <a:cubicBezTo>
                    <a:pt x="14348" y="3498"/>
                    <a:pt x="14348" y="2470"/>
                    <a:pt x="14348" y="2470"/>
                  </a:cubicBezTo>
                  <a:cubicBezTo>
                    <a:pt x="14348" y="2470"/>
                    <a:pt x="14348" y="3498"/>
                    <a:pt x="15369" y="5761"/>
                  </a:cubicBezTo>
                  <a:cubicBezTo>
                    <a:pt x="16391" y="8024"/>
                    <a:pt x="18434" y="11521"/>
                    <a:pt x="19602" y="13373"/>
                  </a:cubicBezTo>
                  <a:cubicBezTo>
                    <a:pt x="20769" y="15224"/>
                    <a:pt x="21061" y="15430"/>
                    <a:pt x="21353" y="15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3910095" y="1770699"/>
              <a:ext cx="146051" cy="18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3767"/>
                  </a:moveTo>
                  <a:cubicBezTo>
                    <a:pt x="1252" y="3014"/>
                    <a:pt x="2504" y="2260"/>
                    <a:pt x="3757" y="2386"/>
                  </a:cubicBezTo>
                  <a:cubicBezTo>
                    <a:pt x="5009" y="2512"/>
                    <a:pt x="6261" y="3516"/>
                    <a:pt x="7826" y="5400"/>
                  </a:cubicBezTo>
                  <a:cubicBezTo>
                    <a:pt x="9391" y="7284"/>
                    <a:pt x="11270" y="10047"/>
                    <a:pt x="12209" y="12558"/>
                  </a:cubicBezTo>
                  <a:cubicBezTo>
                    <a:pt x="13148" y="15070"/>
                    <a:pt x="13148" y="17330"/>
                    <a:pt x="12522" y="18963"/>
                  </a:cubicBezTo>
                  <a:cubicBezTo>
                    <a:pt x="11896" y="20595"/>
                    <a:pt x="10643" y="21600"/>
                    <a:pt x="9704" y="21349"/>
                  </a:cubicBezTo>
                  <a:cubicBezTo>
                    <a:pt x="8765" y="21098"/>
                    <a:pt x="8139" y="19591"/>
                    <a:pt x="8609" y="16451"/>
                  </a:cubicBezTo>
                  <a:cubicBezTo>
                    <a:pt x="9078" y="13312"/>
                    <a:pt x="10643" y="8540"/>
                    <a:pt x="12991" y="5526"/>
                  </a:cubicBezTo>
                  <a:cubicBezTo>
                    <a:pt x="15339" y="2512"/>
                    <a:pt x="18470" y="12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4053828" y="1747426"/>
              <a:ext cx="161068" cy="195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200" fill="norm" stroke="1" extrusionOk="0">
                  <a:moveTo>
                    <a:pt x="2795" y="6663"/>
                  </a:moveTo>
                  <a:cubicBezTo>
                    <a:pt x="2241" y="7812"/>
                    <a:pt x="1687" y="8960"/>
                    <a:pt x="2103" y="9535"/>
                  </a:cubicBezTo>
                  <a:cubicBezTo>
                    <a:pt x="2518" y="10109"/>
                    <a:pt x="3903" y="10109"/>
                    <a:pt x="5980" y="8960"/>
                  </a:cubicBezTo>
                  <a:cubicBezTo>
                    <a:pt x="8057" y="7812"/>
                    <a:pt x="10826" y="5514"/>
                    <a:pt x="12210" y="3790"/>
                  </a:cubicBezTo>
                  <a:cubicBezTo>
                    <a:pt x="13595" y="2067"/>
                    <a:pt x="13595" y="918"/>
                    <a:pt x="12903" y="343"/>
                  </a:cubicBezTo>
                  <a:cubicBezTo>
                    <a:pt x="12210" y="-231"/>
                    <a:pt x="10826" y="-231"/>
                    <a:pt x="8472" y="1492"/>
                  </a:cubicBezTo>
                  <a:cubicBezTo>
                    <a:pt x="6118" y="3216"/>
                    <a:pt x="2795" y="6663"/>
                    <a:pt x="1134" y="9880"/>
                  </a:cubicBezTo>
                  <a:cubicBezTo>
                    <a:pt x="-528" y="13097"/>
                    <a:pt x="-528" y="16084"/>
                    <a:pt x="2241" y="18037"/>
                  </a:cubicBezTo>
                  <a:cubicBezTo>
                    <a:pt x="5010" y="19990"/>
                    <a:pt x="10549" y="20909"/>
                    <a:pt x="14149" y="21139"/>
                  </a:cubicBezTo>
                  <a:cubicBezTo>
                    <a:pt x="17749" y="21369"/>
                    <a:pt x="19410" y="20909"/>
                    <a:pt x="21072" y="20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4952437" y="1618299"/>
              <a:ext cx="14436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4" h="21600" fill="norm" stroke="1" extrusionOk="0">
                  <a:moveTo>
                    <a:pt x="14998" y="0"/>
                  </a:moveTo>
                  <a:cubicBezTo>
                    <a:pt x="6898" y="1241"/>
                    <a:pt x="-1202" y="2483"/>
                    <a:pt x="148" y="5400"/>
                  </a:cubicBezTo>
                  <a:cubicBezTo>
                    <a:pt x="1498" y="8317"/>
                    <a:pt x="12298" y="12910"/>
                    <a:pt x="16348" y="15890"/>
                  </a:cubicBezTo>
                  <a:cubicBezTo>
                    <a:pt x="20398" y="18869"/>
                    <a:pt x="17698" y="20234"/>
                    <a:pt x="149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4811795" y="1980249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4400"/>
                    <a:pt x="10338" y="7200"/>
                    <a:pt x="13938" y="3600"/>
                  </a:cubicBezTo>
                  <a:cubicBezTo>
                    <a:pt x="17538" y="0"/>
                    <a:pt x="195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5629813" y="1740765"/>
              <a:ext cx="121783" cy="242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52" fill="norm" stroke="1" extrusionOk="0">
                  <a:moveTo>
                    <a:pt x="16958" y="2633"/>
                  </a:moveTo>
                  <a:cubicBezTo>
                    <a:pt x="16586" y="1702"/>
                    <a:pt x="16213" y="771"/>
                    <a:pt x="15096" y="306"/>
                  </a:cubicBezTo>
                  <a:cubicBezTo>
                    <a:pt x="13979" y="-160"/>
                    <a:pt x="12117" y="-160"/>
                    <a:pt x="10068" y="771"/>
                  </a:cubicBezTo>
                  <a:cubicBezTo>
                    <a:pt x="8020" y="1702"/>
                    <a:pt x="5786" y="3564"/>
                    <a:pt x="3737" y="6637"/>
                  </a:cubicBezTo>
                  <a:cubicBezTo>
                    <a:pt x="1689" y="9709"/>
                    <a:pt x="-173" y="13992"/>
                    <a:pt x="13" y="16878"/>
                  </a:cubicBezTo>
                  <a:cubicBezTo>
                    <a:pt x="199" y="19764"/>
                    <a:pt x="2434" y="21254"/>
                    <a:pt x="6344" y="21347"/>
                  </a:cubicBezTo>
                  <a:cubicBezTo>
                    <a:pt x="10255" y="21440"/>
                    <a:pt x="15841" y="20137"/>
                    <a:pt x="21427" y="18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5769426" y="1815099"/>
              <a:ext cx="129639" cy="170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0704" fill="norm" stroke="1" extrusionOk="0">
                  <a:moveTo>
                    <a:pt x="11512" y="778"/>
                  </a:moveTo>
                  <a:cubicBezTo>
                    <a:pt x="9798" y="263"/>
                    <a:pt x="8084" y="-251"/>
                    <a:pt x="6369" y="135"/>
                  </a:cubicBezTo>
                  <a:cubicBezTo>
                    <a:pt x="4655" y="520"/>
                    <a:pt x="2941" y="1806"/>
                    <a:pt x="1741" y="5149"/>
                  </a:cubicBezTo>
                  <a:cubicBezTo>
                    <a:pt x="541" y="8492"/>
                    <a:pt x="-145" y="13892"/>
                    <a:pt x="26" y="17106"/>
                  </a:cubicBezTo>
                  <a:cubicBezTo>
                    <a:pt x="198" y="20320"/>
                    <a:pt x="1226" y="21349"/>
                    <a:pt x="4826" y="20320"/>
                  </a:cubicBezTo>
                  <a:cubicBezTo>
                    <a:pt x="8426" y="19292"/>
                    <a:pt x="14598" y="16206"/>
                    <a:pt x="17855" y="13635"/>
                  </a:cubicBezTo>
                  <a:cubicBezTo>
                    <a:pt x="21112" y="11063"/>
                    <a:pt x="21455" y="9006"/>
                    <a:pt x="20598" y="7078"/>
                  </a:cubicBezTo>
                  <a:cubicBezTo>
                    <a:pt x="19741" y="5149"/>
                    <a:pt x="17684" y="3349"/>
                    <a:pt x="15626" y="2449"/>
                  </a:cubicBezTo>
                  <a:cubicBezTo>
                    <a:pt x="13569" y="1549"/>
                    <a:pt x="11512" y="1549"/>
                    <a:pt x="9969" y="2320"/>
                  </a:cubicBezTo>
                  <a:cubicBezTo>
                    <a:pt x="8426" y="3092"/>
                    <a:pt x="7398" y="4635"/>
                    <a:pt x="6369" y="6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5935745" y="1780461"/>
              <a:ext cx="107951" cy="19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5037"/>
                  </a:moveTo>
                  <a:cubicBezTo>
                    <a:pt x="1694" y="9312"/>
                    <a:pt x="3388" y="13587"/>
                    <a:pt x="4024" y="16400"/>
                  </a:cubicBezTo>
                  <a:cubicBezTo>
                    <a:pt x="4659" y="19212"/>
                    <a:pt x="4235" y="20562"/>
                    <a:pt x="3600" y="20675"/>
                  </a:cubicBezTo>
                  <a:cubicBezTo>
                    <a:pt x="2965" y="20787"/>
                    <a:pt x="2118" y="19662"/>
                    <a:pt x="1694" y="16962"/>
                  </a:cubicBezTo>
                  <a:cubicBezTo>
                    <a:pt x="1271" y="14262"/>
                    <a:pt x="1271" y="9987"/>
                    <a:pt x="2329" y="6837"/>
                  </a:cubicBezTo>
                  <a:cubicBezTo>
                    <a:pt x="3388" y="3687"/>
                    <a:pt x="5506" y="1662"/>
                    <a:pt x="7624" y="650"/>
                  </a:cubicBezTo>
                  <a:cubicBezTo>
                    <a:pt x="9741" y="-363"/>
                    <a:pt x="11859" y="-363"/>
                    <a:pt x="13976" y="1887"/>
                  </a:cubicBezTo>
                  <a:cubicBezTo>
                    <a:pt x="16094" y="4137"/>
                    <a:pt x="18212" y="8637"/>
                    <a:pt x="19482" y="12237"/>
                  </a:cubicBezTo>
                  <a:cubicBezTo>
                    <a:pt x="20753" y="15837"/>
                    <a:pt x="21176" y="18537"/>
                    <a:pt x="2160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6057340" y="1571405"/>
              <a:ext cx="144495" cy="389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377" fill="norm" stroke="1" extrusionOk="0">
                  <a:moveTo>
                    <a:pt x="14886" y="15115"/>
                  </a:moveTo>
                  <a:cubicBezTo>
                    <a:pt x="15512" y="14534"/>
                    <a:pt x="16138" y="13954"/>
                    <a:pt x="15669" y="13547"/>
                  </a:cubicBezTo>
                  <a:cubicBezTo>
                    <a:pt x="15199" y="13141"/>
                    <a:pt x="13634" y="12908"/>
                    <a:pt x="11286" y="13141"/>
                  </a:cubicBezTo>
                  <a:cubicBezTo>
                    <a:pt x="8938" y="13373"/>
                    <a:pt x="5808" y="14070"/>
                    <a:pt x="3617" y="15289"/>
                  </a:cubicBezTo>
                  <a:cubicBezTo>
                    <a:pt x="1425" y="16508"/>
                    <a:pt x="173" y="18250"/>
                    <a:pt x="17" y="19412"/>
                  </a:cubicBezTo>
                  <a:cubicBezTo>
                    <a:pt x="-140" y="20573"/>
                    <a:pt x="799" y="21154"/>
                    <a:pt x="2990" y="21328"/>
                  </a:cubicBezTo>
                  <a:cubicBezTo>
                    <a:pt x="5182" y="21502"/>
                    <a:pt x="8625" y="21270"/>
                    <a:pt x="11912" y="19760"/>
                  </a:cubicBezTo>
                  <a:cubicBezTo>
                    <a:pt x="15199" y="18250"/>
                    <a:pt x="18330" y="15463"/>
                    <a:pt x="19895" y="12386"/>
                  </a:cubicBezTo>
                  <a:cubicBezTo>
                    <a:pt x="21460" y="9308"/>
                    <a:pt x="21460" y="5941"/>
                    <a:pt x="21303" y="3967"/>
                  </a:cubicBezTo>
                  <a:cubicBezTo>
                    <a:pt x="21147" y="1992"/>
                    <a:pt x="20834" y="1412"/>
                    <a:pt x="20051" y="889"/>
                  </a:cubicBezTo>
                  <a:cubicBezTo>
                    <a:pt x="19269" y="367"/>
                    <a:pt x="18017" y="-98"/>
                    <a:pt x="16921" y="18"/>
                  </a:cubicBezTo>
                  <a:cubicBezTo>
                    <a:pt x="15825" y="134"/>
                    <a:pt x="14886" y="831"/>
                    <a:pt x="14103" y="3212"/>
                  </a:cubicBezTo>
                  <a:cubicBezTo>
                    <a:pt x="13321" y="5592"/>
                    <a:pt x="12695" y="9657"/>
                    <a:pt x="12538" y="12328"/>
                  </a:cubicBezTo>
                  <a:cubicBezTo>
                    <a:pt x="12382" y="14999"/>
                    <a:pt x="12695" y="16276"/>
                    <a:pt x="13321" y="17321"/>
                  </a:cubicBezTo>
                  <a:cubicBezTo>
                    <a:pt x="13947" y="18367"/>
                    <a:pt x="14886" y="19179"/>
                    <a:pt x="15982" y="19528"/>
                  </a:cubicBezTo>
                  <a:cubicBezTo>
                    <a:pt x="17077" y="19876"/>
                    <a:pt x="18330" y="19760"/>
                    <a:pt x="19582" y="19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6259595" y="1789749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6272295" y="1694499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6283864" y="1548449"/>
              <a:ext cx="191632" cy="385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04" fill="norm" stroke="1" extrusionOk="0">
                  <a:moveTo>
                    <a:pt x="12232" y="0"/>
                  </a:moveTo>
                  <a:cubicBezTo>
                    <a:pt x="10333" y="2833"/>
                    <a:pt x="8434" y="5666"/>
                    <a:pt x="7129" y="8616"/>
                  </a:cubicBezTo>
                  <a:cubicBezTo>
                    <a:pt x="5823" y="11567"/>
                    <a:pt x="5111" y="14636"/>
                    <a:pt x="4755" y="16702"/>
                  </a:cubicBezTo>
                  <a:cubicBezTo>
                    <a:pt x="4399" y="18767"/>
                    <a:pt x="4399" y="19830"/>
                    <a:pt x="4874" y="20538"/>
                  </a:cubicBezTo>
                  <a:cubicBezTo>
                    <a:pt x="5348" y="21246"/>
                    <a:pt x="6298" y="21600"/>
                    <a:pt x="7247" y="21482"/>
                  </a:cubicBezTo>
                  <a:cubicBezTo>
                    <a:pt x="8197" y="21364"/>
                    <a:pt x="9146" y="20774"/>
                    <a:pt x="9502" y="19534"/>
                  </a:cubicBezTo>
                  <a:cubicBezTo>
                    <a:pt x="9858" y="18295"/>
                    <a:pt x="9621" y="16407"/>
                    <a:pt x="8434" y="14990"/>
                  </a:cubicBezTo>
                  <a:cubicBezTo>
                    <a:pt x="7247" y="13574"/>
                    <a:pt x="5111" y="12630"/>
                    <a:pt x="3331" y="12098"/>
                  </a:cubicBezTo>
                  <a:cubicBezTo>
                    <a:pt x="1551" y="11567"/>
                    <a:pt x="126" y="11449"/>
                    <a:pt x="8" y="11390"/>
                  </a:cubicBezTo>
                  <a:cubicBezTo>
                    <a:pt x="-111" y="11331"/>
                    <a:pt x="1076" y="11331"/>
                    <a:pt x="2975" y="11390"/>
                  </a:cubicBezTo>
                  <a:cubicBezTo>
                    <a:pt x="4874" y="11449"/>
                    <a:pt x="7485" y="11567"/>
                    <a:pt x="9621" y="12039"/>
                  </a:cubicBezTo>
                  <a:cubicBezTo>
                    <a:pt x="11757" y="12511"/>
                    <a:pt x="13419" y="13338"/>
                    <a:pt x="14368" y="14164"/>
                  </a:cubicBezTo>
                  <a:cubicBezTo>
                    <a:pt x="15318" y="14990"/>
                    <a:pt x="15555" y="15816"/>
                    <a:pt x="16623" y="15108"/>
                  </a:cubicBezTo>
                  <a:cubicBezTo>
                    <a:pt x="17691" y="14400"/>
                    <a:pt x="19590" y="12157"/>
                    <a:pt x="21489" y="9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6458092" y="1751649"/>
              <a:ext cx="88982" cy="15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107" fill="norm" stroke="1" extrusionOk="0">
                  <a:moveTo>
                    <a:pt x="15818" y="0"/>
                  </a:moveTo>
                  <a:cubicBezTo>
                    <a:pt x="10418" y="3366"/>
                    <a:pt x="5018" y="6732"/>
                    <a:pt x="2318" y="9958"/>
                  </a:cubicBezTo>
                  <a:cubicBezTo>
                    <a:pt x="-382" y="13184"/>
                    <a:pt x="-382" y="16270"/>
                    <a:pt x="600" y="18374"/>
                  </a:cubicBezTo>
                  <a:cubicBezTo>
                    <a:pt x="1582" y="20478"/>
                    <a:pt x="3545" y="21600"/>
                    <a:pt x="7227" y="20899"/>
                  </a:cubicBezTo>
                  <a:cubicBezTo>
                    <a:pt x="10909" y="20197"/>
                    <a:pt x="16309" y="17673"/>
                    <a:pt x="18763" y="14166"/>
                  </a:cubicBezTo>
                  <a:cubicBezTo>
                    <a:pt x="21218" y="10660"/>
                    <a:pt x="20727" y="6171"/>
                    <a:pt x="20236" y="1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6609639" y="1455376"/>
              <a:ext cx="335179" cy="453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02" fill="norm" stroke="1" extrusionOk="0">
                  <a:moveTo>
                    <a:pt x="1172" y="15197"/>
                  </a:moveTo>
                  <a:cubicBezTo>
                    <a:pt x="1036" y="16797"/>
                    <a:pt x="900" y="18397"/>
                    <a:pt x="696" y="19447"/>
                  </a:cubicBezTo>
                  <a:cubicBezTo>
                    <a:pt x="492" y="20497"/>
                    <a:pt x="221" y="20997"/>
                    <a:pt x="85" y="20847"/>
                  </a:cubicBezTo>
                  <a:cubicBezTo>
                    <a:pt x="-51" y="20697"/>
                    <a:pt x="-51" y="19897"/>
                    <a:pt x="289" y="18697"/>
                  </a:cubicBezTo>
                  <a:cubicBezTo>
                    <a:pt x="628" y="17497"/>
                    <a:pt x="1307" y="15897"/>
                    <a:pt x="1987" y="14797"/>
                  </a:cubicBezTo>
                  <a:cubicBezTo>
                    <a:pt x="2666" y="13697"/>
                    <a:pt x="3345" y="13097"/>
                    <a:pt x="4024" y="12747"/>
                  </a:cubicBezTo>
                  <a:cubicBezTo>
                    <a:pt x="4704" y="12397"/>
                    <a:pt x="5383" y="12297"/>
                    <a:pt x="5858" y="12897"/>
                  </a:cubicBezTo>
                  <a:cubicBezTo>
                    <a:pt x="6334" y="13497"/>
                    <a:pt x="6606" y="14797"/>
                    <a:pt x="6606" y="16097"/>
                  </a:cubicBezTo>
                  <a:cubicBezTo>
                    <a:pt x="6606" y="17397"/>
                    <a:pt x="6334" y="18697"/>
                    <a:pt x="6130" y="19597"/>
                  </a:cubicBezTo>
                  <a:cubicBezTo>
                    <a:pt x="5926" y="20497"/>
                    <a:pt x="5791" y="20997"/>
                    <a:pt x="6062" y="21247"/>
                  </a:cubicBezTo>
                  <a:cubicBezTo>
                    <a:pt x="6334" y="21497"/>
                    <a:pt x="7013" y="21497"/>
                    <a:pt x="7964" y="20847"/>
                  </a:cubicBezTo>
                  <a:cubicBezTo>
                    <a:pt x="8915" y="20197"/>
                    <a:pt x="10138" y="18897"/>
                    <a:pt x="11021" y="17997"/>
                  </a:cubicBezTo>
                  <a:cubicBezTo>
                    <a:pt x="11904" y="17097"/>
                    <a:pt x="12447" y="16597"/>
                    <a:pt x="12787" y="15997"/>
                  </a:cubicBezTo>
                  <a:cubicBezTo>
                    <a:pt x="13126" y="15397"/>
                    <a:pt x="13262" y="14697"/>
                    <a:pt x="12991" y="14347"/>
                  </a:cubicBezTo>
                  <a:cubicBezTo>
                    <a:pt x="12719" y="13997"/>
                    <a:pt x="12040" y="13997"/>
                    <a:pt x="11089" y="14597"/>
                  </a:cubicBezTo>
                  <a:cubicBezTo>
                    <a:pt x="10138" y="15197"/>
                    <a:pt x="8915" y="16397"/>
                    <a:pt x="8168" y="17247"/>
                  </a:cubicBezTo>
                  <a:cubicBezTo>
                    <a:pt x="7421" y="18097"/>
                    <a:pt x="7149" y="18597"/>
                    <a:pt x="7081" y="19097"/>
                  </a:cubicBezTo>
                  <a:cubicBezTo>
                    <a:pt x="7013" y="19597"/>
                    <a:pt x="7149" y="20097"/>
                    <a:pt x="7624" y="20347"/>
                  </a:cubicBezTo>
                  <a:cubicBezTo>
                    <a:pt x="8100" y="20597"/>
                    <a:pt x="8915" y="20597"/>
                    <a:pt x="9662" y="20297"/>
                  </a:cubicBezTo>
                  <a:cubicBezTo>
                    <a:pt x="10409" y="19997"/>
                    <a:pt x="11089" y="19397"/>
                    <a:pt x="11632" y="19297"/>
                  </a:cubicBezTo>
                  <a:cubicBezTo>
                    <a:pt x="12175" y="19197"/>
                    <a:pt x="12583" y="19597"/>
                    <a:pt x="13126" y="19647"/>
                  </a:cubicBezTo>
                  <a:cubicBezTo>
                    <a:pt x="13670" y="19697"/>
                    <a:pt x="14349" y="19397"/>
                    <a:pt x="15232" y="18197"/>
                  </a:cubicBezTo>
                  <a:cubicBezTo>
                    <a:pt x="16115" y="16997"/>
                    <a:pt x="17202" y="14897"/>
                    <a:pt x="18289" y="12197"/>
                  </a:cubicBezTo>
                  <a:cubicBezTo>
                    <a:pt x="19375" y="9497"/>
                    <a:pt x="20462" y="6197"/>
                    <a:pt x="21006" y="4297"/>
                  </a:cubicBezTo>
                  <a:cubicBezTo>
                    <a:pt x="21549" y="2397"/>
                    <a:pt x="21549" y="1897"/>
                    <a:pt x="21481" y="1397"/>
                  </a:cubicBezTo>
                  <a:cubicBezTo>
                    <a:pt x="21413" y="897"/>
                    <a:pt x="21277" y="397"/>
                    <a:pt x="20870" y="147"/>
                  </a:cubicBezTo>
                  <a:cubicBezTo>
                    <a:pt x="20462" y="-103"/>
                    <a:pt x="19783" y="-103"/>
                    <a:pt x="19104" y="697"/>
                  </a:cubicBezTo>
                  <a:cubicBezTo>
                    <a:pt x="18424" y="1497"/>
                    <a:pt x="17745" y="3097"/>
                    <a:pt x="17202" y="5697"/>
                  </a:cubicBezTo>
                  <a:cubicBezTo>
                    <a:pt x="16658" y="8297"/>
                    <a:pt x="16251" y="11897"/>
                    <a:pt x="16251" y="14497"/>
                  </a:cubicBezTo>
                  <a:cubicBezTo>
                    <a:pt x="16251" y="17097"/>
                    <a:pt x="16658" y="18697"/>
                    <a:pt x="17134" y="19597"/>
                  </a:cubicBezTo>
                  <a:cubicBezTo>
                    <a:pt x="17609" y="20497"/>
                    <a:pt x="18153" y="20697"/>
                    <a:pt x="18696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7334629" y="1753351"/>
              <a:ext cx="111472" cy="185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293" fill="norm" stroke="1" extrusionOk="0">
                  <a:moveTo>
                    <a:pt x="17644" y="1261"/>
                  </a:moveTo>
                  <a:cubicBezTo>
                    <a:pt x="15644" y="533"/>
                    <a:pt x="13644" y="-195"/>
                    <a:pt x="11444" y="48"/>
                  </a:cubicBezTo>
                  <a:cubicBezTo>
                    <a:pt x="9244" y="290"/>
                    <a:pt x="6844" y="1504"/>
                    <a:pt x="4444" y="4780"/>
                  </a:cubicBezTo>
                  <a:cubicBezTo>
                    <a:pt x="2044" y="8057"/>
                    <a:pt x="-356" y="13396"/>
                    <a:pt x="44" y="16672"/>
                  </a:cubicBezTo>
                  <a:cubicBezTo>
                    <a:pt x="444" y="19949"/>
                    <a:pt x="3644" y="21162"/>
                    <a:pt x="7244" y="21284"/>
                  </a:cubicBezTo>
                  <a:cubicBezTo>
                    <a:pt x="10844" y="21405"/>
                    <a:pt x="14844" y="20434"/>
                    <a:pt x="17444" y="17279"/>
                  </a:cubicBezTo>
                  <a:cubicBezTo>
                    <a:pt x="20044" y="14124"/>
                    <a:pt x="21244" y="8785"/>
                    <a:pt x="21044" y="5630"/>
                  </a:cubicBezTo>
                  <a:cubicBezTo>
                    <a:pt x="20844" y="2475"/>
                    <a:pt x="19244" y="1504"/>
                    <a:pt x="17444" y="897"/>
                  </a:cubicBezTo>
                  <a:cubicBezTo>
                    <a:pt x="15644" y="290"/>
                    <a:pt x="13644" y="48"/>
                    <a:pt x="13044" y="533"/>
                  </a:cubicBezTo>
                  <a:cubicBezTo>
                    <a:pt x="12444" y="1018"/>
                    <a:pt x="13244" y="2232"/>
                    <a:pt x="14044" y="3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7485145" y="1723036"/>
              <a:ext cx="161464" cy="231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05" fill="norm" stroke="1" extrusionOk="0">
                  <a:moveTo>
                    <a:pt x="0" y="6189"/>
                  </a:moveTo>
                  <a:cubicBezTo>
                    <a:pt x="1108" y="6778"/>
                    <a:pt x="2215" y="7367"/>
                    <a:pt x="2769" y="9134"/>
                  </a:cubicBezTo>
                  <a:cubicBezTo>
                    <a:pt x="3323" y="10901"/>
                    <a:pt x="3323" y="13847"/>
                    <a:pt x="3185" y="15909"/>
                  </a:cubicBezTo>
                  <a:cubicBezTo>
                    <a:pt x="3046" y="17970"/>
                    <a:pt x="2769" y="19149"/>
                    <a:pt x="2492" y="19050"/>
                  </a:cubicBezTo>
                  <a:cubicBezTo>
                    <a:pt x="2215" y="18952"/>
                    <a:pt x="1938" y="17578"/>
                    <a:pt x="2354" y="14829"/>
                  </a:cubicBezTo>
                  <a:cubicBezTo>
                    <a:pt x="2769" y="12080"/>
                    <a:pt x="3877" y="7956"/>
                    <a:pt x="5815" y="4912"/>
                  </a:cubicBezTo>
                  <a:cubicBezTo>
                    <a:pt x="7754" y="1869"/>
                    <a:pt x="10523" y="-95"/>
                    <a:pt x="13708" y="3"/>
                  </a:cubicBezTo>
                  <a:cubicBezTo>
                    <a:pt x="16892" y="101"/>
                    <a:pt x="20492" y="2261"/>
                    <a:pt x="21046" y="6189"/>
                  </a:cubicBezTo>
                  <a:cubicBezTo>
                    <a:pt x="21600" y="10116"/>
                    <a:pt x="19108" y="15810"/>
                    <a:pt x="16615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7979405" y="1622394"/>
              <a:ext cx="191541" cy="319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67" fill="norm" stroke="1" extrusionOk="0">
                  <a:moveTo>
                    <a:pt x="21246" y="1430"/>
                  </a:moveTo>
                  <a:cubicBezTo>
                    <a:pt x="20542" y="862"/>
                    <a:pt x="19837" y="293"/>
                    <a:pt x="18898" y="80"/>
                  </a:cubicBezTo>
                  <a:cubicBezTo>
                    <a:pt x="17959" y="-133"/>
                    <a:pt x="16785" y="9"/>
                    <a:pt x="13850" y="1359"/>
                  </a:cubicBezTo>
                  <a:cubicBezTo>
                    <a:pt x="10916" y="2709"/>
                    <a:pt x="6220" y="5267"/>
                    <a:pt x="3403" y="8038"/>
                  </a:cubicBezTo>
                  <a:cubicBezTo>
                    <a:pt x="585" y="10809"/>
                    <a:pt x="-354" y="13793"/>
                    <a:pt x="116" y="15996"/>
                  </a:cubicBezTo>
                  <a:cubicBezTo>
                    <a:pt x="585" y="18199"/>
                    <a:pt x="2463" y="19620"/>
                    <a:pt x="6220" y="20401"/>
                  </a:cubicBezTo>
                  <a:cubicBezTo>
                    <a:pt x="9976" y="21183"/>
                    <a:pt x="15611" y="21325"/>
                    <a:pt x="21246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5605545" y="2024699"/>
              <a:ext cx="25146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5" y="20291"/>
                    <a:pt x="1491" y="18982"/>
                    <a:pt x="2200" y="17673"/>
                  </a:cubicBezTo>
                  <a:cubicBezTo>
                    <a:pt x="2909" y="16364"/>
                    <a:pt x="3582" y="15055"/>
                    <a:pt x="4209" y="13909"/>
                  </a:cubicBezTo>
                  <a:cubicBezTo>
                    <a:pt x="4836" y="12764"/>
                    <a:pt x="5418" y="11782"/>
                    <a:pt x="6027" y="10800"/>
                  </a:cubicBezTo>
                  <a:cubicBezTo>
                    <a:pt x="6636" y="9818"/>
                    <a:pt x="7273" y="8836"/>
                    <a:pt x="7955" y="8018"/>
                  </a:cubicBezTo>
                  <a:cubicBezTo>
                    <a:pt x="8636" y="7200"/>
                    <a:pt x="9364" y="6545"/>
                    <a:pt x="10045" y="5891"/>
                  </a:cubicBezTo>
                  <a:cubicBezTo>
                    <a:pt x="10727" y="5236"/>
                    <a:pt x="11364" y="4582"/>
                    <a:pt x="12018" y="4091"/>
                  </a:cubicBezTo>
                  <a:cubicBezTo>
                    <a:pt x="12673" y="3600"/>
                    <a:pt x="13345" y="3273"/>
                    <a:pt x="14000" y="2945"/>
                  </a:cubicBezTo>
                  <a:cubicBezTo>
                    <a:pt x="14655" y="2618"/>
                    <a:pt x="15291" y="2291"/>
                    <a:pt x="16073" y="2127"/>
                  </a:cubicBezTo>
                  <a:cubicBezTo>
                    <a:pt x="16855" y="1964"/>
                    <a:pt x="17782" y="1964"/>
                    <a:pt x="18600" y="1964"/>
                  </a:cubicBezTo>
                  <a:cubicBezTo>
                    <a:pt x="19418" y="1964"/>
                    <a:pt x="20127" y="1964"/>
                    <a:pt x="20609" y="1636"/>
                  </a:cubicBezTo>
                  <a:cubicBezTo>
                    <a:pt x="21091" y="1309"/>
                    <a:pt x="21345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8488445" y="1986599"/>
              <a:ext cx="444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5760"/>
                    <a:pt x="15429" y="11520"/>
                    <a:pt x="11829" y="15120"/>
                  </a:cubicBezTo>
                  <a:cubicBezTo>
                    <a:pt x="8229" y="18720"/>
                    <a:pt x="4114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9339345" y="1840549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9326645" y="1726249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9476367" y="1523041"/>
              <a:ext cx="91579" cy="488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507" fill="norm" stroke="1" extrusionOk="0">
                  <a:moveTo>
                    <a:pt x="21239" y="3631"/>
                  </a:moveTo>
                  <a:cubicBezTo>
                    <a:pt x="20257" y="2979"/>
                    <a:pt x="19275" y="2328"/>
                    <a:pt x="18539" y="1769"/>
                  </a:cubicBezTo>
                  <a:cubicBezTo>
                    <a:pt x="17803" y="1210"/>
                    <a:pt x="17312" y="745"/>
                    <a:pt x="15839" y="419"/>
                  </a:cubicBezTo>
                  <a:cubicBezTo>
                    <a:pt x="14366" y="93"/>
                    <a:pt x="11912" y="-93"/>
                    <a:pt x="9948" y="47"/>
                  </a:cubicBezTo>
                  <a:cubicBezTo>
                    <a:pt x="7984" y="186"/>
                    <a:pt x="6512" y="652"/>
                    <a:pt x="4794" y="2514"/>
                  </a:cubicBezTo>
                  <a:cubicBezTo>
                    <a:pt x="3075" y="4376"/>
                    <a:pt x="1112" y="7635"/>
                    <a:pt x="375" y="11033"/>
                  </a:cubicBezTo>
                  <a:cubicBezTo>
                    <a:pt x="-361" y="14431"/>
                    <a:pt x="130" y="17969"/>
                    <a:pt x="621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9425215" y="1853249"/>
              <a:ext cx="11098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600" fill="norm" stroke="1" extrusionOk="0">
                  <a:moveTo>
                    <a:pt x="1773" y="21600"/>
                  </a:moveTo>
                  <a:cubicBezTo>
                    <a:pt x="573" y="14400"/>
                    <a:pt x="-627" y="7200"/>
                    <a:pt x="373" y="3600"/>
                  </a:cubicBezTo>
                  <a:cubicBezTo>
                    <a:pt x="1373" y="0"/>
                    <a:pt x="4573" y="0"/>
                    <a:pt x="8373" y="0"/>
                  </a:cubicBezTo>
                  <a:cubicBezTo>
                    <a:pt x="12173" y="0"/>
                    <a:pt x="16573" y="0"/>
                    <a:pt x="209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9706422" y="1549772"/>
              <a:ext cx="83774" cy="48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42" fill="norm" stroke="1" extrusionOk="0">
                  <a:moveTo>
                    <a:pt x="21372" y="3028"/>
                  </a:moveTo>
                  <a:cubicBezTo>
                    <a:pt x="20832" y="2467"/>
                    <a:pt x="20292" y="1906"/>
                    <a:pt x="19212" y="1391"/>
                  </a:cubicBezTo>
                  <a:cubicBezTo>
                    <a:pt x="18132" y="877"/>
                    <a:pt x="16512" y="410"/>
                    <a:pt x="14352" y="176"/>
                  </a:cubicBezTo>
                  <a:cubicBezTo>
                    <a:pt x="12192" y="-58"/>
                    <a:pt x="9492" y="-58"/>
                    <a:pt x="7602" y="176"/>
                  </a:cubicBezTo>
                  <a:cubicBezTo>
                    <a:pt x="5712" y="410"/>
                    <a:pt x="4632" y="877"/>
                    <a:pt x="3282" y="2747"/>
                  </a:cubicBezTo>
                  <a:cubicBezTo>
                    <a:pt x="1932" y="4617"/>
                    <a:pt x="312" y="7890"/>
                    <a:pt x="42" y="11256"/>
                  </a:cubicBezTo>
                  <a:cubicBezTo>
                    <a:pt x="-228" y="14623"/>
                    <a:pt x="852" y="18082"/>
                    <a:pt x="1932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9644145" y="1840549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2443971" y="2879697"/>
              <a:ext cx="123932" cy="577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427" fill="norm" stroke="1" extrusionOk="0">
                  <a:moveTo>
                    <a:pt x="3116" y="5738"/>
                  </a:moveTo>
                  <a:cubicBezTo>
                    <a:pt x="4196" y="7074"/>
                    <a:pt x="5276" y="8409"/>
                    <a:pt x="6356" y="10490"/>
                  </a:cubicBezTo>
                  <a:cubicBezTo>
                    <a:pt x="7436" y="12572"/>
                    <a:pt x="8516" y="15399"/>
                    <a:pt x="8876" y="17206"/>
                  </a:cubicBezTo>
                  <a:cubicBezTo>
                    <a:pt x="9236" y="19013"/>
                    <a:pt x="8876" y="19798"/>
                    <a:pt x="8156" y="20426"/>
                  </a:cubicBezTo>
                  <a:cubicBezTo>
                    <a:pt x="7436" y="21055"/>
                    <a:pt x="6356" y="21526"/>
                    <a:pt x="5276" y="21408"/>
                  </a:cubicBezTo>
                  <a:cubicBezTo>
                    <a:pt x="4196" y="21290"/>
                    <a:pt x="3116" y="20583"/>
                    <a:pt x="2216" y="19013"/>
                  </a:cubicBezTo>
                  <a:cubicBezTo>
                    <a:pt x="1316" y="17442"/>
                    <a:pt x="596" y="15007"/>
                    <a:pt x="236" y="12415"/>
                  </a:cubicBezTo>
                  <a:cubicBezTo>
                    <a:pt x="-124" y="9823"/>
                    <a:pt x="-124" y="7074"/>
                    <a:pt x="596" y="5149"/>
                  </a:cubicBezTo>
                  <a:cubicBezTo>
                    <a:pt x="1316" y="3225"/>
                    <a:pt x="2756" y="2125"/>
                    <a:pt x="4196" y="1418"/>
                  </a:cubicBezTo>
                  <a:cubicBezTo>
                    <a:pt x="5636" y="711"/>
                    <a:pt x="7076" y="397"/>
                    <a:pt x="8696" y="201"/>
                  </a:cubicBezTo>
                  <a:cubicBezTo>
                    <a:pt x="10316" y="5"/>
                    <a:pt x="12116" y="-74"/>
                    <a:pt x="13916" y="83"/>
                  </a:cubicBezTo>
                  <a:cubicBezTo>
                    <a:pt x="15716" y="240"/>
                    <a:pt x="17516" y="633"/>
                    <a:pt x="18956" y="1850"/>
                  </a:cubicBezTo>
                  <a:cubicBezTo>
                    <a:pt x="20396" y="3068"/>
                    <a:pt x="21476" y="5110"/>
                    <a:pt x="20936" y="6602"/>
                  </a:cubicBezTo>
                  <a:cubicBezTo>
                    <a:pt x="20396" y="8095"/>
                    <a:pt x="18236" y="9037"/>
                    <a:pt x="16256" y="9626"/>
                  </a:cubicBezTo>
                  <a:cubicBezTo>
                    <a:pt x="14276" y="10215"/>
                    <a:pt x="12476" y="10451"/>
                    <a:pt x="10136" y="10569"/>
                  </a:cubicBezTo>
                  <a:cubicBezTo>
                    <a:pt x="7796" y="10687"/>
                    <a:pt x="4916" y="10687"/>
                    <a:pt x="3296" y="10490"/>
                  </a:cubicBezTo>
                  <a:cubicBezTo>
                    <a:pt x="1676" y="10294"/>
                    <a:pt x="1316" y="9901"/>
                    <a:pt x="2216" y="9705"/>
                  </a:cubicBezTo>
                  <a:cubicBezTo>
                    <a:pt x="3116" y="9509"/>
                    <a:pt x="5276" y="9509"/>
                    <a:pt x="7436" y="9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2576595" y="3148649"/>
              <a:ext cx="139701" cy="240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7389"/>
                  </a:moveTo>
                  <a:cubicBezTo>
                    <a:pt x="0" y="6253"/>
                    <a:pt x="0" y="5116"/>
                    <a:pt x="982" y="4642"/>
                  </a:cubicBezTo>
                  <a:cubicBezTo>
                    <a:pt x="1964" y="4168"/>
                    <a:pt x="3927" y="4358"/>
                    <a:pt x="6055" y="5874"/>
                  </a:cubicBezTo>
                  <a:cubicBezTo>
                    <a:pt x="8182" y="7389"/>
                    <a:pt x="10473" y="10232"/>
                    <a:pt x="11618" y="12884"/>
                  </a:cubicBezTo>
                  <a:cubicBezTo>
                    <a:pt x="12764" y="15537"/>
                    <a:pt x="12764" y="18000"/>
                    <a:pt x="12109" y="19516"/>
                  </a:cubicBezTo>
                  <a:cubicBezTo>
                    <a:pt x="11455" y="21032"/>
                    <a:pt x="10145" y="21600"/>
                    <a:pt x="9000" y="21505"/>
                  </a:cubicBezTo>
                  <a:cubicBezTo>
                    <a:pt x="7855" y="21411"/>
                    <a:pt x="6873" y="20653"/>
                    <a:pt x="6545" y="18189"/>
                  </a:cubicBezTo>
                  <a:cubicBezTo>
                    <a:pt x="6218" y="15726"/>
                    <a:pt x="6545" y="11558"/>
                    <a:pt x="9164" y="8242"/>
                  </a:cubicBezTo>
                  <a:cubicBezTo>
                    <a:pt x="11782" y="4926"/>
                    <a:pt x="16691" y="24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2849229" y="2983553"/>
              <a:ext cx="165517" cy="394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431" fill="norm" stroke="1" extrusionOk="0">
                  <a:moveTo>
                    <a:pt x="21113" y="2413"/>
                  </a:moveTo>
                  <a:cubicBezTo>
                    <a:pt x="20573" y="1723"/>
                    <a:pt x="20033" y="1034"/>
                    <a:pt x="19088" y="574"/>
                  </a:cubicBezTo>
                  <a:cubicBezTo>
                    <a:pt x="18143" y="115"/>
                    <a:pt x="16793" y="-115"/>
                    <a:pt x="14768" y="57"/>
                  </a:cubicBezTo>
                  <a:cubicBezTo>
                    <a:pt x="12743" y="230"/>
                    <a:pt x="10043" y="804"/>
                    <a:pt x="7343" y="2528"/>
                  </a:cubicBezTo>
                  <a:cubicBezTo>
                    <a:pt x="4643" y="4251"/>
                    <a:pt x="1943" y="7123"/>
                    <a:pt x="728" y="10225"/>
                  </a:cubicBezTo>
                  <a:cubicBezTo>
                    <a:pt x="-487" y="13328"/>
                    <a:pt x="-217" y="16659"/>
                    <a:pt x="1808" y="18670"/>
                  </a:cubicBezTo>
                  <a:cubicBezTo>
                    <a:pt x="3833" y="20681"/>
                    <a:pt x="7613" y="21370"/>
                    <a:pt x="10988" y="21428"/>
                  </a:cubicBezTo>
                  <a:cubicBezTo>
                    <a:pt x="14363" y="21485"/>
                    <a:pt x="17333" y="20911"/>
                    <a:pt x="20303" y="20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3104496" y="3003130"/>
              <a:ext cx="138850" cy="404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07" fill="norm" stroke="1" extrusionOk="0">
                  <a:moveTo>
                    <a:pt x="5759" y="7694"/>
                  </a:moveTo>
                  <a:cubicBezTo>
                    <a:pt x="4777" y="11164"/>
                    <a:pt x="3795" y="14633"/>
                    <a:pt x="3141" y="16648"/>
                  </a:cubicBezTo>
                  <a:cubicBezTo>
                    <a:pt x="2486" y="18662"/>
                    <a:pt x="2159" y="19222"/>
                    <a:pt x="1668" y="19893"/>
                  </a:cubicBezTo>
                  <a:cubicBezTo>
                    <a:pt x="1177" y="20565"/>
                    <a:pt x="523" y="21348"/>
                    <a:pt x="195" y="21404"/>
                  </a:cubicBezTo>
                  <a:cubicBezTo>
                    <a:pt x="-132" y="21460"/>
                    <a:pt x="-132" y="20788"/>
                    <a:pt x="850" y="18158"/>
                  </a:cubicBezTo>
                  <a:cubicBezTo>
                    <a:pt x="1832" y="15528"/>
                    <a:pt x="3795" y="10940"/>
                    <a:pt x="5432" y="7918"/>
                  </a:cubicBezTo>
                  <a:cubicBezTo>
                    <a:pt x="7068" y="4896"/>
                    <a:pt x="8377" y="3441"/>
                    <a:pt x="9850" y="2266"/>
                  </a:cubicBezTo>
                  <a:cubicBezTo>
                    <a:pt x="11323" y="1091"/>
                    <a:pt x="12959" y="196"/>
                    <a:pt x="14268" y="28"/>
                  </a:cubicBezTo>
                  <a:cubicBezTo>
                    <a:pt x="15577" y="-140"/>
                    <a:pt x="16559" y="420"/>
                    <a:pt x="17377" y="2546"/>
                  </a:cubicBezTo>
                  <a:cubicBezTo>
                    <a:pt x="18195" y="4672"/>
                    <a:pt x="18850" y="8366"/>
                    <a:pt x="19504" y="11164"/>
                  </a:cubicBezTo>
                  <a:cubicBezTo>
                    <a:pt x="20159" y="13962"/>
                    <a:pt x="20813" y="15864"/>
                    <a:pt x="21468" y="17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3141745" y="3199449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3402095" y="3015483"/>
              <a:ext cx="205094" cy="305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081" fill="norm" stroke="1" extrusionOk="0">
                  <a:moveTo>
                    <a:pt x="5290" y="6993"/>
                  </a:moveTo>
                  <a:cubicBezTo>
                    <a:pt x="4408" y="7431"/>
                    <a:pt x="3527" y="7869"/>
                    <a:pt x="2976" y="9985"/>
                  </a:cubicBezTo>
                  <a:cubicBezTo>
                    <a:pt x="2424" y="12101"/>
                    <a:pt x="2204" y="15896"/>
                    <a:pt x="1984" y="18158"/>
                  </a:cubicBezTo>
                  <a:cubicBezTo>
                    <a:pt x="1763" y="20420"/>
                    <a:pt x="1543" y="21150"/>
                    <a:pt x="1102" y="21077"/>
                  </a:cubicBezTo>
                  <a:cubicBezTo>
                    <a:pt x="661" y="21004"/>
                    <a:pt x="0" y="20128"/>
                    <a:pt x="0" y="17428"/>
                  </a:cubicBezTo>
                  <a:cubicBezTo>
                    <a:pt x="0" y="14728"/>
                    <a:pt x="661" y="10204"/>
                    <a:pt x="2204" y="6847"/>
                  </a:cubicBezTo>
                  <a:cubicBezTo>
                    <a:pt x="3747" y="3491"/>
                    <a:pt x="6171" y="1301"/>
                    <a:pt x="8596" y="426"/>
                  </a:cubicBezTo>
                  <a:cubicBezTo>
                    <a:pt x="11020" y="-450"/>
                    <a:pt x="13445" y="-12"/>
                    <a:pt x="15649" y="2104"/>
                  </a:cubicBezTo>
                  <a:cubicBezTo>
                    <a:pt x="17853" y="4220"/>
                    <a:pt x="19837" y="8015"/>
                    <a:pt x="20718" y="10861"/>
                  </a:cubicBezTo>
                  <a:cubicBezTo>
                    <a:pt x="21600" y="13707"/>
                    <a:pt x="21380" y="15604"/>
                    <a:pt x="21159" y="17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3891045" y="3053399"/>
              <a:ext cx="6086" cy="253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91" fill="norm" stroke="1" extrusionOk="0">
                  <a:moveTo>
                    <a:pt x="0" y="0"/>
                  </a:moveTo>
                  <a:cubicBezTo>
                    <a:pt x="7200" y="6248"/>
                    <a:pt x="14400" y="12496"/>
                    <a:pt x="18000" y="16155"/>
                  </a:cubicBezTo>
                  <a:cubicBezTo>
                    <a:pt x="21600" y="19815"/>
                    <a:pt x="21600" y="20886"/>
                    <a:pt x="18000" y="21243"/>
                  </a:cubicBezTo>
                  <a:cubicBezTo>
                    <a:pt x="14400" y="21600"/>
                    <a:pt x="7200" y="21243"/>
                    <a:pt x="0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3854696" y="2971295"/>
              <a:ext cx="203779" cy="37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180" fill="norm" stroke="1" extrusionOk="0">
                  <a:moveTo>
                    <a:pt x="2437" y="11559"/>
                  </a:moveTo>
                  <a:cubicBezTo>
                    <a:pt x="1564" y="9145"/>
                    <a:pt x="692" y="6732"/>
                    <a:pt x="255" y="4922"/>
                  </a:cubicBezTo>
                  <a:cubicBezTo>
                    <a:pt x="-181" y="3112"/>
                    <a:pt x="-181" y="1905"/>
                    <a:pt x="1237" y="1060"/>
                  </a:cubicBezTo>
                  <a:cubicBezTo>
                    <a:pt x="2655" y="216"/>
                    <a:pt x="5492" y="-267"/>
                    <a:pt x="8328" y="155"/>
                  </a:cubicBezTo>
                  <a:cubicBezTo>
                    <a:pt x="11164" y="578"/>
                    <a:pt x="14001" y="1905"/>
                    <a:pt x="15310" y="3594"/>
                  </a:cubicBezTo>
                  <a:cubicBezTo>
                    <a:pt x="16619" y="5284"/>
                    <a:pt x="16401" y="7335"/>
                    <a:pt x="15855" y="8602"/>
                  </a:cubicBezTo>
                  <a:cubicBezTo>
                    <a:pt x="15310" y="9869"/>
                    <a:pt x="14437" y="10352"/>
                    <a:pt x="13346" y="10714"/>
                  </a:cubicBezTo>
                  <a:cubicBezTo>
                    <a:pt x="12255" y="11076"/>
                    <a:pt x="10946" y="11317"/>
                    <a:pt x="10837" y="11498"/>
                  </a:cubicBezTo>
                  <a:cubicBezTo>
                    <a:pt x="10728" y="11679"/>
                    <a:pt x="11819" y="11800"/>
                    <a:pt x="13783" y="12524"/>
                  </a:cubicBezTo>
                  <a:cubicBezTo>
                    <a:pt x="15746" y="13248"/>
                    <a:pt x="18583" y="14575"/>
                    <a:pt x="20001" y="15903"/>
                  </a:cubicBezTo>
                  <a:cubicBezTo>
                    <a:pt x="21419" y="17230"/>
                    <a:pt x="21419" y="18558"/>
                    <a:pt x="19455" y="19583"/>
                  </a:cubicBezTo>
                  <a:cubicBezTo>
                    <a:pt x="17492" y="20609"/>
                    <a:pt x="13564" y="21333"/>
                    <a:pt x="10837" y="21152"/>
                  </a:cubicBezTo>
                  <a:cubicBezTo>
                    <a:pt x="8110" y="20971"/>
                    <a:pt x="6583" y="19885"/>
                    <a:pt x="5055" y="18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5014995" y="2958149"/>
              <a:ext cx="15057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600" fill="norm" stroke="1" extrusionOk="0">
                  <a:moveTo>
                    <a:pt x="0" y="0"/>
                  </a:moveTo>
                  <a:cubicBezTo>
                    <a:pt x="4734" y="1461"/>
                    <a:pt x="9468" y="2922"/>
                    <a:pt x="13315" y="5165"/>
                  </a:cubicBezTo>
                  <a:cubicBezTo>
                    <a:pt x="17162" y="7409"/>
                    <a:pt x="20121" y="10435"/>
                    <a:pt x="20860" y="12991"/>
                  </a:cubicBezTo>
                  <a:cubicBezTo>
                    <a:pt x="21600" y="15548"/>
                    <a:pt x="20121" y="17635"/>
                    <a:pt x="17162" y="18991"/>
                  </a:cubicBezTo>
                  <a:cubicBezTo>
                    <a:pt x="14203" y="20348"/>
                    <a:pt x="9764" y="20974"/>
                    <a:pt x="53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5491245" y="3174049"/>
              <a:ext cx="234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5510295" y="3269299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4" y="18720"/>
                    <a:pt x="10708" y="15840"/>
                    <a:pt x="14308" y="12240"/>
                  </a:cubicBezTo>
                  <a:cubicBezTo>
                    <a:pt x="17908" y="8640"/>
                    <a:pt x="19754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6246895" y="2909080"/>
              <a:ext cx="106065" cy="473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72" fill="norm" stroke="1" extrusionOk="0">
                  <a:moveTo>
                    <a:pt x="10165" y="8524"/>
                  </a:moveTo>
                  <a:cubicBezTo>
                    <a:pt x="10588" y="10818"/>
                    <a:pt x="11012" y="13111"/>
                    <a:pt x="11647" y="15118"/>
                  </a:cubicBezTo>
                  <a:cubicBezTo>
                    <a:pt x="12282" y="17126"/>
                    <a:pt x="13129" y="18846"/>
                    <a:pt x="13341" y="19945"/>
                  </a:cubicBezTo>
                  <a:cubicBezTo>
                    <a:pt x="13553" y="21044"/>
                    <a:pt x="13129" y="21522"/>
                    <a:pt x="12282" y="21331"/>
                  </a:cubicBezTo>
                  <a:cubicBezTo>
                    <a:pt x="11435" y="21140"/>
                    <a:pt x="10165" y="20280"/>
                    <a:pt x="9318" y="18034"/>
                  </a:cubicBezTo>
                  <a:cubicBezTo>
                    <a:pt x="8471" y="15787"/>
                    <a:pt x="8047" y="12156"/>
                    <a:pt x="7835" y="9097"/>
                  </a:cubicBezTo>
                  <a:cubicBezTo>
                    <a:pt x="7624" y="6039"/>
                    <a:pt x="7624" y="3554"/>
                    <a:pt x="7835" y="2072"/>
                  </a:cubicBezTo>
                  <a:cubicBezTo>
                    <a:pt x="8047" y="591"/>
                    <a:pt x="8471" y="113"/>
                    <a:pt x="9529" y="18"/>
                  </a:cubicBezTo>
                  <a:cubicBezTo>
                    <a:pt x="10588" y="-78"/>
                    <a:pt x="12282" y="209"/>
                    <a:pt x="14824" y="1164"/>
                  </a:cubicBezTo>
                  <a:cubicBezTo>
                    <a:pt x="17365" y="2120"/>
                    <a:pt x="20753" y="3745"/>
                    <a:pt x="21176" y="5274"/>
                  </a:cubicBezTo>
                  <a:cubicBezTo>
                    <a:pt x="21600" y="6803"/>
                    <a:pt x="19059" y="8237"/>
                    <a:pt x="15459" y="9049"/>
                  </a:cubicBezTo>
                  <a:cubicBezTo>
                    <a:pt x="11859" y="9862"/>
                    <a:pt x="7200" y="10053"/>
                    <a:pt x="4447" y="10101"/>
                  </a:cubicBezTo>
                  <a:cubicBezTo>
                    <a:pt x="1694" y="10149"/>
                    <a:pt x="847" y="10053"/>
                    <a:pt x="0" y="9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6380245" y="3123249"/>
              <a:ext cx="152401" cy="205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4629"/>
                  </a:moveTo>
                  <a:cubicBezTo>
                    <a:pt x="1500" y="4188"/>
                    <a:pt x="3000" y="3747"/>
                    <a:pt x="5100" y="4518"/>
                  </a:cubicBezTo>
                  <a:cubicBezTo>
                    <a:pt x="7200" y="5290"/>
                    <a:pt x="9900" y="7273"/>
                    <a:pt x="11700" y="9588"/>
                  </a:cubicBezTo>
                  <a:cubicBezTo>
                    <a:pt x="13500" y="11902"/>
                    <a:pt x="14400" y="14547"/>
                    <a:pt x="14700" y="16531"/>
                  </a:cubicBezTo>
                  <a:cubicBezTo>
                    <a:pt x="15000" y="18514"/>
                    <a:pt x="14700" y="19837"/>
                    <a:pt x="13800" y="20608"/>
                  </a:cubicBezTo>
                  <a:cubicBezTo>
                    <a:pt x="12900" y="21380"/>
                    <a:pt x="11400" y="21600"/>
                    <a:pt x="10350" y="21159"/>
                  </a:cubicBezTo>
                  <a:cubicBezTo>
                    <a:pt x="9300" y="20718"/>
                    <a:pt x="8700" y="19616"/>
                    <a:pt x="9000" y="16531"/>
                  </a:cubicBezTo>
                  <a:cubicBezTo>
                    <a:pt x="9300" y="13445"/>
                    <a:pt x="10500" y="8376"/>
                    <a:pt x="12750" y="5290"/>
                  </a:cubicBezTo>
                  <a:cubicBezTo>
                    <a:pt x="15000" y="2204"/>
                    <a:pt x="18300" y="11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6650213" y="2940615"/>
              <a:ext cx="193583" cy="444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10" fill="norm" stroke="1" extrusionOk="0">
                  <a:moveTo>
                    <a:pt x="21241" y="844"/>
                  </a:moveTo>
                  <a:cubicBezTo>
                    <a:pt x="20312" y="538"/>
                    <a:pt x="19383" y="233"/>
                    <a:pt x="18338" y="80"/>
                  </a:cubicBezTo>
                  <a:cubicBezTo>
                    <a:pt x="17293" y="-73"/>
                    <a:pt x="16131" y="-73"/>
                    <a:pt x="14041" y="691"/>
                  </a:cubicBezTo>
                  <a:cubicBezTo>
                    <a:pt x="11951" y="1455"/>
                    <a:pt x="8931" y="2984"/>
                    <a:pt x="6376" y="5225"/>
                  </a:cubicBezTo>
                  <a:cubicBezTo>
                    <a:pt x="3822" y="7467"/>
                    <a:pt x="1731" y="10421"/>
                    <a:pt x="686" y="12765"/>
                  </a:cubicBezTo>
                  <a:cubicBezTo>
                    <a:pt x="-359" y="15108"/>
                    <a:pt x="-359" y="16840"/>
                    <a:pt x="1731" y="18216"/>
                  </a:cubicBezTo>
                  <a:cubicBezTo>
                    <a:pt x="3822" y="19591"/>
                    <a:pt x="8002" y="20610"/>
                    <a:pt x="10673" y="21069"/>
                  </a:cubicBezTo>
                  <a:cubicBezTo>
                    <a:pt x="13344" y="21527"/>
                    <a:pt x="14506" y="21425"/>
                    <a:pt x="15667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6859418" y="2968732"/>
              <a:ext cx="117728" cy="357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88" fill="norm" stroke="1" extrusionOk="0">
                  <a:moveTo>
                    <a:pt x="8724" y="9656"/>
                  </a:moveTo>
                  <a:cubicBezTo>
                    <a:pt x="6410" y="13214"/>
                    <a:pt x="4096" y="16772"/>
                    <a:pt x="2553" y="18868"/>
                  </a:cubicBezTo>
                  <a:cubicBezTo>
                    <a:pt x="1010" y="20965"/>
                    <a:pt x="239" y="21600"/>
                    <a:pt x="46" y="21473"/>
                  </a:cubicBezTo>
                  <a:cubicBezTo>
                    <a:pt x="-147" y="21346"/>
                    <a:pt x="239" y="20456"/>
                    <a:pt x="1782" y="18233"/>
                  </a:cubicBezTo>
                  <a:cubicBezTo>
                    <a:pt x="3324" y="16009"/>
                    <a:pt x="6024" y="12452"/>
                    <a:pt x="8532" y="9402"/>
                  </a:cubicBezTo>
                  <a:cubicBezTo>
                    <a:pt x="11039" y="6353"/>
                    <a:pt x="13353" y="3812"/>
                    <a:pt x="15089" y="2224"/>
                  </a:cubicBezTo>
                  <a:cubicBezTo>
                    <a:pt x="16824" y="635"/>
                    <a:pt x="17982" y="0"/>
                    <a:pt x="18946" y="0"/>
                  </a:cubicBezTo>
                  <a:cubicBezTo>
                    <a:pt x="19910" y="0"/>
                    <a:pt x="20682" y="635"/>
                    <a:pt x="21067" y="3240"/>
                  </a:cubicBezTo>
                  <a:cubicBezTo>
                    <a:pt x="21453" y="5845"/>
                    <a:pt x="21453" y="10419"/>
                    <a:pt x="21453" y="13532"/>
                  </a:cubicBezTo>
                  <a:cubicBezTo>
                    <a:pt x="21453" y="16645"/>
                    <a:pt x="21453" y="18296"/>
                    <a:pt x="21453" y="19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6875545" y="3161349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7885195" y="2983549"/>
              <a:ext cx="121119" cy="442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494" fill="norm" stroke="1" extrusionOk="0">
                  <a:moveTo>
                    <a:pt x="0" y="0"/>
                  </a:moveTo>
                  <a:cubicBezTo>
                    <a:pt x="6224" y="2777"/>
                    <a:pt x="12447" y="5554"/>
                    <a:pt x="16292" y="8537"/>
                  </a:cubicBezTo>
                  <a:cubicBezTo>
                    <a:pt x="20136" y="11520"/>
                    <a:pt x="21600" y="14709"/>
                    <a:pt x="20685" y="16920"/>
                  </a:cubicBezTo>
                  <a:cubicBezTo>
                    <a:pt x="19769" y="19131"/>
                    <a:pt x="16475" y="20366"/>
                    <a:pt x="13912" y="20983"/>
                  </a:cubicBezTo>
                  <a:cubicBezTo>
                    <a:pt x="11349" y="21600"/>
                    <a:pt x="9519" y="21600"/>
                    <a:pt x="8969" y="21291"/>
                  </a:cubicBezTo>
                  <a:cubicBezTo>
                    <a:pt x="8420" y="20983"/>
                    <a:pt x="9153" y="20366"/>
                    <a:pt x="9885" y="1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8120145" y="3351849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8501145" y="2915419"/>
              <a:ext cx="120924" cy="367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834" fill="norm" stroke="1" extrusionOk="0">
                  <a:moveTo>
                    <a:pt x="1117" y="12503"/>
                  </a:moveTo>
                  <a:cubicBezTo>
                    <a:pt x="2234" y="16103"/>
                    <a:pt x="3352" y="19703"/>
                    <a:pt x="3724" y="20603"/>
                  </a:cubicBezTo>
                  <a:cubicBezTo>
                    <a:pt x="4097" y="21503"/>
                    <a:pt x="3724" y="19703"/>
                    <a:pt x="3724" y="16583"/>
                  </a:cubicBezTo>
                  <a:cubicBezTo>
                    <a:pt x="3724" y="13463"/>
                    <a:pt x="4097" y="9023"/>
                    <a:pt x="4841" y="6143"/>
                  </a:cubicBezTo>
                  <a:cubicBezTo>
                    <a:pt x="5586" y="3263"/>
                    <a:pt x="6703" y="1943"/>
                    <a:pt x="8193" y="1103"/>
                  </a:cubicBezTo>
                  <a:cubicBezTo>
                    <a:pt x="9683" y="263"/>
                    <a:pt x="11545" y="-97"/>
                    <a:pt x="13221" y="23"/>
                  </a:cubicBezTo>
                  <a:cubicBezTo>
                    <a:pt x="14897" y="143"/>
                    <a:pt x="16386" y="743"/>
                    <a:pt x="18062" y="1943"/>
                  </a:cubicBezTo>
                  <a:cubicBezTo>
                    <a:pt x="19738" y="3143"/>
                    <a:pt x="21600" y="4943"/>
                    <a:pt x="21228" y="6803"/>
                  </a:cubicBezTo>
                  <a:cubicBezTo>
                    <a:pt x="20855" y="8663"/>
                    <a:pt x="18248" y="10583"/>
                    <a:pt x="15083" y="11663"/>
                  </a:cubicBezTo>
                  <a:cubicBezTo>
                    <a:pt x="11917" y="12743"/>
                    <a:pt x="8193" y="12983"/>
                    <a:pt x="5586" y="12923"/>
                  </a:cubicBezTo>
                  <a:cubicBezTo>
                    <a:pt x="2979" y="12863"/>
                    <a:pt x="1490" y="12503"/>
                    <a:pt x="0" y="12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8602745" y="3129599"/>
              <a:ext cx="165101" cy="157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0" y="7674"/>
                  </a:moveTo>
                  <a:cubicBezTo>
                    <a:pt x="1108" y="6821"/>
                    <a:pt x="2215" y="5968"/>
                    <a:pt x="3462" y="6395"/>
                  </a:cubicBezTo>
                  <a:cubicBezTo>
                    <a:pt x="4708" y="6821"/>
                    <a:pt x="6092" y="8526"/>
                    <a:pt x="7200" y="10232"/>
                  </a:cubicBezTo>
                  <a:cubicBezTo>
                    <a:pt x="8308" y="11937"/>
                    <a:pt x="9138" y="13642"/>
                    <a:pt x="9554" y="15632"/>
                  </a:cubicBezTo>
                  <a:cubicBezTo>
                    <a:pt x="9969" y="17621"/>
                    <a:pt x="9969" y="19895"/>
                    <a:pt x="8585" y="20747"/>
                  </a:cubicBezTo>
                  <a:cubicBezTo>
                    <a:pt x="7200" y="21600"/>
                    <a:pt x="4431" y="21032"/>
                    <a:pt x="2769" y="19042"/>
                  </a:cubicBezTo>
                  <a:cubicBezTo>
                    <a:pt x="1108" y="17053"/>
                    <a:pt x="554" y="13642"/>
                    <a:pt x="3877" y="10232"/>
                  </a:cubicBezTo>
                  <a:cubicBezTo>
                    <a:pt x="7200" y="6821"/>
                    <a:pt x="14400" y="34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8883141" y="2972174"/>
              <a:ext cx="126005" cy="328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13" fill="norm" stroke="1" extrusionOk="0">
                  <a:moveTo>
                    <a:pt x="21431" y="1159"/>
                  </a:moveTo>
                  <a:cubicBezTo>
                    <a:pt x="19991" y="744"/>
                    <a:pt x="18551" y="328"/>
                    <a:pt x="16931" y="121"/>
                  </a:cubicBezTo>
                  <a:cubicBezTo>
                    <a:pt x="15311" y="-87"/>
                    <a:pt x="13511" y="-87"/>
                    <a:pt x="11351" y="605"/>
                  </a:cubicBezTo>
                  <a:cubicBezTo>
                    <a:pt x="9191" y="1298"/>
                    <a:pt x="6671" y="2682"/>
                    <a:pt x="4331" y="5105"/>
                  </a:cubicBezTo>
                  <a:cubicBezTo>
                    <a:pt x="1991" y="7528"/>
                    <a:pt x="-169" y="10990"/>
                    <a:pt x="11" y="13828"/>
                  </a:cubicBezTo>
                  <a:cubicBezTo>
                    <a:pt x="191" y="16667"/>
                    <a:pt x="2711" y="18882"/>
                    <a:pt x="5051" y="20059"/>
                  </a:cubicBezTo>
                  <a:cubicBezTo>
                    <a:pt x="7391" y="21236"/>
                    <a:pt x="9551" y="21375"/>
                    <a:pt x="11711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9078995" y="3072449"/>
              <a:ext cx="25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263"/>
                    <a:pt x="7200" y="4526"/>
                    <a:pt x="3600" y="8126"/>
                  </a:cubicBezTo>
                  <a:cubicBezTo>
                    <a:pt x="0" y="11726"/>
                    <a:pt x="0" y="166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9061356" y="3003546"/>
              <a:ext cx="114536" cy="317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289" fill="norm" stroke="1" extrusionOk="0">
                  <a:moveTo>
                    <a:pt x="3214" y="9315"/>
                  </a:moveTo>
                  <a:cubicBezTo>
                    <a:pt x="2057" y="7041"/>
                    <a:pt x="900" y="4768"/>
                    <a:pt x="322" y="3133"/>
                  </a:cubicBezTo>
                  <a:cubicBezTo>
                    <a:pt x="-257" y="1499"/>
                    <a:pt x="-257" y="505"/>
                    <a:pt x="2057" y="149"/>
                  </a:cubicBezTo>
                  <a:cubicBezTo>
                    <a:pt x="4372" y="-206"/>
                    <a:pt x="9000" y="78"/>
                    <a:pt x="12857" y="931"/>
                  </a:cubicBezTo>
                  <a:cubicBezTo>
                    <a:pt x="16714" y="1783"/>
                    <a:pt x="19800" y="3205"/>
                    <a:pt x="20572" y="4555"/>
                  </a:cubicBezTo>
                  <a:cubicBezTo>
                    <a:pt x="21343" y="5905"/>
                    <a:pt x="19800" y="7183"/>
                    <a:pt x="18064" y="8036"/>
                  </a:cubicBezTo>
                  <a:cubicBezTo>
                    <a:pt x="16329" y="8889"/>
                    <a:pt x="14400" y="9315"/>
                    <a:pt x="12857" y="9812"/>
                  </a:cubicBezTo>
                  <a:cubicBezTo>
                    <a:pt x="11314" y="10310"/>
                    <a:pt x="10157" y="10878"/>
                    <a:pt x="10543" y="11305"/>
                  </a:cubicBezTo>
                  <a:cubicBezTo>
                    <a:pt x="10929" y="11731"/>
                    <a:pt x="12857" y="12015"/>
                    <a:pt x="14979" y="13081"/>
                  </a:cubicBezTo>
                  <a:cubicBezTo>
                    <a:pt x="17100" y="14147"/>
                    <a:pt x="19414" y="15994"/>
                    <a:pt x="20379" y="17273"/>
                  </a:cubicBezTo>
                  <a:cubicBezTo>
                    <a:pt x="21343" y="18552"/>
                    <a:pt x="20957" y="19262"/>
                    <a:pt x="18643" y="19902"/>
                  </a:cubicBezTo>
                  <a:cubicBezTo>
                    <a:pt x="16329" y="20541"/>
                    <a:pt x="12086" y="21110"/>
                    <a:pt x="9000" y="21252"/>
                  </a:cubicBezTo>
                  <a:cubicBezTo>
                    <a:pt x="5914" y="21394"/>
                    <a:pt x="3986" y="21110"/>
                    <a:pt x="2829" y="20612"/>
                  </a:cubicBezTo>
                  <a:cubicBezTo>
                    <a:pt x="1672" y="20115"/>
                    <a:pt x="1286" y="19405"/>
                    <a:pt x="900" y="18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9733045" y="2964499"/>
              <a:ext cx="173690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600" fill="norm" stroke="1" extrusionOk="0">
                  <a:moveTo>
                    <a:pt x="8486" y="520"/>
                  </a:moveTo>
                  <a:cubicBezTo>
                    <a:pt x="9514" y="260"/>
                    <a:pt x="10543" y="0"/>
                    <a:pt x="11571" y="0"/>
                  </a:cubicBezTo>
                  <a:cubicBezTo>
                    <a:pt x="12600" y="0"/>
                    <a:pt x="13629" y="260"/>
                    <a:pt x="15557" y="1258"/>
                  </a:cubicBezTo>
                  <a:cubicBezTo>
                    <a:pt x="17486" y="2255"/>
                    <a:pt x="20314" y="3990"/>
                    <a:pt x="20957" y="6202"/>
                  </a:cubicBezTo>
                  <a:cubicBezTo>
                    <a:pt x="21600" y="8414"/>
                    <a:pt x="20057" y="11104"/>
                    <a:pt x="16843" y="13663"/>
                  </a:cubicBezTo>
                  <a:cubicBezTo>
                    <a:pt x="13629" y="16222"/>
                    <a:pt x="8743" y="18651"/>
                    <a:pt x="5657" y="19952"/>
                  </a:cubicBezTo>
                  <a:cubicBezTo>
                    <a:pt x="2571" y="21253"/>
                    <a:pt x="1286" y="214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4252995" y="2659427"/>
              <a:ext cx="101238" cy="1053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95" fill="norm" stroke="1" extrusionOk="0">
                  <a:moveTo>
                    <a:pt x="0" y="394"/>
                  </a:moveTo>
                  <a:cubicBezTo>
                    <a:pt x="0" y="178"/>
                    <a:pt x="0" y="-38"/>
                    <a:pt x="225" y="5"/>
                  </a:cubicBezTo>
                  <a:cubicBezTo>
                    <a:pt x="450" y="48"/>
                    <a:pt x="900" y="351"/>
                    <a:pt x="1800" y="1258"/>
                  </a:cubicBezTo>
                  <a:cubicBezTo>
                    <a:pt x="2700" y="2165"/>
                    <a:pt x="4050" y="3677"/>
                    <a:pt x="5175" y="5189"/>
                  </a:cubicBezTo>
                  <a:cubicBezTo>
                    <a:pt x="6300" y="6701"/>
                    <a:pt x="7200" y="8213"/>
                    <a:pt x="8325" y="9790"/>
                  </a:cubicBezTo>
                  <a:cubicBezTo>
                    <a:pt x="9450" y="11367"/>
                    <a:pt x="10800" y="13008"/>
                    <a:pt x="12375" y="14564"/>
                  </a:cubicBezTo>
                  <a:cubicBezTo>
                    <a:pt x="13950" y="16119"/>
                    <a:pt x="15750" y="17588"/>
                    <a:pt x="16875" y="18581"/>
                  </a:cubicBezTo>
                  <a:cubicBezTo>
                    <a:pt x="18000" y="19575"/>
                    <a:pt x="18450" y="20093"/>
                    <a:pt x="19125" y="20547"/>
                  </a:cubicBezTo>
                  <a:cubicBezTo>
                    <a:pt x="19800" y="21000"/>
                    <a:pt x="20700" y="21389"/>
                    <a:pt x="21150" y="21476"/>
                  </a:cubicBezTo>
                  <a:cubicBezTo>
                    <a:pt x="21600" y="21562"/>
                    <a:pt x="21600" y="21346"/>
                    <a:pt x="21375" y="21130"/>
                  </a:cubicBezTo>
                  <a:cubicBezTo>
                    <a:pt x="21150" y="20914"/>
                    <a:pt x="20700" y="20698"/>
                    <a:pt x="20250" y="20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4452932" y="3042715"/>
              <a:ext cx="263614" cy="26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243" fill="norm" stroke="1" extrusionOk="0">
                  <a:moveTo>
                    <a:pt x="12708" y="4901"/>
                  </a:moveTo>
                  <a:cubicBezTo>
                    <a:pt x="12708" y="4058"/>
                    <a:pt x="12708" y="3214"/>
                    <a:pt x="12622" y="2370"/>
                  </a:cubicBezTo>
                  <a:cubicBezTo>
                    <a:pt x="12535" y="1526"/>
                    <a:pt x="12363" y="683"/>
                    <a:pt x="11844" y="261"/>
                  </a:cubicBezTo>
                  <a:cubicBezTo>
                    <a:pt x="11326" y="-161"/>
                    <a:pt x="10462" y="-161"/>
                    <a:pt x="8647" y="936"/>
                  </a:cubicBezTo>
                  <a:cubicBezTo>
                    <a:pt x="6833" y="2033"/>
                    <a:pt x="4068" y="4226"/>
                    <a:pt x="2340" y="7095"/>
                  </a:cubicBezTo>
                  <a:cubicBezTo>
                    <a:pt x="612" y="9964"/>
                    <a:pt x="-79" y="13508"/>
                    <a:pt x="7" y="15955"/>
                  </a:cubicBezTo>
                  <a:cubicBezTo>
                    <a:pt x="94" y="18402"/>
                    <a:pt x="958" y="19752"/>
                    <a:pt x="3550" y="20511"/>
                  </a:cubicBezTo>
                  <a:cubicBezTo>
                    <a:pt x="6142" y="21270"/>
                    <a:pt x="10462" y="21439"/>
                    <a:pt x="13745" y="21017"/>
                  </a:cubicBezTo>
                  <a:cubicBezTo>
                    <a:pt x="17028" y="20595"/>
                    <a:pt x="19275" y="19583"/>
                    <a:pt x="21521" y="18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7300995" y="2780349"/>
              <a:ext cx="23284" cy="7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1723"/>
                    <a:pt x="3927" y="3446"/>
                    <a:pt x="6873" y="5385"/>
                  </a:cubicBezTo>
                  <a:cubicBezTo>
                    <a:pt x="9818" y="7323"/>
                    <a:pt x="13745" y="9477"/>
                    <a:pt x="16691" y="11631"/>
                  </a:cubicBezTo>
                  <a:cubicBezTo>
                    <a:pt x="19636" y="13785"/>
                    <a:pt x="21600" y="15938"/>
                    <a:pt x="21600" y="17415"/>
                  </a:cubicBezTo>
                  <a:cubicBezTo>
                    <a:pt x="21600" y="18892"/>
                    <a:pt x="19636" y="19692"/>
                    <a:pt x="17673" y="20277"/>
                  </a:cubicBezTo>
                  <a:cubicBezTo>
                    <a:pt x="15709" y="20862"/>
                    <a:pt x="13745" y="21231"/>
                    <a:pt x="13745" y="21415"/>
                  </a:cubicBezTo>
                  <a:cubicBezTo>
                    <a:pt x="13745" y="21600"/>
                    <a:pt x="15709" y="2160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7415877" y="3096229"/>
              <a:ext cx="253419" cy="22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102" fill="norm" stroke="1" extrusionOk="0">
                  <a:moveTo>
                    <a:pt x="16417" y="2553"/>
                  </a:moveTo>
                  <a:cubicBezTo>
                    <a:pt x="15886" y="1753"/>
                    <a:pt x="15354" y="953"/>
                    <a:pt x="14646" y="453"/>
                  </a:cubicBezTo>
                  <a:cubicBezTo>
                    <a:pt x="13938" y="-47"/>
                    <a:pt x="13053" y="-247"/>
                    <a:pt x="11371" y="453"/>
                  </a:cubicBezTo>
                  <a:cubicBezTo>
                    <a:pt x="9689" y="1153"/>
                    <a:pt x="7210" y="2753"/>
                    <a:pt x="4997" y="5153"/>
                  </a:cubicBezTo>
                  <a:cubicBezTo>
                    <a:pt x="2784" y="7553"/>
                    <a:pt x="836" y="10753"/>
                    <a:pt x="217" y="13453"/>
                  </a:cubicBezTo>
                  <a:cubicBezTo>
                    <a:pt x="-403" y="16153"/>
                    <a:pt x="305" y="18353"/>
                    <a:pt x="2341" y="19653"/>
                  </a:cubicBezTo>
                  <a:cubicBezTo>
                    <a:pt x="4377" y="20953"/>
                    <a:pt x="7741" y="21353"/>
                    <a:pt x="11105" y="20953"/>
                  </a:cubicBezTo>
                  <a:cubicBezTo>
                    <a:pt x="14469" y="20553"/>
                    <a:pt x="17833" y="19353"/>
                    <a:pt x="21197" y="18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9314857" y="2831149"/>
              <a:ext cx="46467" cy="681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6" h="21600" fill="norm" stroke="1" extrusionOk="0">
                  <a:moveTo>
                    <a:pt x="13682" y="0"/>
                  </a:moveTo>
                  <a:cubicBezTo>
                    <a:pt x="16499" y="671"/>
                    <a:pt x="19317" y="1342"/>
                    <a:pt x="20256" y="2851"/>
                  </a:cubicBezTo>
                  <a:cubicBezTo>
                    <a:pt x="21195" y="4360"/>
                    <a:pt x="20256" y="6708"/>
                    <a:pt x="17908" y="8922"/>
                  </a:cubicBezTo>
                  <a:cubicBezTo>
                    <a:pt x="15560" y="11135"/>
                    <a:pt x="11804" y="13215"/>
                    <a:pt x="8517" y="15194"/>
                  </a:cubicBezTo>
                  <a:cubicBezTo>
                    <a:pt x="5230" y="17173"/>
                    <a:pt x="2412" y="19051"/>
                    <a:pt x="1004" y="20158"/>
                  </a:cubicBezTo>
                  <a:cubicBezTo>
                    <a:pt x="-405" y="21265"/>
                    <a:pt x="-405" y="21600"/>
                    <a:pt x="1473" y="21600"/>
                  </a:cubicBezTo>
                  <a:cubicBezTo>
                    <a:pt x="3352" y="21600"/>
                    <a:pt x="7108" y="21265"/>
                    <a:pt x="10865" y="2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9435592" y="3140021"/>
              <a:ext cx="170454" cy="181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846" fill="norm" stroke="1" extrusionOk="0">
                  <a:moveTo>
                    <a:pt x="21474" y="989"/>
                  </a:moveTo>
                  <a:cubicBezTo>
                    <a:pt x="20407" y="261"/>
                    <a:pt x="19341" y="-467"/>
                    <a:pt x="16274" y="382"/>
                  </a:cubicBezTo>
                  <a:cubicBezTo>
                    <a:pt x="13207" y="1232"/>
                    <a:pt x="8141" y="3659"/>
                    <a:pt x="4807" y="6086"/>
                  </a:cubicBezTo>
                  <a:cubicBezTo>
                    <a:pt x="1474" y="8513"/>
                    <a:pt x="-126" y="10940"/>
                    <a:pt x="7" y="13488"/>
                  </a:cubicBezTo>
                  <a:cubicBezTo>
                    <a:pt x="141" y="16036"/>
                    <a:pt x="2007" y="18706"/>
                    <a:pt x="5474" y="19920"/>
                  </a:cubicBezTo>
                  <a:cubicBezTo>
                    <a:pt x="8941" y="21133"/>
                    <a:pt x="14007" y="20890"/>
                    <a:pt x="19074" y="20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957345" y="4596449"/>
              <a:ext cx="25401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97"/>
                    <a:pt x="14400" y="5793"/>
                    <a:pt x="10800" y="8938"/>
                  </a:cubicBezTo>
                  <a:cubicBezTo>
                    <a:pt x="7200" y="12083"/>
                    <a:pt x="3600" y="15476"/>
                    <a:pt x="1800" y="17628"/>
                  </a:cubicBezTo>
                  <a:cubicBezTo>
                    <a:pt x="0" y="19779"/>
                    <a:pt x="0" y="20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709695" y="5085399"/>
              <a:ext cx="5778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0"/>
                  </a:moveTo>
                  <a:cubicBezTo>
                    <a:pt x="1582" y="8308"/>
                    <a:pt x="3165" y="16615"/>
                    <a:pt x="5262" y="19108"/>
                  </a:cubicBezTo>
                  <a:cubicBezTo>
                    <a:pt x="7358" y="21600"/>
                    <a:pt x="9969" y="18277"/>
                    <a:pt x="12778" y="14954"/>
                  </a:cubicBezTo>
                  <a:cubicBezTo>
                    <a:pt x="15587" y="11631"/>
                    <a:pt x="18593" y="8308"/>
                    <a:pt x="21600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1907550" y="4879271"/>
              <a:ext cx="624596" cy="27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306" fill="norm" stroke="1" extrusionOk="0">
                  <a:moveTo>
                    <a:pt x="1825" y="16019"/>
                  </a:moveTo>
                  <a:cubicBezTo>
                    <a:pt x="1461" y="16019"/>
                    <a:pt x="1097" y="16019"/>
                    <a:pt x="697" y="16791"/>
                  </a:cubicBezTo>
                  <a:cubicBezTo>
                    <a:pt x="297" y="17562"/>
                    <a:pt x="-139" y="19105"/>
                    <a:pt x="43" y="19877"/>
                  </a:cubicBezTo>
                  <a:cubicBezTo>
                    <a:pt x="225" y="20648"/>
                    <a:pt x="1025" y="20648"/>
                    <a:pt x="2734" y="17562"/>
                  </a:cubicBezTo>
                  <a:cubicBezTo>
                    <a:pt x="4443" y="14477"/>
                    <a:pt x="7061" y="8305"/>
                    <a:pt x="9752" y="4448"/>
                  </a:cubicBezTo>
                  <a:cubicBezTo>
                    <a:pt x="12443" y="591"/>
                    <a:pt x="15206" y="-952"/>
                    <a:pt x="17170" y="591"/>
                  </a:cubicBezTo>
                  <a:cubicBezTo>
                    <a:pt x="19134" y="2134"/>
                    <a:pt x="20297" y="6762"/>
                    <a:pt x="21461" y="1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1973345" y="4977449"/>
              <a:ext cx="539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9" y="19938"/>
                    <a:pt x="3219" y="18277"/>
                    <a:pt x="5336" y="16062"/>
                  </a:cubicBezTo>
                  <a:cubicBezTo>
                    <a:pt x="7454" y="13846"/>
                    <a:pt x="10080" y="11077"/>
                    <a:pt x="12875" y="8308"/>
                  </a:cubicBezTo>
                  <a:cubicBezTo>
                    <a:pt x="15671" y="5538"/>
                    <a:pt x="18635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2436895" y="4774249"/>
              <a:ext cx="162747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600" fill="norm" stroke="1" extrusionOk="0">
                  <a:moveTo>
                    <a:pt x="810" y="0"/>
                  </a:moveTo>
                  <a:cubicBezTo>
                    <a:pt x="7020" y="1986"/>
                    <a:pt x="13230" y="3972"/>
                    <a:pt x="16875" y="5648"/>
                  </a:cubicBezTo>
                  <a:cubicBezTo>
                    <a:pt x="20520" y="7324"/>
                    <a:pt x="21600" y="8690"/>
                    <a:pt x="20115" y="10241"/>
                  </a:cubicBezTo>
                  <a:cubicBezTo>
                    <a:pt x="18630" y="11793"/>
                    <a:pt x="14580" y="13531"/>
                    <a:pt x="10800" y="15455"/>
                  </a:cubicBezTo>
                  <a:cubicBezTo>
                    <a:pt x="7020" y="17379"/>
                    <a:pt x="3510" y="194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2073345" y="4590099"/>
              <a:ext cx="312751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0"/>
                  </a:moveTo>
                  <a:cubicBezTo>
                    <a:pt x="20115" y="908"/>
                    <a:pt x="18811" y="1815"/>
                    <a:pt x="17143" y="3358"/>
                  </a:cubicBezTo>
                  <a:cubicBezTo>
                    <a:pt x="15476" y="4901"/>
                    <a:pt x="13447" y="7079"/>
                    <a:pt x="11417" y="9166"/>
                  </a:cubicBezTo>
                  <a:cubicBezTo>
                    <a:pt x="9388" y="11254"/>
                    <a:pt x="7358" y="13250"/>
                    <a:pt x="5401" y="15126"/>
                  </a:cubicBezTo>
                  <a:cubicBezTo>
                    <a:pt x="3444" y="17002"/>
                    <a:pt x="1560" y="18756"/>
                    <a:pt x="690" y="19815"/>
                  </a:cubicBezTo>
                  <a:cubicBezTo>
                    <a:pt x="-180" y="20874"/>
                    <a:pt x="-35" y="21237"/>
                    <a:pt x="1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3097423" y="4874642"/>
              <a:ext cx="209423" cy="24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56" fill="norm" stroke="1" extrusionOk="0">
                  <a:moveTo>
                    <a:pt x="11535" y="1193"/>
                  </a:moveTo>
                  <a:cubicBezTo>
                    <a:pt x="10680" y="648"/>
                    <a:pt x="9824" y="104"/>
                    <a:pt x="8862" y="13"/>
                  </a:cubicBezTo>
                  <a:cubicBezTo>
                    <a:pt x="7900" y="-78"/>
                    <a:pt x="6830" y="285"/>
                    <a:pt x="5333" y="2100"/>
                  </a:cubicBezTo>
                  <a:cubicBezTo>
                    <a:pt x="3836" y="3915"/>
                    <a:pt x="1911" y="7183"/>
                    <a:pt x="842" y="10177"/>
                  </a:cubicBezTo>
                  <a:cubicBezTo>
                    <a:pt x="-227" y="13172"/>
                    <a:pt x="-441" y="15895"/>
                    <a:pt x="1163" y="17983"/>
                  </a:cubicBezTo>
                  <a:cubicBezTo>
                    <a:pt x="2767" y="20070"/>
                    <a:pt x="6189" y="21522"/>
                    <a:pt x="9824" y="21340"/>
                  </a:cubicBezTo>
                  <a:cubicBezTo>
                    <a:pt x="13460" y="21159"/>
                    <a:pt x="17309" y="19344"/>
                    <a:pt x="21159" y="17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3277130" y="4930721"/>
              <a:ext cx="119968" cy="20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4" h="20750" fill="norm" stroke="1" extrusionOk="0">
                  <a:moveTo>
                    <a:pt x="18014" y="872"/>
                  </a:moveTo>
                  <a:cubicBezTo>
                    <a:pt x="16574" y="231"/>
                    <a:pt x="15134" y="-411"/>
                    <a:pt x="12254" y="338"/>
                  </a:cubicBezTo>
                  <a:cubicBezTo>
                    <a:pt x="9374" y="1086"/>
                    <a:pt x="5054" y="3225"/>
                    <a:pt x="2534" y="6005"/>
                  </a:cubicBezTo>
                  <a:cubicBezTo>
                    <a:pt x="14" y="8785"/>
                    <a:pt x="-706" y="12207"/>
                    <a:pt x="734" y="14987"/>
                  </a:cubicBezTo>
                  <a:cubicBezTo>
                    <a:pt x="2174" y="17767"/>
                    <a:pt x="5774" y="19906"/>
                    <a:pt x="9554" y="20547"/>
                  </a:cubicBezTo>
                  <a:cubicBezTo>
                    <a:pt x="13334" y="21189"/>
                    <a:pt x="17294" y="20334"/>
                    <a:pt x="19094" y="17660"/>
                  </a:cubicBezTo>
                  <a:cubicBezTo>
                    <a:pt x="20894" y="14987"/>
                    <a:pt x="20534" y="10496"/>
                    <a:pt x="19814" y="7823"/>
                  </a:cubicBezTo>
                  <a:cubicBezTo>
                    <a:pt x="19094" y="5149"/>
                    <a:pt x="18014" y="4294"/>
                    <a:pt x="17834" y="4508"/>
                  </a:cubicBezTo>
                  <a:cubicBezTo>
                    <a:pt x="17654" y="4722"/>
                    <a:pt x="18374" y="6005"/>
                    <a:pt x="19094" y="7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3470093" y="4928766"/>
              <a:ext cx="173303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1008" y="3747"/>
                  </a:moveTo>
                  <a:cubicBezTo>
                    <a:pt x="1268" y="8376"/>
                    <a:pt x="1529" y="13004"/>
                    <a:pt x="1399" y="15869"/>
                  </a:cubicBezTo>
                  <a:cubicBezTo>
                    <a:pt x="1268" y="18735"/>
                    <a:pt x="748" y="19837"/>
                    <a:pt x="358" y="19727"/>
                  </a:cubicBezTo>
                  <a:cubicBezTo>
                    <a:pt x="-33" y="19616"/>
                    <a:pt x="-293" y="18294"/>
                    <a:pt x="618" y="15098"/>
                  </a:cubicBezTo>
                  <a:cubicBezTo>
                    <a:pt x="1529" y="11902"/>
                    <a:pt x="3611" y="6833"/>
                    <a:pt x="5172" y="3857"/>
                  </a:cubicBezTo>
                  <a:cubicBezTo>
                    <a:pt x="6734" y="882"/>
                    <a:pt x="7774" y="0"/>
                    <a:pt x="9336" y="0"/>
                  </a:cubicBezTo>
                  <a:cubicBezTo>
                    <a:pt x="10897" y="0"/>
                    <a:pt x="12979" y="882"/>
                    <a:pt x="14150" y="4078"/>
                  </a:cubicBezTo>
                  <a:cubicBezTo>
                    <a:pt x="15321" y="7273"/>
                    <a:pt x="15582" y="12784"/>
                    <a:pt x="15972" y="16090"/>
                  </a:cubicBezTo>
                  <a:cubicBezTo>
                    <a:pt x="16362" y="19396"/>
                    <a:pt x="16883" y="20498"/>
                    <a:pt x="17794" y="21049"/>
                  </a:cubicBezTo>
                  <a:cubicBezTo>
                    <a:pt x="18705" y="21600"/>
                    <a:pt x="20006" y="21600"/>
                    <a:pt x="213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3637309" y="4712486"/>
              <a:ext cx="221260" cy="43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228" fill="norm" stroke="1" extrusionOk="0">
                  <a:moveTo>
                    <a:pt x="13904" y="14797"/>
                  </a:moveTo>
                  <a:cubicBezTo>
                    <a:pt x="14307" y="14281"/>
                    <a:pt x="14711" y="13764"/>
                    <a:pt x="14913" y="13144"/>
                  </a:cubicBezTo>
                  <a:cubicBezTo>
                    <a:pt x="15115" y="12524"/>
                    <a:pt x="15115" y="11800"/>
                    <a:pt x="14106" y="11438"/>
                  </a:cubicBezTo>
                  <a:cubicBezTo>
                    <a:pt x="13096" y="11077"/>
                    <a:pt x="11078" y="11077"/>
                    <a:pt x="8453" y="12110"/>
                  </a:cubicBezTo>
                  <a:cubicBezTo>
                    <a:pt x="5829" y="13144"/>
                    <a:pt x="2599" y="15211"/>
                    <a:pt x="1085" y="16813"/>
                  </a:cubicBezTo>
                  <a:cubicBezTo>
                    <a:pt x="-429" y="18415"/>
                    <a:pt x="-227" y="19551"/>
                    <a:pt x="883" y="20326"/>
                  </a:cubicBezTo>
                  <a:cubicBezTo>
                    <a:pt x="1993" y="21102"/>
                    <a:pt x="4012" y="21515"/>
                    <a:pt x="6334" y="20998"/>
                  </a:cubicBezTo>
                  <a:cubicBezTo>
                    <a:pt x="8655" y="20482"/>
                    <a:pt x="11279" y="19035"/>
                    <a:pt x="13601" y="16761"/>
                  </a:cubicBezTo>
                  <a:cubicBezTo>
                    <a:pt x="15922" y="14487"/>
                    <a:pt x="17941" y="11387"/>
                    <a:pt x="19152" y="8648"/>
                  </a:cubicBezTo>
                  <a:cubicBezTo>
                    <a:pt x="20364" y="5909"/>
                    <a:pt x="20767" y="3532"/>
                    <a:pt x="20969" y="2085"/>
                  </a:cubicBezTo>
                  <a:cubicBezTo>
                    <a:pt x="21171" y="638"/>
                    <a:pt x="21171" y="122"/>
                    <a:pt x="20767" y="18"/>
                  </a:cubicBezTo>
                  <a:cubicBezTo>
                    <a:pt x="20364" y="-85"/>
                    <a:pt x="19556" y="225"/>
                    <a:pt x="18648" y="1414"/>
                  </a:cubicBezTo>
                  <a:cubicBezTo>
                    <a:pt x="17739" y="2602"/>
                    <a:pt x="16730" y="4669"/>
                    <a:pt x="15922" y="7408"/>
                  </a:cubicBezTo>
                  <a:cubicBezTo>
                    <a:pt x="15115" y="10147"/>
                    <a:pt x="14509" y="13557"/>
                    <a:pt x="14207" y="15521"/>
                  </a:cubicBezTo>
                  <a:cubicBezTo>
                    <a:pt x="13904" y="17484"/>
                    <a:pt x="13904" y="18001"/>
                    <a:pt x="14005" y="18570"/>
                  </a:cubicBezTo>
                  <a:cubicBezTo>
                    <a:pt x="14106" y="19138"/>
                    <a:pt x="14307" y="19758"/>
                    <a:pt x="14913" y="19861"/>
                  </a:cubicBezTo>
                  <a:cubicBezTo>
                    <a:pt x="15519" y="19965"/>
                    <a:pt x="16528" y="19551"/>
                    <a:pt x="17537" y="19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3878345" y="5009199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3922795" y="4863149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3957239" y="4710749"/>
              <a:ext cx="232257" cy="448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08" fill="norm" stroke="1" extrusionOk="0">
                  <a:moveTo>
                    <a:pt x="14930" y="0"/>
                  </a:moveTo>
                  <a:cubicBezTo>
                    <a:pt x="12011" y="3448"/>
                    <a:pt x="9093" y="6896"/>
                    <a:pt x="6952" y="10039"/>
                  </a:cubicBezTo>
                  <a:cubicBezTo>
                    <a:pt x="4811" y="13183"/>
                    <a:pt x="3449" y="16023"/>
                    <a:pt x="2768" y="17899"/>
                  </a:cubicBezTo>
                  <a:cubicBezTo>
                    <a:pt x="2087" y="19775"/>
                    <a:pt x="2087" y="20687"/>
                    <a:pt x="2574" y="21144"/>
                  </a:cubicBezTo>
                  <a:cubicBezTo>
                    <a:pt x="3060" y="21600"/>
                    <a:pt x="4033" y="21600"/>
                    <a:pt x="4714" y="21296"/>
                  </a:cubicBezTo>
                  <a:cubicBezTo>
                    <a:pt x="5395" y="20992"/>
                    <a:pt x="5784" y="20383"/>
                    <a:pt x="5882" y="19369"/>
                  </a:cubicBezTo>
                  <a:cubicBezTo>
                    <a:pt x="5979" y="18355"/>
                    <a:pt x="5784" y="16935"/>
                    <a:pt x="5395" y="16023"/>
                  </a:cubicBezTo>
                  <a:cubicBezTo>
                    <a:pt x="5006" y="15110"/>
                    <a:pt x="4422" y="14704"/>
                    <a:pt x="3255" y="14349"/>
                  </a:cubicBezTo>
                  <a:cubicBezTo>
                    <a:pt x="2087" y="13994"/>
                    <a:pt x="336" y="13690"/>
                    <a:pt x="44" y="13386"/>
                  </a:cubicBezTo>
                  <a:cubicBezTo>
                    <a:pt x="-248" y="13082"/>
                    <a:pt x="920" y="12777"/>
                    <a:pt x="3157" y="12625"/>
                  </a:cubicBezTo>
                  <a:cubicBezTo>
                    <a:pt x="5395" y="12473"/>
                    <a:pt x="8703" y="12473"/>
                    <a:pt x="11038" y="12879"/>
                  </a:cubicBezTo>
                  <a:cubicBezTo>
                    <a:pt x="13374" y="13285"/>
                    <a:pt x="14736" y="14096"/>
                    <a:pt x="15417" y="15059"/>
                  </a:cubicBezTo>
                  <a:cubicBezTo>
                    <a:pt x="16098" y="16023"/>
                    <a:pt x="16098" y="17138"/>
                    <a:pt x="15709" y="17848"/>
                  </a:cubicBezTo>
                  <a:cubicBezTo>
                    <a:pt x="15320" y="18558"/>
                    <a:pt x="14541" y="18862"/>
                    <a:pt x="14152" y="18659"/>
                  </a:cubicBezTo>
                  <a:cubicBezTo>
                    <a:pt x="13763" y="18456"/>
                    <a:pt x="13763" y="17746"/>
                    <a:pt x="14541" y="16327"/>
                  </a:cubicBezTo>
                  <a:cubicBezTo>
                    <a:pt x="15320" y="14907"/>
                    <a:pt x="16876" y="12777"/>
                    <a:pt x="18141" y="11611"/>
                  </a:cubicBezTo>
                  <a:cubicBezTo>
                    <a:pt x="19406" y="10445"/>
                    <a:pt x="20379" y="10242"/>
                    <a:pt x="21352" y="10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4200477" y="5006936"/>
              <a:ext cx="106229" cy="129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026" fill="norm" stroke="1" extrusionOk="0">
                  <a:moveTo>
                    <a:pt x="19029" y="9624"/>
                  </a:moveTo>
                  <a:cubicBezTo>
                    <a:pt x="17368" y="6538"/>
                    <a:pt x="15706" y="3452"/>
                    <a:pt x="13837" y="2081"/>
                  </a:cubicBezTo>
                  <a:cubicBezTo>
                    <a:pt x="11968" y="710"/>
                    <a:pt x="9891" y="1052"/>
                    <a:pt x="7398" y="3452"/>
                  </a:cubicBezTo>
                  <a:cubicBezTo>
                    <a:pt x="4906" y="5852"/>
                    <a:pt x="1998" y="10310"/>
                    <a:pt x="752" y="13395"/>
                  </a:cubicBezTo>
                  <a:cubicBezTo>
                    <a:pt x="-494" y="16481"/>
                    <a:pt x="-79" y="18195"/>
                    <a:pt x="1168" y="19395"/>
                  </a:cubicBezTo>
                  <a:cubicBezTo>
                    <a:pt x="2414" y="20595"/>
                    <a:pt x="4491" y="21281"/>
                    <a:pt x="7398" y="20938"/>
                  </a:cubicBezTo>
                  <a:cubicBezTo>
                    <a:pt x="10306" y="20595"/>
                    <a:pt x="14044" y="19224"/>
                    <a:pt x="16537" y="16481"/>
                  </a:cubicBezTo>
                  <a:cubicBezTo>
                    <a:pt x="19029" y="13738"/>
                    <a:pt x="20275" y="9624"/>
                    <a:pt x="20691" y="6538"/>
                  </a:cubicBezTo>
                  <a:cubicBezTo>
                    <a:pt x="21106" y="3452"/>
                    <a:pt x="20691" y="1395"/>
                    <a:pt x="19444" y="538"/>
                  </a:cubicBezTo>
                  <a:cubicBezTo>
                    <a:pt x="18198" y="-319"/>
                    <a:pt x="16121" y="24"/>
                    <a:pt x="14044" y="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4330647" y="4680751"/>
              <a:ext cx="413306" cy="48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22" fill="norm" stroke="1" extrusionOk="0">
                  <a:moveTo>
                    <a:pt x="1241" y="15699"/>
                  </a:moveTo>
                  <a:cubicBezTo>
                    <a:pt x="1350" y="16732"/>
                    <a:pt x="1460" y="17765"/>
                    <a:pt x="1460" y="18517"/>
                  </a:cubicBezTo>
                  <a:cubicBezTo>
                    <a:pt x="1460" y="19268"/>
                    <a:pt x="1350" y="19738"/>
                    <a:pt x="1076" y="20113"/>
                  </a:cubicBezTo>
                  <a:cubicBezTo>
                    <a:pt x="802" y="20489"/>
                    <a:pt x="364" y="20771"/>
                    <a:pt x="144" y="20489"/>
                  </a:cubicBezTo>
                  <a:cubicBezTo>
                    <a:pt x="-75" y="20207"/>
                    <a:pt x="-75" y="19362"/>
                    <a:pt x="364" y="18188"/>
                  </a:cubicBezTo>
                  <a:cubicBezTo>
                    <a:pt x="802" y="17014"/>
                    <a:pt x="1679" y="15512"/>
                    <a:pt x="2502" y="14572"/>
                  </a:cubicBezTo>
                  <a:cubicBezTo>
                    <a:pt x="3324" y="13633"/>
                    <a:pt x="4091" y="13258"/>
                    <a:pt x="4585" y="13352"/>
                  </a:cubicBezTo>
                  <a:cubicBezTo>
                    <a:pt x="5078" y="13445"/>
                    <a:pt x="5298" y="14009"/>
                    <a:pt x="5298" y="15089"/>
                  </a:cubicBezTo>
                  <a:cubicBezTo>
                    <a:pt x="5298" y="16169"/>
                    <a:pt x="5078" y="17765"/>
                    <a:pt x="4914" y="18799"/>
                  </a:cubicBezTo>
                  <a:cubicBezTo>
                    <a:pt x="4749" y="19832"/>
                    <a:pt x="4640" y="20301"/>
                    <a:pt x="4749" y="20724"/>
                  </a:cubicBezTo>
                  <a:cubicBezTo>
                    <a:pt x="4859" y="21146"/>
                    <a:pt x="5188" y="21522"/>
                    <a:pt x="5681" y="21522"/>
                  </a:cubicBezTo>
                  <a:cubicBezTo>
                    <a:pt x="6175" y="21522"/>
                    <a:pt x="6833" y="21146"/>
                    <a:pt x="7819" y="20066"/>
                  </a:cubicBezTo>
                  <a:cubicBezTo>
                    <a:pt x="8806" y="18986"/>
                    <a:pt x="10122" y="17202"/>
                    <a:pt x="10835" y="16075"/>
                  </a:cubicBezTo>
                  <a:cubicBezTo>
                    <a:pt x="11547" y="14948"/>
                    <a:pt x="11657" y="14479"/>
                    <a:pt x="11438" y="14338"/>
                  </a:cubicBezTo>
                  <a:cubicBezTo>
                    <a:pt x="11218" y="14197"/>
                    <a:pt x="10670" y="14385"/>
                    <a:pt x="9848" y="14807"/>
                  </a:cubicBezTo>
                  <a:cubicBezTo>
                    <a:pt x="9026" y="15230"/>
                    <a:pt x="7929" y="15887"/>
                    <a:pt x="7381" y="16451"/>
                  </a:cubicBezTo>
                  <a:cubicBezTo>
                    <a:pt x="6833" y="17014"/>
                    <a:pt x="6833" y="17484"/>
                    <a:pt x="7052" y="17859"/>
                  </a:cubicBezTo>
                  <a:cubicBezTo>
                    <a:pt x="7271" y="18235"/>
                    <a:pt x="7710" y="18517"/>
                    <a:pt x="8203" y="18658"/>
                  </a:cubicBezTo>
                  <a:cubicBezTo>
                    <a:pt x="8697" y="18799"/>
                    <a:pt x="9245" y="18799"/>
                    <a:pt x="10067" y="18517"/>
                  </a:cubicBezTo>
                  <a:cubicBezTo>
                    <a:pt x="10889" y="18235"/>
                    <a:pt x="11986" y="17672"/>
                    <a:pt x="13631" y="16075"/>
                  </a:cubicBezTo>
                  <a:cubicBezTo>
                    <a:pt x="15275" y="14479"/>
                    <a:pt x="17468" y="11849"/>
                    <a:pt x="18894" y="9172"/>
                  </a:cubicBezTo>
                  <a:cubicBezTo>
                    <a:pt x="20319" y="6496"/>
                    <a:pt x="20977" y="3772"/>
                    <a:pt x="21251" y="2176"/>
                  </a:cubicBezTo>
                  <a:cubicBezTo>
                    <a:pt x="21525" y="579"/>
                    <a:pt x="21415" y="110"/>
                    <a:pt x="21141" y="16"/>
                  </a:cubicBezTo>
                  <a:cubicBezTo>
                    <a:pt x="20867" y="-78"/>
                    <a:pt x="20429" y="204"/>
                    <a:pt x="19661" y="1753"/>
                  </a:cubicBezTo>
                  <a:cubicBezTo>
                    <a:pt x="18894" y="3303"/>
                    <a:pt x="17797" y="6120"/>
                    <a:pt x="17084" y="8891"/>
                  </a:cubicBezTo>
                  <a:cubicBezTo>
                    <a:pt x="16372" y="11661"/>
                    <a:pt x="16043" y="14385"/>
                    <a:pt x="16207" y="16310"/>
                  </a:cubicBezTo>
                  <a:cubicBezTo>
                    <a:pt x="16372" y="18235"/>
                    <a:pt x="17030" y="19362"/>
                    <a:pt x="17687" y="20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5669045" y="4729799"/>
              <a:ext cx="7620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1800"/>
                    <a:pt x="15600" y="3600"/>
                    <a:pt x="14100" y="5968"/>
                  </a:cubicBezTo>
                  <a:cubicBezTo>
                    <a:pt x="12600" y="8337"/>
                    <a:pt x="12600" y="11274"/>
                    <a:pt x="10500" y="13974"/>
                  </a:cubicBezTo>
                  <a:cubicBezTo>
                    <a:pt x="8400" y="16674"/>
                    <a:pt x="4200" y="191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5510295" y="5194291"/>
              <a:ext cx="4381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130" y="6132"/>
                    <a:pt x="6261" y="-1068"/>
                    <a:pt x="9861" y="132"/>
                  </a:cubicBezTo>
                  <a:cubicBezTo>
                    <a:pt x="13461" y="1332"/>
                    <a:pt x="1753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725849" y="6131295"/>
              <a:ext cx="174347" cy="268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10" fill="norm" stroke="1" extrusionOk="0">
                  <a:moveTo>
                    <a:pt x="21180" y="2173"/>
                  </a:moveTo>
                  <a:cubicBezTo>
                    <a:pt x="20666" y="1329"/>
                    <a:pt x="20151" y="485"/>
                    <a:pt x="19123" y="148"/>
                  </a:cubicBezTo>
                  <a:cubicBezTo>
                    <a:pt x="18094" y="-190"/>
                    <a:pt x="16551" y="-21"/>
                    <a:pt x="14237" y="1413"/>
                  </a:cubicBezTo>
                  <a:cubicBezTo>
                    <a:pt x="11923" y="2848"/>
                    <a:pt x="8837" y="5548"/>
                    <a:pt x="6266" y="8585"/>
                  </a:cubicBezTo>
                  <a:cubicBezTo>
                    <a:pt x="3694" y="11622"/>
                    <a:pt x="1637" y="14998"/>
                    <a:pt x="609" y="17107"/>
                  </a:cubicBezTo>
                  <a:cubicBezTo>
                    <a:pt x="-420" y="19216"/>
                    <a:pt x="-420" y="20060"/>
                    <a:pt x="2794" y="20566"/>
                  </a:cubicBezTo>
                  <a:cubicBezTo>
                    <a:pt x="6009" y="21072"/>
                    <a:pt x="12437" y="21241"/>
                    <a:pt x="18866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967928" y="6211051"/>
              <a:ext cx="84668" cy="185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3" h="21293" fill="norm" stroke="1" extrusionOk="0">
                  <a:moveTo>
                    <a:pt x="17079" y="1261"/>
                  </a:moveTo>
                  <a:cubicBezTo>
                    <a:pt x="15070" y="533"/>
                    <a:pt x="13061" y="-195"/>
                    <a:pt x="10298" y="48"/>
                  </a:cubicBezTo>
                  <a:cubicBezTo>
                    <a:pt x="7535" y="290"/>
                    <a:pt x="4019" y="1504"/>
                    <a:pt x="2010" y="4902"/>
                  </a:cubicBezTo>
                  <a:cubicBezTo>
                    <a:pt x="0" y="8299"/>
                    <a:pt x="-502" y="13881"/>
                    <a:pt x="503" y="17158"/>
                  </a:cubicBezTo>
                  <a:cubicBezTo>
                    <a:pt x="1507" y="20434"/>
                    <a:pt x="4019" y="21405"/>
                    <a:pt x="8038" y="21284"/>
                  </a:cubicBezTo>
                  <a:cubicBezTo>
                    <a:pt x="12056" y="21162"/>
                    <a:pt x="17582" y="19949"/>
                    <a:pt x="19340" y="16672"/>
                  </a:cubicBezTo>
                  <a:cubicBezTo>
                    <a:pt x="21098" y="13396"/>
                    <a:pt x="19089" y="8057"/>
                    <a:pt x="17079" y="5023"/>
                  </a:cubicBezTo>
                  <a:cubicBezTo>
                    <a:pt x="15070" y="1989"/>
                    <a:pt x="13061" y="1261"/>
                    <a:pt x="13563" y="1261"/>
                  </a:cubicBezTo>
                  <a:cubicBezTo>
                    <a:pt x="14065" y="1261"/>
                    <a:pt x="17079" y="1989"/>
                    <a:pt x="20093" y="2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1158428" y="6191949"/>
              <a:ext cx="110118" cy="17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148" fill="norm" stroke="1" extrusionOk="0">
                  <a:moveTo>
                    <a:pt x="400" y="5139"/>
                  </a:moveTo>
                  <a:cubicBezTo>
                    <a:pt x="0" y="9713"/>
                    <a:pt x="-400" y="14287"/>
                    <a:pt x="800" y="13524"/>
                  </a:cubicBezTo>
                  <a:cubicBezTo>
                    <a:pt x="2000" y="12762"/>
                    <a:pt x="4800" y="6663"/>
                    <a:pt x="7600" y="3360"/>
                  </a:cubicBezTo>
                  <a:cubicBezTo>
                    <a:pt x="10400" y="56"/>
                    <a:pt x="13200" y="-452"/>
                    <a:pt x="15600" y="310"/>
                  </a:cubicBezTo>
                  <a:cubicBezTo>
                    <a:pt x="18000" y="1073"/>
                    <a:pt x="20000" y="3106"/>
                    <a:pt x="20600" y="6790"/>
                  </a:cubicBezTo>
                  <a:cubicBezTo>
                    <a:pt x="21200" y="10475"/>
                    <a:pt x="20400" y="15812"/>
                    <a:pt x="19600" y="2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1374752" y="5958344"/>
              <a:ext cx="175604" cy="40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248" fill="norm" stroke="1" extrusionOk="0">
                  <a:moveTo>
                    <a:pt x="20024" y="14873"/>
                  </a:moveTo>
                  <a:cubicBezTo>
                    <a:pt x="19262" y="14316"/>
                    <a:pt x="18500" y="13760"/>
                    <a:pt x="15450" y="13982"/>
                  </a:cubicBezTo>
                  <a:cubicBezTo>
                    <a:pt x="12401" y="14205"/>
                    <a:pt x="7064" y="15207"/>
                    <a:pt x="3888" y="16209"/>
                  </a:cubicBezTo>
                  <a:cubicBezTo>
                    <a:pt x="711" y="17211"/>
                    <a:pt x="-305" y="18213"/>
                    <a:pt x="76" y="19271"/>
                  </a:cubicBezTo>
                  <a:cubicBezTo>
                    <a:pt x="457" y="20329"/>
                    <a:pt x="2236" y="21442"/>
                    <a:pt x="5031" y="21219"/>
                  </a:cubicBezTo>
                  <a:cubicBezTo>
                    <a:pt x="7827" y="20997"/>
                    <a:pt x="11639" y="19438"/>
                    <a:pt x="14434" y="16710"/>
                  </a:cubicBezTo>
                  <a:cubicBezTo>
                    <a:pt x="17229" y="13982"/>
                    <a:pt x="19008" y="10085"/>
                    <a:pt x="20024" y="7190"/>
                  </a:cubicBezTo>
                  <a:cubicBezTo>
                    <a:pt x="21041" y="4296"/>
                    <a:pt x="21295" y="2403"/>
                    <a:pt x="20914" y="1289"/>
                  </a:cubicBezTo>
                  <a:cubicBezTo>
                    <a:pt x="20533" y="176"/>
                    <a:pt x="19516" y="-158"/>
                    <a:pt x="18627" y="65"/>
                  </a:cubicBezTo>
                  <a:cubicBezTo>
                    <a:pt x="17737" y="287"/>
                    <a:pt x="16975" y="1067"/>
                    <a:pt x="16594" y="3516"/>
                  </a:cubicBezTo>
                  <a:cubicBezTo>
                    <a:pt x="16213" y="5966"/>
                    <a:pt x="16213" y="10085"/>
                    <a:pt x="16848" y="13314"/>
                  </a:cubicBezTo>
                  <a:cubicBezTo>
                    <a:pt x="17483" y="16543"/>
                    <a:pt x="18754" y="18881"/>
                    <a:pt x="20024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1585995" y="6260149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1621101" y="6114099"/>
              <a:ext cx="1569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21600"/>
                  </a:moveTo>
                  <a:cubicBezTo>
                    <a:pt x="1118" y="17018"/>
                    <a:pt x="-1582" y="12436"/>
                    <a:pt x="1118" y="8836"/>
                  </a:cubicBezTo>
                  <a:cubicBezTo>
                    <a:pt x="3818" y="5236"/>
                    <a:pt x="11918" y="2618"/>
                    <a:pt x="200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1680119" y="5987099"/>
              <a:ext cx="229727" cy="39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47" fill="norm" stroke="1" extrusionOk="0">
                  <a:moveTo>
                    <a:pt x="8941" y="0"/>
                  </a:moveTo>
                  <a:cubicBezTo>
                    <a:pt x="7959" y="3503"/>
                    <a:pt x="6977" y="7005"/>
                    <a:pt x="6094" y="10391"/>
                  </a:cubicBezTo>
                  <a:cubicBezTo>
                    <a:pt x="5210" y="13777"/>
                    <a:pt x="4425" y="17046"/>
                    <a:pt x="4130" y="18973"/>
                  </a:cubicBezTo>
                  <a:cubicBezTo>
                    <a:pt x="3836" y="20899"/>
                    <a:pt x="4032" y="21483"/>
                    <a:pt x="4523" y="21542"/>
                  </a:cubicBezTo>
                  <a:cubicBezTo>
                    <a:pt x="5014" y="21600"/>
                    <a:pt x="5799" y="21133"/>
                    <a:pt x="6290" y="20316"/>
                  </a:cubicBezTo>
                  <a:cubicBezTo>
                    <a:pt x="6781" y="19498"/>
                    <a:pt x="6977" y="18331"/>
                    <a:pt x="6487" y="17280"/>
                  </a:cubicBezTo>
                  <a:cubicBezTo>
                    <a:pt x="5996" y="16229"/>
                    <a:pt x="4817" y="15295"/>
                    <a:pt x="3836" y="14653"/>
                  </a:cubicBezTo>
                  <a:cubicBezTo>
                    <a:pt x="2854" y="14011"/>
                    <a:pt x="2068" y="13661"/>
                    <a:pt x="1283" y="13252"/>
                  </a:cubicBezTo>
                  <a:cubicBezTo>
                    <a:pt x="497" y="12843"/>
                    <a:pt x="-288" y="12376"/>
                    <a:pt x="105" y="12143"/>
                  </a:cubicBezTo>
                  <a:cubicBezTo>
                    <a:pt x="497" y="11909"/>
                    <a:pt x="2068" y="11909"/>
                    <a:pt x="5014" y="12084"/>
                  </a:cubicBezTo>
                  <a:cubicBezTo>
                    <a:pt x="7959" y="12259"/>
                    <a:pt x="12279" y="12610"/>
                    <a:pt x="14930" y="12960"/>
                  </a:cubicBezTo>
                  <a:cubicBezTo>
                    <a:pt x="17581" y="13310"/>
                    <a:pt x="18563" y="13661"/>
                    <a:pt x="19152" y="14186"/>
                  </a:cubicBezTo>
                  <a:cubicBezTo>
                    <a:pt x="19741" y="14711"/>
                    <a:pt x="19937" y="15412"/>
                    <a:pt x="19741" y="15996"/>
                  </a:cubicBezTo>
                  <a:cubicBezTo>
                    <a:pt x="19545" y="16579"/>
                    <a:pt x="18956" y="17046"/>
                    <a:pt x="18170" y="17338"/>
                  </a:cubicBezTo>
                  <a:cubicBezTo>
                    <a:pt x="17385" y="17630"/>
                    <a:pt x="16403" y="17747"/>
                    <a:pt x="15912" y="17280"/>
                  </a:cubicBezTo>
                  <a:cubicBezTo>
                    <a:pt x="15421" y="16813"/>
                    <a:pt x="15421" y="15762"/>
                    <a:pt x="15912" y="14536"/>
                  </a:cubicBezTo>
                  <a:cubicBezTo>
                    <a:pt x="16403" y="13310"/>
                    <a:pt x="17385" y="11909"/>
                    <a:pt x="18367" y="11034"/>
                  </a:cubicBezTo>
                  <a:cubicBezTo>
                    <a:pt x="19348" y="10158"/>
                    <a:pt x="20330" y="9808"/>
                    <a:pt x="21312" y="9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1932728" y="6222049"/>
              <a:ext cx="111599" cy="10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0961" fill="norm" stroke="1" extrusionOk="0">
                  <a:moveTo>
                    <a:pt x="13676" y="3668"/>
                  </a:moveTo>
                  <a:cubicBezTo>
                    <a:pt x="11276" y="2445"/>
                    <a:pt x="8876" y="1223"/>
                    <a:pt x="6676" y="815"/>
                  </a:cubicBezTo>
                  <a:cubicBezTo>
                    <a:pt x="4476" y="408"/>
                    <a:pt x="2476" y="815"/>
                    <a:pt x="1276" y="2242"/>
                  </a:cubicBezTo>
                  <a:cubicBezTo>
                    <a:pt x="76" y="3668"/>
                    <a:pt x="-324" y="6113"/>
                    <a:pt x="276" y="9374"/>
                  </a:cubicBezTo>
                  <a:cubicBezTo>
                    <a:pt x="876" y="12634"/>
                    <a:pt x="2476" y="16709"/>
                    <a:pt x="5276" y="18951"/>
                  </a:cubicBezTo>
                  <a:cubicBezTo>
                    <a:pt x="8076" y="21192"/>
                    <a:pt x="12076" y="21600"/>
                    <a:pt x="15276" y="19970"/>
                  </a:cubicBezTo>
                  <a:cubicBezTo>
                    <a:pt x="18476" y="18340"/>
                    <a:pt x="20876" y="14672"/>
                    <a:pt x="21076" y="11004"/>
                  </a:cubicBezTo>
                  <a:cubicBezTo>
                    <a:pt x="21276" y="7336"/>
                    <a:pt x="19276" y="3668"/>
                    <a:pt x="17276" y="1834"/>
                  </a:cubicBezTo>
                  <a:cubicBezTo>
                    <a:pt x="15276" y="0"/>
                    <a:pt x="13276" y="0"/>
                    <a:pt x="112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2091624" y="6199736"/>
              <a:ext cx="97622" cy="18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85" fill="norm" stroke="1" extrusionOk="0">
                  <a:moveTo>
                    <a:pt x="515" y="1141"/>
                  </a:moveTo>
                  <a:cubicBezTo>
                    <a:pt x="1434" y="4155"/>
                    <a:pt x="2353" y="7169"/>
                    <a:pt x="2353" y="9680"/>
                  </a:cubicBezTo>
                  <a:cubicBezTo>
                    <a:pt x="2353" y="12192"/>
                    <a:pt x="1434" y="14201"/>
                    <a:pt x="745" y="14452"/>
                  </a:cubicBezTo>
                  <a:cubicBezTo>
                    <a:pt x="56" y="14704"/>
                    <a:pt x="-404" y="13197"/>
                    <a:pt x="515" y="10811"/>
                  </a:cubicBezTo>
                  <a:cubicBezTo>
                    <a:pt x="1434" y="8425"/>
                    <a:pt x="3732" y="5159"/>
                    <a:pt x="6490" y="3025"/>
                  </a:cubicBezTo>
                  <a:cubicBezTo>
                    <a:pt x="9247" y="890"/>
                    <a:pt x="12464" y="-115"/>
                    <a:pt x="14302" y="11"/>
                  </a:cubicBezTo>
                  <a:cubicBezTo>
                    <a:pt x="16141" y="136"/>
                    <a:pt x="16600" y="1392"/>
                    <a:pt x="16830" y="4657"/>
                  </a:cubicBezTo>
                  <a:cubicBezTo>
                    <a:pt x="17060" y="7922"/>
                    <a:pt x="17060" y="13197"/>
                    <a:pt x="17749" y="16336"/>
                  </a:cubicBezTo>
                  <a:cubicBezTo>
                    <a:pt x="18439" y="19476"/>
                    <a:pt x="19817" y="20480"/>
                    <a:pt x="21196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2252761" y="5945734"/>
              <a:ext cx="234935" cy="41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50" fill="norm" stroke="1" extrusionOk="0">
                  <a:moveTo>
                    <a:pt x="6942" y="16616"/>
                  </a:moveTo>
                  <a:cubicBezTo>
                    <a:pt x="7327" y="15958"/>
                    <a:pt x="7713" y="15300"/>
                    <a:pt x="7327" y="14916"/>
                  </a:cubicBezTo>
                  <a:cubicBezTo>
                    <a:pt x="6942" y="14533"/>
                    <a:pt x="5785" y="14423"/>
                    <a:pt x="4531" y="14862"/>
                  </a:cubicBezTo>
                  <a:cubicBezTo>
                    <a:pt x="3277" y="15300"/>
                    <a:pt x="1927" y="16287"/>
                    <a:pt x="1060" y="17055"/>
                  </a:cubicBezTo>
                  <a:cubicBezTo>
                    <a:pt x="192" y="17822"/>
                    <a:pt x="-194" y="18370"/>
                    <a:pt x="95" y="18590"/>
                  </a:cubicBezTo>
                  <a:cubicBezTo>
                    <a:pt x="385" y="18809"/>
                    <a:pt x="1349" y="18699"/>
                    <a:pt x="2217" y="18480"/>
                  </a:cubicBezTo>
                  <a:cubicBezTo>
                    <a:pt x="3085" y="18261"/>
                    <a:pt x="3856" y="17932"/>
                    <a:pt x="4627" y="17932"/>
                  </a:cubicBezTo>
                  <a:cubicBezTo>
                    <a:pt x="5399" y="17932"/>
                    <a:pt x="6170" y="18261"/>
                    <a:pt x="6556" y="18699"/>
                  </a:cubicBezTo>
                  <a:cubicBezTo>
                    <a:pt x="6942" y="19138"/>
                    <a:pt x="6942" y="19686"/>
                    <a:pt x="7424" y="20070"/>
                  </a:cubicBezTo>
                  <a:cubicBezTo>
                    <a:pt x="7906" y="20454"/>
                    <a:pt x="8870" y="20673"/>
                    <a:pt x="9738" y="20454"/>
                  </a:cubicBezTo>
                  <a:cubicBezTo>
                    <a:pt x="10606" y="20234"/>
                    <a:pt x="11377" y="19576"/>
                    <a:pt x="12727" y="17712"/>
                  </a:cubicBezTo>
                  <a:cubicBezTo>
                    <a:pt x="14077" y="15848"/>
                    <a:pt x="16006" y="12778"/>
                    <a:pt x="17356" y="10037"/>
                  </a:cubicBezTo>
                  <a:cubicBezTo>
                    <a:pt x="18706" y="7296"/>
                    <a:pt x="19477" y="4884"/>
                    <a:pt x="19863" y="3404"/>
                  </a:cubicBezTo>
                  <a:cubicBezTo>
                    <a:pt x="20249" y="1924"/>
                    <a:pt x="20249" y="1375"/>
                    <a:pt x="19960" y="882"/>
                  </a:cubicBezTo>
                  <a:cubicBezTo>
                    <a:pt x="19670" y="389"/>
                    <a:pt x="19092" y="-50"/>
                    <a:pt x="18320" y="5"/>
                  </a:cubicBezTo>
                  <a:cubicBezTo>
                    <a:pt x="17549" y="60"/>
                    <a:pt x="16585" y="608"/>
                    <a:pt x="15524" y="2472"/>
                  </a:cubicBezTo>
                  <a:cubicBezTo>
                    <a:pt x="14463" y="4336"/>
                    <a:pt x="13306" y="7515"/>
                    <a:pt x="13113" y="10476"/>
                  </a:cubicBezTo>
                  <a:cubicBezTo>
                    <a:pt x="12920" y="13436"/>
                    <a:pt x="13692" y="16177"/>
                    <a:pt x="15235" y="17987"/>
                  </a:cubicBezTo>
                  <a:cubicBezTo>
                    <a:pt x="16777" y="19796"/>
                    <a:pt x="19092" y="20673"/>
                    <a:pt x="21406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3138288" y="5925915"/>
              <a:ext cx="16158" cy="44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386" fill="norm" stroke="1" extrusionOk="0">
                  <a:moveTo>
                    <a:pt x="12509" y="810"/>
                  </a:moveTo>
                  <a:cubicBezTo>
                    <a:pt x="9809" y="298"/>
                    <a:pt x="7109" y="-214"/>
                    <a:pt x="4409" y="93"/>
                  </a:cubicBezTo>
                  <a:cubicBezTo>
                    <a:pt x="1709" y="400"/>
                    <a:pt x="-991" y="1526"/>
                    <a:pt x="359" y="4239"/>
                  </a:cubicBezTo>
                  <a:cubicBezTo>
                    <a:pt x="1709" y="6952"/>
                    <a:pt x="7109" y="11251"/>
                    <a:pt x="11159" y="14374"/>
                  </a:cubicBezTo>
                  <a:cubicBezTo>
                    <a:pt x="15209" y="17496"/>
                    <a:pt x="17909" y="19441"/>
                    <a:pt x="20609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2944895" y="6349843"/>
              <a:ext cx="463551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1060"/>
                  </a:moveTo>
                  <a:cubicBezTo>
                    <a:pt x="986" y="13860"/>
                    <a:pt x="1973" y="6660"/>
                    <a:pt x="4290" y="3060"/>
                  </a:cubicBezTo>
                  <a:cubicBezTo>
                    <a:pt x="6608" y="-540"/>
                    <a:pt x="10258" y="-540"/>
                    <a:pt x="13364" y="900"/>
                  </a:cubicBezTo>
                  <a:cubicBezTo>
                    <a:pt x="16471" y="2340"/>
                    <a:pt x="19036" y="5220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3891045" y="6193162"/>
              <a:ext cx="488951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2618" y="11577"/>
                    <a:pt x="5236" y="3177"/>
                    <a:pt x="8836" y="777"/>
                  </a:cubicBezTo>
                  <a:cubicBezTo>
                    <a:pt x="12436" y="-1623"/>
                    <a:pt x="17018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3878072" y="6285549"/>
              <a:ext cx="425724" cy="72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026" fill="norm" stroke="1" extrusionOk="0">
                  <a:moveTo>
                    <a:pt x="976" y="20366"/>
                  </a:moveTo>
                  <a:cubicBezTo>
                    <a:pt x="442" y="20366"/>
                    <a:pt x="-93" y="20366"/>
                    <a:pt x="14" y="20674"/>
                  </a:cubicBezTo>
                  <a:cubicBezTo>
                    <a:pt x="121" y="20983"/>
                    <a:pt x="869" y="21600"/>
                    <a:pt x="3436" y="19749"/>
                  </a:cubicBezTo>
                  <a:cubicBezTo>
                    <a:pt x="6002" y="17897"/>
                    <a:pt x="10386" y="13577"/>
                    <a:pt x="13701" y="9874"/>
                  </a:cubicBezTo>
                  <a:cubicBezTo>
                    <a:pt x="17016" y="6171"/>
                    <a:pt x="19261" y="3086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4259345" y="6075999"/>
              <a:ext cx="19418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600" fill="norm" stroke="1" extrusionOk="0">
                  <a:moveTo>
                    <a:pt x="0" y="0"/>
                  </a:moveTo>
                  <a:cubicBezTo>
                    <a:pt x="4826" y="122"/>
                    <a:pt x="9651" y="244"/>
                    <a:pt x="13328" y="732"/>
                  </a:cubicBezTo>
                  <a:cubicBezTo>
                    <a:pt x="17004" y="1220"/>
                    <a:pt x="19532" y="2075"/>
                    <a:pt x="20566" y="3234"/>
                  </a:cubicBezTo>
                  <a:cubicBezTo>
                    <a:pt x="21600" y="4393"/>
                    <a:pt x="21140" y="5858"/>
                    <a:pt x="18613" y="8115"/>
                  </a:cubicBezTo>
                  <a:cubicBezTo>
                    <a:pt x="16085" y="10373"/>
                    <a:pt x="11489" y="13424"/>
                    <a:pt x="8502" y="15803"/>
                  </a:cubicBezTo>
                  <a:cubicBezTo>
                    <a:pt x="5515" y="18183"/>
                    <a:pt x="4136" y="19892"/>
                    <a:pt x="2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3948195" y="5980749"/>
              <a:ext cx="234951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70" y="2618"/>
                    <a:pt x="16541" y="5236"/>
                    <a:pt x="13719" y="7855"/>
                  </a:cubicBezTo>
                  <a:cubicBezTo>
                    <a:pt x="10897" y="10473"/>
                    <a:pt x="7784" y="13091"/>
                    <a:pt x="5449" y="15382"/>
                  </a:cubicBezTo>
                  <a:cubicBezTo>
                    <a:pt x="3114" y="17673"/>
                    <a:pt x="1557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4907045" y="5904549"/>
              <a:ext cx="63501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2400"/>
                    <a:pt x="18720" y="4800"/>
                    <a:pt x="17640" y="7286"/>
                  </a:cubicBezTo>
                  <a:cubicBezTo>
                    <a:pt x="16560" y="9771"/>
                    <a:pt x="15840" y="12343"/>
                    <a:pt x="12960" y="14743"/>
                  </a:cubicBezTo>
                  <a:cubicBezTo>
                    <a:pt x="10080" y="17143"/>
                    <a:pt x="5040" y="19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4710195" y="6379667"/>
              <a:ext cx="419101" cy="5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21198"/>
                  </a:moveTo>
                  <a:cubicBezTo>
                    <a:pt x="218" y="16878"/>
                    <a:pt x="436" y="12558"/>
                    <a:pt x="1909" y="8238"/>
                  </a:cubicBezTo>
                  <a:cubicBezTo>
                    <a:pt x="3382" y="3918"/>
                    <a:pt x="6109" y="-402"/>
                    <a:pt x="9600" y="30"/>
                  </a:cubicBezTo>
                  <a:cubicBezTo>
                    <a:pt x="13091" y="462"/>
                    <a:pt x="17345" y="5646"/>
                    <a:pt x="21600" y="10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1154195" y="2107249"/>
              <a:ext cx="9844923" cy="187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4553" y="4889"/>
                  </a:moveTo>
                  <a:cubicBezTo>
                    <a:pt x="4381" y="4549"/>
                    <a:pt x="4210" y="4208"/>
                    <a:pt x="4042" y="4001"/>
                  </a:cubicBezTo>
                  <a:cubicBezTo>
                    <a:pt x="3875" y="3795"/>
                    <a:pt x="3713" y="3722"/>
                    <a:pt x="3532" y="3697"/>
                  </a:cubicBezTo>
                  <a:cubicBezTo>
                    <a:pt x="3351" y="3673"/>
                    <a:pt x="3151" y="3697"/>
                    <a:pt x="2961" y="3770"/>
                  </a:cubicBezTo>
                  <a:cubicBezTo>
                    <a:pt x="2771" y="3843"/>
                    <a:pt x="2590" y="3965"/>
                    <a:pt x="2406" y="4123"/>
                  </a:cubicBezTo>
                  <a:cubicBezTo>
                    <a:pt x="2223" y="4281"/>
                    <a:pt x="2037" y="4476"/>
                    <a:pt x="1854" y="4695"/>
                  </a:cubicBezTo>
                  <a:cubicBezTo>
                    <a:pt x="1671" y="4914"/>
                    <a:pt x="1490" y="5157"/>
                    <a:pt x="1309" y="5473"/>
                  </a:cubicBezTo>
                  <a:cubicBezTo>
                    <a:pt x="1128" y="5789"/>
                    <a:pt x="947" y="6178"/>
                    <a:pt x="784" y="6665"/>
                  </a:cubicBezTo>
                  <a:cubicBezTo>
                    <a:pt x="622" y="7151"/>
                    <a:pt x="478" y="7735"/>
                    <a:pt x="364" y="8343"/>
                  </a:cubicBezTo>
                  <a:cubicBezTo>
                    <a:pt x="251" y="8951"/>
                    <a:pt x="167" y="9584"/>
                    <a:pt x="104" y="10277"/>
                  </a:cubicBezTo>
                  <a:cubicBezTo>
                    <a:pt x="42" y="10970"/>
                    <a:pt x="0" y="11724"/>
                    <a:pt x="0" y="12430"/>
                  </a:cubicBezTo>
                  <a:cubicBezTo>
                    <a:pt x="0" y="13135"/>
                    <a:pt x="42" y="13792"/>
                    <a:pt x="114" y="14364"/>
                  </a:cubicBezTo>
                  <a:cubicBezTo>
                    <a:pt x="186" y="14935"/>
                    <a:pt x="288" y="15422"/>
                    <a:pt x="408" y="15872"/>
                  </a:cubicBezTo>
                  <a:cubicBezTo>
                    <a:pt x="529" y="16322"/>
                    <a:pt x="668" y="16735"/>
                    <a:pt x="824" y="17112"/>
                  </a:cubicBezTo>
                  <a:cubicBezTo>
                    <a:pt x="979" y="17489"/>
                    <a:pt x="1151" y="17830"/>
                    <a:pt x="1325" y="18085"/>
                  </a:cubicBezTo>
                  <a:cubicBezTo>
                    <a:pt x="1499" y="18341"/>
                    <a:pt x="1675" y="18511"/>
                    <a:pt x="1859" y="18681"/>
                  </a:cubicBezTo>
                  <a:cubicBezTo>
                    <a:pt x="2042" y="18851"/>
                    <a:pt x="2232" y="19022"/>
                    <a:pt x="2406" y="19155"/>
                  </a:cubicBezTo>
                  <a:cubicBezTo>
                    <a:pt x="2580" y="19289"/>
                    <a:pt x="2738" y="19386"/>
                    <a:pt x="2901" y="19484"/>
                  </a:cubicBezTo>
                  <a:cubicBezTo>
                    <a:pt x="3063" y="19581"/>
                    <a:pt x="3230" y="19678"/>
                    <a:pt x="3402" y="19776"/>
                  </a:cubicBezTo>
                  <a:cubicBezTo>
                    <a:pt x="3574" y="19873"/>
                    <a:pt x="3750" y="19970"/>
                    <a:pt x="3926" y="20055"/>
                  </a:cubicBezTo>
                  <a:cubicBezTo>
                    <a:pt x="4103" y="20141"/>
                    <a:pt x="4279" y="20214"/>
                    <a:pt x="4460" y="20299"/>
                  </a:cubicBezTo>
                  <a:cubicBezTo>
                    <a:pt x="4641" y="20384"/>
                    <a:pt x="4827" y="20481"/>
                    <a:pt x="5010" y="20554"/>
                  </a:cubicBezTo>
                  <a:cubicBezTo>
                    <a:pt x="5193" y="20627"/>
                    <a:pt x="5374" y="20676"/>
                    <a:pt x="5558" y="20724"/>
                  </a:cubicBezTo>
                  <a:cubicBezTo>
                    <a:pt x="5741" y="20773"/>
                    <a:pt x="5927" y="20822"/>
                    <a:pt x="6110" y="20858"/>
                  </a:cubicBezTo>
                  <a:cubicBezTo>
                    <a:pt x="6293" y="20895"/>
                    <a:pt x="6474" y="20919"/>
                    <a:pt x="6658" y="20955"/>
                  </a:cubicBezTo>
                  <a:cubicBezTo>
                    <a:pt x="6841" y="20992"/>
                    <a:pt x="7027" y="21041"/>
                    <a:pt x="7210" y="21077"/>
                  </a:cubicBezTo>
                  <a:cubicBezTo>
                    <a:pt x="7393" y="21114"/>
                    <a:pt x="7574" y="21138"/>
                    <a:pt x="7758" y="21162"/>
                  </a:cubicBezTo>
                  <a:cubicBezTo>
                    <a:pt x="7941" y="21186"/>
                    <a:pt x="8127" y="21211"/>
                    <a:pt x="8317" y="21235"/>
                  </a:cubicBezTo>
                  <a:cubicBezTo>
                    <a:pt x="8507" y="21259"/>
                    <a:pt x="8702" y="21284"/>
                    <a:pt x="8897" y="21308"/>
                  </a:cubicBezTo>
                  <a:cubicBezTo>
                    <a:pt x="9092" y="21332"/>
                    <a:pt x="9287" y="21357"/>
                    <a:pt x="9484" y="21381"/>
                  </a:cubicBezTo>
                  <a:cubicBezTo>
                    <a:pt x="9681" y="21405"/>
                    <a:pt x="9881" y="21430"/>
                    <a:pt x="10083" y="21442"/>
                  </a:cubicBezTo>
                  <a:cubicBezTo>
                    <a:pt x="10285" y="21454"/>
                    <a:pt x="10489" y="21454"/>
                    <a:pt x="10658" y="21454"/>
                  </a:cubicBezTo>
                  <a:cubicBezTo>
                    <a:pt x="10828" y="21454"/>
                    <a:pt x="10962" y="21454"/>
                    <a:pt x="11102" y="21466"/>
                  </a:cubicBezTo>
                  <a:cubicBezTo>
                    <a:pt x="11241" y="21478"/>
                    <a:pt x="11385" y="21503"/>
                    <a:pt x="11526" y="21515"/>
                  </a:cubicBezTo>
                  <a:cubicBezTo>
                    <a:pt x="11668" y="21527"/>
                    <a:pt x="11807" y="21527"/>
                    <a:pt x="11949" y="21539"/>
                  </a:cubicBezTo>
                  <a:cubicBezTo>
                    <a:pt x="12090" y="21551"/>
                    <a:pt x="12234" y="21576"/>
                    <a:pt x="12376" y="21588"/>
                  </a:cubicBezTo>
                  <a:cubicBezTo>
                    <a:pt x="12517" y="21600"/>
                    <a:pt x="12656" y="21600"/>
                    <a:pt x="12803" y="21600"/>
                  </a:cubicBezTo>
                  <a:cubicBezTo>
                    <a:pt x="12949" y="21600"/>
                    <a:pt x="13102" y="21600"/>
                    <a:pt x="13281" y="21600"/>
                  </a:cubicBezTo>
                  <a:cubicBezTo>
                    <a:pt x="13459" y="21600"/>
                    <a:pt x="13664" y="21600"/>
                    <a:pt x="13868" y="21600"/>
                  </a:cubicBezTo>
                  <a:cubicBezTo>
                    <a:pt x="14072" y="21600"/>
                    <a:pt x="14276" y="21600"/>
                    <a:pt x="14480" y="21600"/>
                  </a:cubicBezTo>
                  <a:cubicBezTo>
                    <a:pt x="14685" y="21600"/>
                    <a:pt x="14889" y="21600"/>
                    <a:pt x="15093" y="21588"/>
                  </a:cubicBezTo>
                  <a:cubicBezTo>
                    <a:pt x="15297" y="21576"/>
                    <a:pt x="15502" y="21551"/>
                    <a:pt x="15673" y="21527"/>
                  </a:cubicBezTo>
                  <a:cubicBezTo>
                    <a:pt x="15845" y="21503"/>
                    <a:pt x="15984" y="21478"/>
                    <a:pt x="16123" y="21454"/>
                  </a:cubicBezTo>
                  <a:cubicBezTo>
                    <a:pt x="16263" y="21430"/>
                    <a:pt x="16402" y="21405"/>
                    <a:pt x="16608" y="21345"/>
                  </a:cubicBezTo>
                  <a:cubicBezTo>
                    <a:pt x="16815" y="21284"/>
                    <a:pt x="17089" y="21186"/>
                    <a:pt x="17323" y="21089"/>
                  </a:cubicBezTo>
                  <a:cubicBezTo>
                    <a:pt x="17558" y="20992"/>
                    <a:pt x="17752" y="20895"/>
                    <a:pt x="17938" y="20797"/>
                  </a:cubicBezTo>
                  <a:cubicBezTo>
                    <a:pt x="18124" y="20700"/>
                    <a:pt x="18300" y="20603"/>
                    <a:pt x="18474" y="20481"/>
                  </a:cubicBezTo>
                  <a:cubicBezTo>
                    <a:pt x="18648" y="20359"/>
                    <a:pt x="18820" y="20214"/>
                    <a:pt x="18987" y="20068"/>
                  </a:cubicBezTo>
                  <a:cubicBezTo>
                    <a:pt x="19154" y="19922"/>
                    <a:pt x="19317" y="19776"/>
                    <a:pt x="19474" y="19618"/>
                  </a:cubicBezTo>
                  <a:cubicBezTo>
                    <a:pt x="19632" y="19459"/>
                    <a:pt x="19785" y="19289"/>
                    <a:pt x="19948" y="19082"/>
                  </a:cubicBezTo>
                  <a:cubicBezTo>
                    <a:pt x="20110" y="18876"/>
                    <a:pt x="20282" y="18632"/>
                    <a:pt x="20449" y="18328"/>
                  </a:cubicBezTo>
                  <a:cubicBezTo>
                    <a:pt x="20616" y="18024"/>
                    <a:pt x="20779" y="17659"/>
                    <a:pt x="20925" y="17161"/>
                  </a:cubicBezTo>
                  <a:cubicBezTo>
                    <a:pt x="21071" y="16662"/>
                    <a:pt x="21201" y="16030"/>
                    <a:pt x="21308" y="15361"/>
                  </a:cubicBezTo>
                  <a:cubicBezTo>
                    <a:pt x="21414" y="14692"/>
                    <a:pt x="21498" y="13986"/>
                    <a:pt x="21544" y="13220"/>
                  </a:cubicBezTo>
                  <a:cubicBezTo>
                    <a:pt x="21591" y="12454"/>
                    <a:pt x="21600" y="11627"/>
                    <a:pt x="21568" y="10849"/>
                  </a:cubicBezTo>
                  <a:cubicBezTo>
                    <a:pt x="21535" y="10070"/>
                    <a:pt x="21461" y="9341"/>
                    <a:pt x="21359" y="8684"/>
                  </a:cubicBezTo>
                  <a:cubicBezTo>
                    <a:pt x="21257" y="8027"/>
                    <a:pt x="21127" y="7443"/>
                    <a:pt x="20990" y="6932"/>
                  </a:cubicBezTo>
                  <a:cubicBezTo>
                    <a:pt x="20853" y="6422"/>
                    <a:pt x="20709" y="5984"/>
                    <a:pt x="20546" y="5582"/>
                  </a:cubicBezTo>
                  <a:cubicBezTo>
                    <a:pt x="20384" y="5181"/>
                    <a:pt x="20203" y="4816"/>
                    <a:pt x="20036" y="4488"/>
                  </a:cubicBezTo>
                  <a:cubicBezTo>
                    <a:pt x="19869" y="4159"/>
                    <a:pt x="19716" y="3868"/>
                    <a:pt x="19549" y="3600"/>
                  </a:cubicBezTo>
                  <a:cubicBezTo>
                    <a:pt x="19382" y="3332"/>
                    <a:pt x="19201" y="3089"/>
                    <a:pt x="19017" y="2870"/>
                  </a:cubicBezTo>
                  <a:cubicBezTo>
                    <a:pt x="18834" y="2651"/>
                    <a:pt x="18648" y="2457"/>
                    <a:pt x="18456" y="2262"/>
                  </a:cubicBezTo>
                  <a:cubicBezTo>
                    <a:pt x="18263" y="2068"/>
                    <a:pt x="18063" y="1873"/>
                    <a:pt x="17866" y="1703"/>
                  </a:cubicBezTo>
                  <a:cubicBezTo>
                    <a:pt x="17669" y="1532"/>
                    <a:pt x="17474" y="1386"/>
                    <a:pt x="17274" y="1241"/>
                  </a:cubicBezTo>
                  <a:cubicBezTo>
                    <a:pt x="17075" y="1095"/>
                    <a:pt x="16871" y="949"/>
                    <a:pt x="16697" y="839"/>
                  </a:cubicBezTo>
                  <a:cubicBezTo>
                    <a:pt x="16523" y="730"/>
                    <a:pt x="16379" y="657"/>
                    <a:pt x="16237" y="596"/>
                  </a:cubicBezTo>
                  <a:cubicBezTo>
                    <a:pt x="16096" y="535"/>
                    <a:pt x="15956" y="486"/>
                    <a:pt x="15812" y="438"/>
                  </a:cubicBezTo>
                  <a:cubicBezTo>
                    <a:pt x="15669" y="389"/>
                    <a:pt x="15520" y="341"/>
                    <a:pt x="15367" y="292"/>
                  </a:cubicBezTo>
                  <a:cubicBezTo>
                    <a:pt x="15214" y="243"/>
                    <a:pt x="15056" y="195"/>
                    <a:pt x="14907" y="158"/>
                  </a:cubicBezTo>
                  <a:cubicBezTo>
                    <a:pt x="14759" y="122"/>
                    <a:pt x="14620" y="97"/>
                    <a:pt x="14478" y="85"/>
                  </a:cubicBezTo>
                  <a:cubicBezTo>
                    <a:pt x="14337" y="73"/>
                    <a:pt x="14193" y="73"/>
                    <a:pt x="14046" y="61"/>
                  </a:cubicBezTo>
                  <a:cubicBezTo>
                    <a:pt x="13900" y="49"/>
                    <a:pt x="13752" y="24"/>
                    <a:pt x="13606" y="12"/>
                  </a:cubicBezTo>
                  <a:cubicBezTo>
                    <a:pt x="13459" y="0"/>
                    <a:pt x="13316" y="0"/>
                    <a:pt x="13174" y="0"/>
                  </a:cubicBezTo>
                  <a:cubicBezTo>
                    <a:pt x="13032" y="0"/>
                    <a:pt x="12893" y="0"/>
                    <a:pt x="12752" y="0"/>
                  </a:cubicBezTo>
                  <a:cubicBezTo>
                    <a:pt x="12610" y="0"/>
                    <a:pt x="12466" y="0"/>
                    <a:pt x="12322" y="12"/>
                  </a:cubicBezTo>
                  <a:cubicBezTo>
                    <a:pt x="12178" y="24"/>
                    <a:pt x="12035" y="49"/>
                    <a:pt x="11893" y="73"/>
                  </a:cubicBezTo>
                  <a:cubicBezTo>
                    <a:pt x="11751" y="97"/>
                    <a:pt x="11612" y="122"/>
                    <a:pt x="11471" y="158"/>
                  </a:cubicBezTo>
                  <a:cubicBezTo>
                    <a:pt x="11329" y="195"/>
                    <a:pt x="11185" y="243"/>
                    <a:pt x="11041" y="280"/>
                  </a:cubicBezTo>
                  <a:cubicBezTo>
                    <a:pt x="10897" y="316"/>
                    <a:pt x="10754" y="341"/>
                    <a:pt x="10610" y="377"/>
                  </a:cubicBezTo>
                  <a:cubicBezTo>
                    <a:pt x="10466" y="414"/>
                    <a:pt x="10322" y="462"/>
                    <a:pt x="10176" y="523"/>
                  </a:cubicBezTo>
                  <a:cubicBezTo>
                    <a:pt x="10030" y="584"/>
                    <a:pt x="9881" y="657"/>
                    <a:pt x="9739" y="730"/>
                  </a:cubicBezTo>
                  <a:cubicBezTo>
                    <a:pt x="9598" y="803"/>
                    <a:pt x="9463" y="876"/>
                    <a:pt x="9324" y="949"/>
                  </a:cubicBezTo>
                  <a:cubicBezTo>
                    <a:pt x="9185" y="1022"/>
                    <a:pt x="9041" y="1095"/>
                    <a:pt x="8897" y="1180"/>
                  </a:cubicBezTo>
                  <a:cubicBezTo>
                    <a:pt x="8753" y="1265"/>
                    <a:pt x="8609" y="1362"/>
                    <a:pt x="8468" y="1459"/>
                  </a:cubicBezTo>
                  <a:cubicBezTo>
                    <a:pt x="8326" y="1557"/>
                    <a:pt x="8187" y="1654"/>
                    <a:pt x="8045" y="1739"/>
                  </a:cubicBezTo>
                  <a:cubicBezTo>
                    <a:pt x="7904" y="1824"/>
                    <a:pt x="7760" y="1897"/>
                    <a:pt x="7614" y="1982"/>
                  </a:cubicBezTo>
                  <a:cubicBezTo>
                    <a:pt x="7468" y="2068"/>
                    <a:pt x="7319" y="2165"/>
                    <a:pt x="7175" y="2250"/>
                  </a:cubicBezTo>
                  <a:cubicBezTo>
                    <a:pt x="7031" y="2335"/>
                    <a:pt x="6892" y="2408"/>
                    <a:pt x="6751" y="2493"/>
                  </a:cubicBezTo>
                  <a:cubicBezTo>
                    <a:pt x="6609" y="2578"/>
                    <a:pt x="6465" y="2676"/>
                    <a:pt x="6312" y="2761"/>
                  </a:cubicBezTo>
                  <a:cubicBezTo>
                    <a:pt x="6159" y="2846"/>
                    <a:pt x="5996" y="2919"/>
                    <a:pt x="5843" y="3004"/>
                  </a:cubicBezTo>
                  <a:cubicBezTo>
                    <a:pt x="5690" y="3089"/>
                    <a:pt x="5546" y="3186"/>
                    <a:pt x="5393" y="3296"/>
                  </a:cubicBezTo>
                  <a:cubicBezTo>
                    <a:pt x="5240" y="3405"/>
                    <a:pt x="5077" y="3527"/>
                    <a:pt x="4917" y="3636"/>
                  </a:cubicBezTo>
                  <a:cubicBezTo>
                    <a:pt x="4757" y="3746"/>
                    <a:pt x="4599" y="3843"/>
                    <a:pt x="4444" y="3941"/>
                  </a:cubicBezTo>
                  <a:cubicBezTo>
                    <a:pt x="4288" y="4038"/>
                    <a:pt x="4135" y="4135"/>
                    <a:pt x="3933" y="4269"/>
                  </a:cubicBezTo>
                  <a:cubicBezTo>
                    <a:pt x="3731" y="4403"/>
                    <a:pt x="3481" y="4573"/>
                    <a:pt x="3277" y="4707"/>
                  </a:cubicBezTo>
                  <a:cubicBezTo>
                    <a:pt x="3072" y="4841"/>
                    <a:pt x="2915" y="4938"/>
                    <a:pt x="2741" y="5059"/>
                  </a:cubicBezTo>
                  <a:cubicBezTo>
                    <a:pt x="2567" y="5181"/>
                    <a:pt x="2376" y="5327"/>
                    <a:pt x="2121" y="5558"/>
                  </a:cubicBezTo>
                  <a:cubicBezTo>
                    <a:pt x="1866" y="5789"/>
                    <a:pt x="1546" y="6105"/>
                    <a:pt x="1225" y="6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1" name="Drawing"/>
          <p:cNvGrpSpPr/>
          <p:nvPr/>
        </p:nvGrpSpPr>
        <p:grpSpPr>
          <a:xfrm>
            <a:off x="715116" y="1861791"/>
            <a:ext cx="11972184" cy="7663210"/>
            <a:chOff x="0" y="0"/>
            <a:chExt cx="11972183" cy="7663208"/>
          </a:xfrm>
        </p:grpSpPr>
        <p:sp>
          <p:nvSpPr>
            <p:cNvPr id="159" name="Line"/>
            <p:cNvSpPr/>
            <p:nvPr/>
          </p:nvSpPr>
          <p:spPr>
            <a:xfrm>
              <a:off x="151922" y="0"/>
              <a:ext cx="212462" cy="343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25" fill="norm" stroke="1" extrusionOk="0">
                  <a:moveTo>
                    <a:pt x="12484" y="7385"/>
                  </a:moveTo>
                  <a:cubicBezTo>
                    <a:pt x="12912" y="5683"/>
                    <a:pt x="13339" y="3981"/>
                    <a:pt x="13660" y="2672"/>
                  </a:cubicBezTo>
                  <a:cubicBezTo>
                    <a:pt x="13981" y="1363"/>
                    <a:pt x="14195" y="447"/>
                    <a:pt x="13767" y="119"/>
                  </a:cubicBezTo>
                  <a:cubicBezTo>
                    <a:pt x="13339" y="-208"/>
                    <a:pt x="12270" y="54"/>
                    <a:pt x="10131" y="1952"/>
                  </a:cubicBezTo>
                  <a:cubicBezTo>
                    <a:pt x="7993" y="3850"/>
                    <a:pt x="4785" y="7385"/>
                    <a:pt x="2860" y="10527"/>
                  </a:cubicBezTo>
                  <a:cubicBezTo>
                    <a:pt x="935" y="13668"/>
                    <a:pt x="294" y="16417"/>
                    <a:pt x="80" y="18119"/>
                  </a:cubicBezTo>
                  <a:cubicBezTo>
                    <a:pt x="-134" y="19821"/>
                    <a:pt x="80" y="20476"/>
                    <a:pt x="721" y="20868"/>
                  </a:cubicBezTo>
                  <a:cubicBezTo>
                    <a:pt x="1363" y="21261"/>
                    <a:pt x="2432" y="21392"/>
                    <a:pt x="4571" y="20934"/>
                  </a:cubicBezTo>
                  <a:cubicBezTo>
                    <a:pt x="6710" y="20476"/>
                    <a:pt x="9917" y="19428"/>
                    <a:pt x="12912" y="17137"/>
                  </a:cubicBezTo>
                  <a:cubicBezTo>
                    <a:pt x="15906" y="14847"/>
                    <a:pt x="18686" y="11312"/>
                    <a:pt x="19969" y="8890"/>
                  </a:cubicBezTo>
                  <a:cubicBezTo>
                    <a:pt x="21252" y="6468"/>
                    <a:pt x="21038" y="5159"/>
                    <a:pt x="20290" y="3981"/>
                  </a:cubicBezTo>
                  <a:cubicBezTo>
                    <a:pt x="19541" y="2803"/>
                    <a:pt x="18258" y="1756"/>
                    <a:pt x="16761" y="1232"/>
                  </a:cubicBezTo>
                  <a:cubicBezTo>
                    <a:pt x="15264" y="708"/>
                    <a:pt x="13553" y="708"/>
                    <a:pt x="12270" y="970"/>
                  </a:cubicBezTo>
                  <a:cubicBezTo>
                    <a:pt x="10987" y="1232"/>
                    <a:pt x="10131" y="1756"/>
                    <a:pt x="9704" y="3196"/>
                  </a:cubicBezTo>
                  <a:cubicBezTo>
                    <a:pt x="9276" y="4636"/>
                    <a:pt x="9276" y="6992"/>
                    <a:pt x="10345" y="9479"/>
                  </a:cubicBezTo>
                  <a:cubicBezTo>
                    <a:pt x="11415" y="11967"/>
                    <a:pt x="13553" y="14585"/>
                    <a:pt x="15585" y="16156"/>
                  </a:cubicBezTo>
                  <a:cubicBezTo>
                    <a:pt x="17616" y="17727"/>
                    <a:pt x="19541" y="18250"/>
                    <a:pt x="21466" y="18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402483" y="17808"/>
              <a:ext cx="11752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11571" y="0"/>
                  </a:moveTo>
                  <a:cubicBezTo>
                    <a:pt x="10414" y="533"/>
                    <a:pt x="9257" y="1067"/>
                    <a:pt x="9836" y="2333"/>
                  </a:cubicBezTo>
                  <a:cubicBezTo>
                    <a:pt x="10414" y="3600"/>
                    <a:pt x="12729" y="5600"/>
                    <a:pt x="15429" y="7800"/>
                  </a:cubicBezTo>
                  <a:cubicBezTo>
                    <a:pt x="18129" y="10000"/>
                    <a:pt x="21214" y="12400"/>
                    <a:pt x="21407" y="14667"/>
                  </a:cubicBezTo>
                  <a:cubicBezTo>
                    <a:pt x="21600" y="16933"/>
                    <a:pt x="18900" y="19067"/>
                    <a:pt x="14850" y="20200"/>
                  </a:cubicBezTo>
                  <a:cubicBezTo>
                    <a:pt x="10800" y="21333"/>
                    <a:pt x="5400" y="21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-1" y="13817"/>
              <a:ext cx="148485" cy="40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63" fill="norm" stroke="1" extrusionOk="0">
                  <a:moveTo>
                    <a:pt x="21045" y="211"/>
                  </a:moveTo>
                  <a:cubicBezTo>
                    <a:pt x="18045" y="-13"/>
                    <a:pt x="15045" y="-237"/>
                    <a:pt x="11745" y="546"/>
                  </a:cubicBezTo>
                  <a:cubicBezTo>
                    <a:pt x="8445" y="1330"/>
                    <a:pt x="4845" y="3121"/>
                    <a:pt x="2595" y="5918"/>
                  </a:cubicBezTo>
                  <a:cubicBezTo>
                    <a:pt x="345" y="8716"/>
                    <a:pt x="-555" y="12522"/>
                    <a:pt x="345" y="15264"/>
                  </a:cubicBezTo>
                  <a:cubicBezTo>
                    <a:pt x="1245" y="18005"/>
                    <a:pt x="3945" y="19684"/>
                    <a:pt x="6645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1253383" y="24158"/>
              <a:ext cx="158751" cy="46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0"/>
                  </a:moveTo>
                  <a:cubicBezTo>
                    <a:pt x="18432" y="1466"/>
                    <a:pt x="15264" y="2932"/>
                    <a:pt x="11952" y="5424"/>
                  </a:cubicBezTo>
                  <a:cubicBezTo>
                    <a:pt x="8640" y="7917"/>
                    <a:pt x="5184" y="11435"/>
                    <a:pt x="3600" y="14123"/>
                  </a:cubicBezTo>
                  <a:cubicBezTo>
                    <a:pt x="2016" y="16811"/>
                    <a:pt x="2304" y="18668"/>
                    <a:pt x="3168" y="19792"/>
                  </a:cubicBezTo>
                  <a:cubicBezTo>
                    <a:pt x="4032" y="20916"/>
                    <a:pt x="5472" y="21307"/>
                    <a:pt x="7200" y="21453"/>
                  </a:cubicBezTo>
                  <a:cubicBezTo>
                    <a:pt x="8928" y="21600"/>
                    <a:pt x="10944" y="21502"/>
                    <a:pt x="12816" y="20867"/>
                  </a:cubicBezTo>
                  <a:cubicBezTo>
                    <a:pt x="14688" y="20232"/>
                    <a:pt x="16416" y="19059"/>
                    <a:pt x="17280" y="18081"/>
                  </a:cubicBezTo>
                  <a:cubicBezTo>
                    <a:pt x="18144" y="17104"/>
                    <a:pt x="18144" y="16322"/>
                    <a:pt x="16128" y="15687"/>
                  </a:cubicBezTo>
                  <a:cubicBezTo>
                    <a:pt x="14112" y="15052"/>
                    <a:pt x="10080" y="14563"/>
                    <a:pt x="7056" y="14416"/>
                  </a:cubicBezTo>
                  <a:cubicBezTo>
                    <a:pt x="4032" y="14270"/>
                    <a:pt x="2016" y="14465"/>
                    <a:pt x="0" y="14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1913783" y="267174"/>
              <a:ext cx="228601" cy="18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5692"/>
                  </a:moveTo>
                  <a:cubicBezTo>
                    <a:pt x="600" y="4710"/>
                    <a:pt x="1200" y="3728"/>
                    <a:pt x="1900" y="3606"/>
                  </a:cubicBezTo>
                  <a:cubicBezTo>
                    <a:pt x="2600" y="3483"/>
                    <a:pt x="3400" y="4219"/>
                    <a:pt x="4000" y="6306"/>
                  </a:cubicBezTo>
                  <a:cubicBezTo>
                    <a:pt x="4600" y="8392"/>
                    <a:pt x="5000" y="11828"/>
                    <a:pt x="5200" y="14160"/>
                  </a:cubicBezTo>
                  <a:cubicBezTo>
                    <a:pt x="5400" y="16492"/>
                    <a:pt x="5400" y="17719"/>
                    <a:pt x="5100" y="18946"/>
                  </a:cubicBezTo>
                  <a:cubicBezTo>
                    <a:pt x="4800" y="20174"/>
                    <a:pt x="4200" y="21401"/>
                    <a:pt x="3800" y="21278"/>
                  </a:cubicBezTo>
                  <a:cubicBezTo>
                    <a:pt x="3400" y="21156"/>
                    <a:pt x="3200" y="19683"/>
                    <a:pt x="3500" y="16369"/>
                  </a:cubicBezTo>
                  <a:cubicBezTo>
                    <a:pt x="3800" y="13056"/>
                    <a:pt x="4600" y="7901"/>
                    <a:pt x="5600" y="5078"/>
                  </a:cubicBezTo>
                  <a:cubicBezTo>
                    <a:pt x="6600" y="2256"/>
                    <a:pt x="7800" y="1765"/>
                    <a:pt x="8700" y="2010"/>
                  </a:cubicBezTo>
                  <a:cubicBezTo>
                    <a:pt x="9600" y="2256"/>
                    <a:pt x="10200" y="3237"/>
                    <a:pt x="10700" y="4710"/>
                  </a:cubicBezTo>
                  <a:cubicBezTo>
                    <a:pt x="11200" y="6183"/>
                    <a:pt x="11600" y="8146"/>
                    <a:pt x="11800" y="9742"/>
                  </a:cubicBezTo>
                  <a:cubicBezTo>
                    <a:pt x="12000" y="11337"/>
                    <a:pt x="12000" y="12565"/>
                    <a:pt x="12200" y="12196"/>
                  </a:cubicBezTo>
                  <a:cubicBezTo>
                    <a:pt x="12400" y="11828"/>
                    <a:pt x="12800" y="9865"/>
                    <a:pt x="13500" y="7778"/>
                  </a:cubicBezTo>
                  <a:cubicBezTo>
                    <a:pt x="14200" y="5692"/>
                    <a:pt x="15200" y="3483"/>
                    <a:pt x="16100" y="2010"/>
                  </a:cubicBezTo>
                  <a:cubicBezTo>
                    <a:pt x="17000" y="537"/>
                    <a:pt x="17800" y="-199"/>
                    <a:pt x="18400" y="46"/>
                  </a:cubicBezTo>
                  <a:cubicBezTo>
                    <a:pt x="19000" y="292"/>
                    <a:pt x="19400" y="1519"/>
                    <a:pt x="19900" y="4833"/>
                  </a:cubicBezTo>
                  <a:cubicBezTo>
                    <a:pt x="20400" y="8146"/>
                    <a:pt x="21000" y="13546"/>
                    <a:pt x="21600" y="18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2231283" y="250679"/>
              <a:ext cx="266701" cy="154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0" y="10651"/>
                  </a:moveTo>
                  <a:cubicBezTo>
                    <a:pt x="857" y="10939"/>
                    <a:pt x="1714" y="11227"/>
                    <a:pt x="2743" y="10507"/>
                  </a:cubicBezTo>
                  <a:cubicBezTo>
                    <a:pt x="3771" y="9787"/>
                    <a:pt x="4971" y="8059"/>
                    <a:pt x="5657" y="6331"/>
                  </a:cubicBezTo>
                  <a:cubicBezTo>
                    <a:pt x="6343" y="4603"/>
                    <a:pt x="6514" y="2875"/>
                    <a:pt x="6086" y="2155"/>
                  </a:cubicBezTo>
                  <a:cubicBezTo>
                    <a:pt x="5657" y="1435"/>
                    <a:pt x="4629" y="1723"/>
                    <a:pt x="3514" y="3163"/>
                  </a:cubicBezTo>
                  <a:cubicBezTo>
                    <a:pt x="2400" y="4603"/>
                    <a:pt x="1200" y="7195"/>
                    <a:pt x="600" y="9931"/>
                  </a:cubicBezTo>
                  <a:cubicBezTo>
                    <a:pt x="0" y="12667"/>
                    <a:pt x="0" y="15547"/>
                    <a:pt x="343" y="17707"/>
                  </a:cubicBezTo>
                  <a:cubicBezTo>
                    <a:pt x="686" y="19867"/>
                    <a:pt x="1371" y="21307"/>
                    <a:pt x="3086" y="21019"/>
                  </a:cubicBezTo>
                  <a:cubicBezTo>
                    <a:pt x="4800" y="20731"/>
                    <a:pt x="7543" y="18715"/>
                    <a:pt x="10029" y="16267"/>
                  </a:cubicBezTo>
                  <a:cubicBezTo>
                    <a:pt x="12514" y="13819"/>
                    <a:pt x="14743" y="10939"/>
                    <a:pt x="16029" y="8779"/>
                  </a:cubicBezTo>
                  <a:cubicBezTo>
                    <a:pt x="17314" y="6619"/>
                    <a:pt x="17657" y="5179"/>
                    <a:pt x="17914" y="3739"/>
                  </a:cubicBezTo>
                  <a:cubicBezTo>
                    <a:pt x="18171" y="2299"/>
                    <a:pt x="18343" y="859"/>
                    <a:pt x="18000" y="283"/>
                  </a:cubicBezTo>
                  <a:cubicBezTo>
                    <a:pt x="17657" y="-293"/>
                    <a:pt x="16800" y="-5"/>
                    <a:pt x="15771" y="1291"/>
                  </a:cubicBezTo>
                  <a:cubicBezTo>
                    <a:pt x="14743" y="2587"/>
                    <a:pt x="13543" y="4891"/>
                    <a:pt x="12857" y="6907"/>
                  </a:cubicBezTo>
                  <a:cubicBezTo>
                    <a:pt x="12171" y="8923"/>
                    <a:pt x="12000" y="10651"/>
                    <a:pt x="12429" y="12667"/>
                  </a:cubicBezTo>
                  <a:cubicBezTo>
                    <a:pt x="12857" y="14683"/>
                    <a:pt x="13886" y="16987"/>
                    <a:pt x="15514" y="17563"/>
                  </a:cubicBezTo>
                  <a:cubicBezTo>
                    <a:pt x="17143" y="18139"/>
                    <a:pt x="19371" y="16987"/>
                    <a:pt x="21600" y="15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2575180" y="36858"/>
              <a:ext cx="170454" cy="380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77" fill="norm" stroke="1" extrusionOk="0">
                  <a:moveTo>
                    <a:pt x="8674" y="0"/>
                  </a:moveTo>
                  <a:cubicBezTo>
                    <a:pt x="7607" y="1909"/>
                    <a:pt x="6541" y="3819"/>
                    <a:pt x="5741" y="6683"/>
                  </a:cubicBezTo>
                  <a:cubicBezTo>
                    <a:pt x="4941" y="9547"/>
                    <a:pt x="4407" y="13366"/>
                    <a:pt x="4541" y="15931"/>
                  </a:cubicBezTo>
                  <a:cubicBezTo>
                    <a:pt x="4674" y="18497"/>
                    <a:pt x="5474" y="19810"/>
                    <a:pt x="6541" y="20586"/>
                  </a:cubicBezTo>
                  <a:cubicBezTo>
                    <a:pt x="7607" y="21361"/>
                    <a:pt x="8941" y="21600"/>
                    <a:pt x="10007" y="21421"/>
                  </a:cubicBezTo>
                  <a:cubicBezTo>
                    <a:pt x="11074" y="21242"/>
                    <a:pt x="11874" y="20645"/>
                    <a:pt x="12274" y="19571"/>
                  </a:cubicBezTo>
                  <a:cubicBezTo>
                    <a:pt x="12674" y="18497"/>
                    <a:pt x="12674" y="16946"/>
                    <a:pt x="11207" y="15812"/>
                  </a:cubicBezTo>
                  <a:cubicBezTo>
                    <a:pt x="9741" y="14678"/>
                    <a:pt x="6807" y="13962"/>
                    <a:pt x="4407" y="13604"/>
                  </a:cubicBezTo>
                  <a:cubicBezTo>
                    <a:pt x="2007" y="13246"/>
                    <a:pt x="141" y="13246"/>
                    <a:pt x="7" y="13067"/>
                  </a:cubicBezTo>
                  <a:cubicBezTo>
                    <a:pt x="-126" y="12888"/>
                    <a:pt x="1474" y="12530"/>
                    <a:pt x="3607" y="12351"/>
                  </a:cubicBezTo>
                  <a:cubicBezTo>
                    <a:pt x="5741" y="12172"/>
                    <a:pt x="8407" y="12172"/>
                    <a:pt x="10941" y="12530"/>
                  </a:cubicBezTo>
                  <a:cubicBezTo>
                    <a:pt x="13474" y="12888"/>
                    <a:pt x="15874" y="13604"/>
                    <a:pt x="17474" y="14738"/>
                  </a:cubicBezTo>
                  <a:cubicBezTo>
                    <a:pt x="19074" y="15872"/>
                    <a:pt x="19874" y="17423"/>
                    <a:pt x="20274" y="18497"/>
                  </a:cubicBezTo>
                  <a:cubicBezTo>
                    <a:pt x="20674" y="19571"/>
                    <a:pt x="20674" y="20168"/>
                    <a:pt x="20407" y="20108"/>
                  </a:cubicBezTo>
                  <a:cubicBezTo>
                    <a:pt x="20141" y="20049"/>
                    <a:pt x="19607" y="19333"/>
                    <a:pt x="19341" y="17662"/>
                  </a:cubicBezTo>
                  <a:cubicBezTo>
                    <a:pt x="19074" y="15991"/>
                    <a:pt x="19074" y="13366"/>
                    <a:pt x="19474" y="11814"/>
                  </a:cubicBezTo>
                  <a:cubicBezTo>
                    <a:pt x="19874" y="10263"/>
                    <a:pt x="20674" y="9786"/>
                    <a:pt x="21474" y="9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2771033" y="233708"/>
              <a:ext cx="294968" cy="43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17" fill="norm" stroke="1" extrusionOk="0">
                  <a:moveTo>
                    <a:pt x="0" y="0"/>
                  </a:moveTo>
                  <a:cubicBezTo>
                    <a:pt x="617" y="1992"/>
                    <a:pt x="1234" y="3984"/>
                    <a:pt x="1543" y="5295"/>
                  </a:cubicBezTo>
                  <a:cubicBezTo>
                    <a:pt x="1851" y="6606"/>
                    <a:pt x="1851" y="7235"/>
                    <a:pt x="1774" y="7287"/>
                  </a:cubicBezTo>
                  <a:cubicBezTo>
                    <a:pt x="1697" y="7340"/>
                    <a:pt x="1543" y="6816"/>
                    <a:pt x="1620" y="5977"/>
                  </a:cubicBezTo>
                  <a:cubicBezTo>
                    <a:pt x="1697" y="5138"/>
                    <a:pt x="2006" y="3984"/>
                    <a:pt x="2623" y="3041"/>
                  </a:cubicBezTo>
                  <a:cubicBezTo>
                    <a:pt x="3240" y="2097"/>
                    <a:pt x="4166" y="1363"/>
                    <a:pt x="5091" y="996"/>
                  </a:cubicBezTo>
                  <a:cubicBezTo>
                    <a:pt x="6017" y="629"/>
                    <a:pt x="6943" y="629"/>
                    <a:pt x="7560" y="1416"/>
                  </a:cubicBezTo>
                  <a:cubicBezTo>
                    <a:pt x="8177" y="2202"/>
                    <a:pt x="8486" y="3775"/>
                    <a:pt x="8640" y="4823"/>
                  </a:cubicBezTo>
                  <a:cubicBezTo>
                    <a:pt x="8794" y="5872"/>
                    <a:pt x="8794" y="6396"/>
                    <a:pt x="9180" y="6763"/>
                  </a:cubicBezTo>
                  <a:cubicBezTo>
                    <a:pt x="9566" y="7130"/>
                    <a:pt x="10337" y="7340"/>
                    <a:pt x="11417" y="6973"/>
                  </a:cubicBezTo>
                  <a:cubicBezTo>
                    <a:pt x="12497" y="6606"/>
                    <a:pt x="13886" y="5662"/>
                    <a:pt x="14811" y="4928"/>
                  </a:cubicBezTo>
                  <a:cubicBezTo>
                    <a:pt x="15737" y="4194"/>
                    <a:pt x="16200" y="3670"/>
                    <a:pt x="16509" y="3146"/>
                  </a:cubicBezTo>
                  <a:cubicBezTo>
                    <a:pt x="16817" y="2621"/>
                    <a:pt x="16971" y="2097"/>
                    <a:pt x="16663" y="1887"/>
                  </a:cubicBezTo>
                  <a:cubicBezTo>
                    <a:pt x="16354" y="1678"/>
                    <a:pt x="15583" y="1783"/>
                    <a:pt x="14889" y="2045"/>
                  </a:cubicBezTo>
                  <a:cubicBezTo>
                    <a:pt x="14194" y="2307"/>
                    <a:pt x="13577" y="2726"/>
                    <a:pt x="13037" y="3146"/>
                  </a:cubicBezTo>
                  <a:cubicBezTo>
                    <a:pt x="12497" y="3565"/>
                    <a:pt x="12034" y="3984"/>
                    <a:pt x="12111" y="4351"/>
                  </a:cubicBezTo>
                  <a:cubicBezTo>
                    <a:pt x="12189" y="4718"/>
                    <a:pt x="12806" y="5033"/>
                    <a:pt x="13654" y="5138"/>
                  </a:cubicBezTo>
                  <a:cubicBezTo>
                    <a:pt x="14503" y="5243"/>
                    <a:pt x="15583" y="5138"/>
                    <a:pt x="16277" y="5452"/>
                  </a:cubicBezTo>
                  <a:cubicBezTo>
                    <a:pt x="16971" y="5767"/>
                    <a:pt x="17280" y="6501"/>
                    <a:pt x="18051" y="8021"/>
                  </a:cubicBezTo>
                  <a:cubicBezTo>
                    <a:pt x="18823" y="9542"/>
                    <a:pt x="20057" y="11849"/>
                    <a:pt x="20751" y="13998"/>
                  </a:cubicBezTo>
                  <a:cubicBezTo>
                    <a:pt x="21446" y="16148"/>
                    <a:pt x="21600" y="18140"/>
                    <a:pt x="21446" y="19346"/>
                  </a:cubicBezTo>
                  <a:cubicBezTo>
                    <a:pt x="21291" y="20551"/>
                    <a:pt x="20829" y="20971"/>
                    <a:pt x="19749" y="21233"/>
                  </a:cubicBezTo>
                  <a:cubicBezTo>
                    <a:pt x="18669" y="21495"/>
                    <a:pt x="16971" y="21600"/>
                    <a:pt x="15274" y="21443"/>
                  </a:cubicBezTo>
                  <a:cubicBezTo>
                    <a:pt x="13577" y="21285"/>
                    <a:pt x="11880" y="20866"/>
                    <a:pt x="11340" y="19660"/>
                  </a:cubicBezTo>
                  <a:cubicBezTo>
                    <a:pt x="10800" y="18454"/>
                    <a:pt x="11417" y="16462"/>
                    <a:pt x="12034" y="14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3078918" y="270485"/>
              <a:ext cx="92108" cy="172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242" fill="norm" stroke="1" extrusionOk="0">
                  <a:moveTo>
                    <a:pt x="16580" y="3285"/>
                  </a:moveTo>
                  <a:cubicBezTo>
                    <a:pt x="14660" y="2244"/>
                    <a:pt x="12740" y="1203"/>
                    <a:pt x="10580" y="553"/>
                  </a:cubicBezTo>
                  <a:cubicBezTo>
                    <a:pt x="8420" y="-98"/>
                    <a:pt x="6020" y="-358"/>
                    <a:pt x="3860" y="813"/>
                  </a:cubicBezTo>
                  <a:cubicBezTo>
                    <a:pt x="1700" y="1984"/>
                    <a:pt x="-220" y="4587"/>
                    <a:pt x="20" y="6148"/>
                  </a:cubicBezTo>
                  <a:cubicBezTo>
                    <a:pt x="260" y="7709"/>
                    <a:pt x="2660" y="8230"/>
                    <a:pt x="5540" y="8881"/>
                  </a:cubicBezTo>
                  <a:cubicBezTo>
                    <a:pt x="8420" y="9531"/>
                    <a:pt x="11780" y="10312"/>
                    <a:pt x="14660" y="11093"/>
                  </a:cubicBezTo>
                  <a:cubicBezTo>
                    <a:pt x="17540" y="11873"/>
                    <a:pt x="19940" y="12654"/>
                    <a:pt x="20660" y="13695"/>
                  </a:cubicBezTo>
                  <a:cubicBezTo>
                    <a:pt x="21380" y="14736"/>
                    <a:pt x="20420" y="16037"/>
                    <a:pt x="17300" y="17338"/>
                  </a:cubicBezTo>
                  <a:cubicBezTo>
                    <a:pt x="14180" y="18640"/>
                    <a:pt x="8900" y="19941"/>
                    <a:pt x="3620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3737322" y="151593"/>
              <a:ext cx="157662" cy="36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49" fill="norm" stroke="1" extrusionOk="0">
                  <a:moveTo>
                    <a:pt x="21452" y="16175"/>
                  </a:moveTo>
                  <a:cubicBezTo>
                    <a:pt x="18284" y="13161"/>
                    <a:pt x="15116" y="10147"/>
                    <a:pt x="13532" y="7823"/>
                  </a:cubicBezTo>
                  <a:cubicBezTo>
                    <a:pt x="11948" y="5500"/>
                    <a:pt x="11948" y="3868"/>
                    <a:pt x="12524" y="2737"/>
                  </a:cubicBezTo>
                  <a:cubicBezTo>
                    <a:pt x="13100" y="1607"/>
                    <a:pt x="14252" y="979"/>
                    <a:pt x="15548" y="540"/>
                  </a:cubicBezTo>
                  <a:cubicBezTo>
                    <a:pt x="16844" y="100"/>
                    <a:pt x="18284" y="-151"/>
                    <a:pt x="19292" y="100"/>
                  </a:cubicBezTo>
                  <a:cubicBezTo>
                    <a:pt x="20300" y="351"/>
                    <a:pt x="20876" y="1105"/>
                    <a:pt x="20012" y="2989"/>
                  </a:cubicBezTo>
                  <a:cubicBezTo>
                    <a:pt x="19148" y="4872"/>
                    <a:pt x="16844" y="7886"/>
                    <a:pt x="13676" y="10523"/>
                  </a:cubicBezTo>
                  <a:cubicBezTo>
                    <a:pt x="10508" y="13161"/>
                    <a:pt x="6476" y="15421"/>
                    <a:pt x="4028" y="16865"/>
                  </a:cubicBezTo>
                  <a:cubicBezTo>
                    <a:pt x="1580" y="18309"/>
                    <a:pt x="716" y="18937"/>
                    <a:pt x="284" y="19565"/>
                  </a:cubicBezTo>
                  <a:cubicBezTo>
                    <a:pt x="-148" y="20193"/>
                    <a:pt x="-148" y="20821"/>
                    <a:pt x="716" y="21135"/>
                  </a:cubicBezTo>
                  <a:cubicBezTo>
                    <a:pt x="1580" y="21449"/>
                    <a:pt x="3308" y="21449"/>
                    <a:pt x="6188" y="21449"/>
                  </a:cubicBezTo>
                  <a:cubicBezTo>
                    <a:pt x="9068" y="21449"/>
                    <a:pt x="13100" y="21449"/>
                    <a:pt x="17132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4434733" y="188041"/>
              <a:ext cx="141102" cy="295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66" fill="norm" stroke="1" extrusionOk="0">
                  <a:moveTo>
                    <a:pt x="5718" y="3765"/>
                  </a:moveTo>
                  <a:cubicBezTo>
                    <a:pt x="5082" y="2692"/>
                    <a:pt x="4447" y="1620"/>
                    <a:pt x="5082" y="931"/>
                  </a:cubicBezTo>
                  <a:cubicBezTo>
                    <a:pt x="5718" y="241"/>
                    <a:pt x="7624" y="-65"/>
                    <a:pt x="10165" y="12"/>
                  </a:cubicBezTo>
                  <a:cubicBezTo>
                    <a:pt x="12706" y="88"/>
                    <a:pt x="15882" y="548"/>
                    <a:pt x="17629" y="1544"/>
                  </a:cubicBezTo>
                  <a:cubicBezTo>
                    <a:pt x="19376" y="2539"/>
                    <a:pt x="19694" y="4071"/>
                    <a:pt x="18582" y="5373"/>
                  </a:cubicBezTo>
                  <a:cubicBezTo>
                    <a:pt x="17471" y="6675"/>
                    <a:pt x="14929" y="7748"/>
                    <a:pt x="12865" y="8514"/>
                  </a:cubicBezTo>
                  <a:cubicBezTo>
                    <a:pt x="10800" y="9280"/>
                    <a:pt x="9212" y="9739"/>
                    <a:pt x="9053" y="10199"/>
                  </a:cubicBezTo>
                  <a:cubicBezTo>
                    <a:pt x="8894" y="10658"/>
                    <a:pt x="10165" y="11118"/>
                    <a:pt x="12388" y="11961"/>
                  </a:cubicBezTo>
                  <a:cubicBezTo>
                    <a:pt x="14612" y="12803"/>
                    <a:pt x="17788" y="14029"/>
                    <a:pt x="19535" y="15024"/>
                  </a:cubicBezTo>
                  <a:cubicBezTo>
                    <a:pt x="21282" y="16020"/>
                    <a:pt x="21600" y="16786"/>
                    <a:pt x="20647" y="17858"/>
                  </a:cubicBezTo>
                  <a:cubicBezTo>
                    <a:pt x="19694" y="18931"/>
                    <a:pt x="17471" y="20309"/>
                    <a:pt x="13818" y="20922"/>
                  </a:cubicBezTo>
                  <a:cubicBezTo>
                    <a:pt x="10165" y="21535"/>
                    <a:pt x="5082" y="21382"/>
                    <a:pt x="0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4925237" y="130979"/>
              <a:ext cx="138147" cy="38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38" fill="norm" stroke="1" extrusionOk="0">
                  <a:moveTo>
                    <a:pt x="21360" y="14227"/>
                  </a:moveTo>
                  <a:cubicBezTo>
                    <a:pt x="21033" y="13637"/>
                    <a:pt x="20705" y="13047"/>
                    <a:pt x="19724" y="12575"/>
                  </a:cubicBezTo>
                  <a:cubicBezTo>
                    <a:pt x="18742" y="12102"/>
                    <a:pt x="17105" y="11748"/>
                    <a:pt x="14815" y="12102"/>
                  </a:cubicBezTo>
                  <a:cubicBezTo>
                    <a:pt x="12524" y="12456"/>
                    <a:pt x="9578" y="13519"/>
                    <a:pt x="6960" y="14876"/>
                  </a:cubicBezTo>
                  <a:cubicBezTo>
                    <a:pt x="4342" y="16234"/>
                    <a:pt x="2051" y="17886"/>
                    <a:pt x="905" y="19007"/>
                  </a:cubicBezTo>
                  <a:cubicBezTo>
                    <a:pt x="-240" y="20129"/>
                    <a:pt x="-240" y="20719"/>
                    <a:pt x="578" y="21073"/>
                  </a:cubicBezTo>
                  <a:cubicBezTo>
                    <a:pt x="1396" y="21427"/>
                    <a:pt x="3033" y="21545"/>
                    <a:pt x="5651" y="20660"/>
                  </a:cubicBezTo>
                  <a:cubicBezTo>
                    <a:pt x="8269" y="19775"/>
                    <a:pt x="11869" y="17886"/>
                    <a:pt x="14324" y="14817"/>
                  </a:cubicBezTo>
                  <a:cubicBezTo>
                    <a:pt x="16778" y="11748"/>
                    <a:pt x="18087" y="7499"/>
                    <a:pt x="18742" y="5079"/>
                  </a:cubicBezTo>
                  <a:cubicBezTo>
                    <a:pt x="19396" y="2660"/>
                    <a:pt x="19396" y="2070"/>
                    <a:pt x="19396" y="1420"/>
                  </a:cubicBezTo>
                  <a:cubicBezTo>
                    <a:pt x="19396" y="771"/>
                    <a:pt x="19396" y="63"/>
                    <a:pt x="18905" y="4"/>
                  </a:cubicBezTo>
                  <a:cubicBezTo>
                    <a:pt x="18415" y="-55"/>
                    <a:pt x="17433" y="535"/>
                    <a:pt x="16451" y="2660"/>
                  </a:cubicBezTo>
                  <a:cubicBezTo>
                    <a:pt x="15469" y="4784"/>
                    <a:pt x="14487" y="8443"/>
                    <a:pt x="15305" y="11453"/>
                  </a:cubicBezTo>
                  <a:cubicBezTo>
                    <a:pt x="16124" y="14463"/>
                    <a:pt x="18742" y="16824"/>
                    <a:pt x="21360" y="1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5120533" y="320754"/>
              <a:ext cx="72761" cy="16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296" fill="norm" stroke="1" extrusionOk="0">
                  <a:moveTo>
                    <a:pt x="0" y="11576"/>
                  </a:moveTo>
                  <a:cubicBezTo>
                    <a:pt x="5400" y="10226"/>
                    <a:pt x="10800" y="8876"/>
                    <a:pt x="14400" y="7526"/>
                  </a:cubicBezTo>
                  <a:cubicBezTo>
                    <a:pt x="18000" y="6176"/>
                    <a:pt x="19800" y="4826"/>
                    <a:pt x="20400" y="3476"/>
                  </a:cubicBezTo>
                  <a:cubicBezTo>
                    <a:pt x="21000" y="2126"/>
                    <a:pt x="20400" y="776"/>
                    <a:pt x="18600" y="236"/>
                  </a:cubicBezTo>
                  <a:cubicBezTo>
                    <a:pt x="16800" y="-304"/>
                    <a:pt x="13800" y="-34"/>
                    <a:pt x="9900" y="2261"/>
                  </a:cubicBezTo>
                  <a:cubicBezTo>
                    <a:pt x="6000" y="4556"/>
                    <a:pt x="1200" y="8876"/>
                    <a:pt x="300" y="12251"/>
                  </a:cubicBezTo>
                  <a:cubicBezTo>
                    <a:pt x="-600" y="15626"/>
                    <a:pt x="2400" y="18056"/>
                    <a:pt x="5700" y="19406"/>
                  </a:cubicBezTo>
                  <a:cubicBezTo>
                    <a:pt x="9000" y="20756"/>
                    <a:pt x="12600" y="21026"/>
                    <a:pt x="16200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5269523" y="320715"/>
              <a:ext cx="92311" cy="147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64" fill="norm" stroke="1" extrusionOk="0">
                  <a:moveTo>
                    <a:pt x="21409" y="272"/>
                  </a:moveTo>
                  <a:cubicBezTo>
                    <a:pt x="18464" y="-32"/>
                    <a:pt x="15518" y="-336"/>
                    <a:pt x="12327" y="881"/>
                  </a:cubicBezTo>
                  <a:cubicBezTo>
                    <a:pt x="9136" y="2098"/>
                    <a:pt x="5700" y="4836"/>
                    <a:pt x="3491" y="7726"/>
                  </a:cubicBezTo>
                  <a:cubicBezTo>
                    <a:pt x="1282" y="10616"/>
                    <a:pt x="300" y="13658"/>
                    <a:pt x="54" y="15940"/>
                  </a:cubicBezTo>
                  <a:cubicBezTo>
                    <a:pt x="-191" y="18222"/>
                    <a:pt x="300" y="19743"/>
                    <a:pt x="3491" y="20503"/>
                  </a:cubicBezTo>
                  <a:cubicBezTo>
                    <a:pt x="6682" y="21264"/>
                    <a:pt x="12573" y="21264"/>
                    <a:pt x="18464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5431683" y="354358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5457083" y="265458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5522826" y="303558"/>
              <a:ext cx="6919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5" h="21600" fill="norm" stroke="1" extrusionOk="0">
                  <a:moveTo>
                    <a:pt x="16009" y="0"/>
                  </a:moveTo>
                  <a:cubicBezTo>
                    <a:pt x="10455" y="225"/>
                    <a:pt x="4900" y="450"/>
                    <a:pt x="2123" y="1125"/>
                  </a:cubicBezTo>
                  <a:cubicBezTo>
                    <a:pt x="-654" y="1800"/>
                    <a:pt x="-654" y="2925"/>
                    <a:pt x="1815" y="5175"/>
                  </a:cubicBezTo>
                  <a:cubicBezTo>
                    <a:pt x="4283" y="7425"/>
                    <a:pt x="9220" y="10800"/>
                    <a:pt x="12615" y="12937"/>
                  </a:cubicBezTo>
                  <a:cubicBezTo>
                    <a:pt x="16009" y="15075"/>
                    <a:pt x="17860" y="15975"/>
                    <a:pt x="19095" y="17100"/>
                  </a:cubicBezTo>
                  <a:cubicBezTo>
                    <a:pt x="20329" y="18225"/>
                    <a:pt x="20946" y="19575"/>
                    <a:pt x="18477" y="20362"/>
                  </a:cubicBezTo>
                  <a:cubicBezTo>
                    <a:pt x="16009" y="21150"/>
                    <a:pt x="10455" y="21375"/>
                    <a:pt x="4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5666633" y="360708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5704733" y="28450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5711518" y="367058"/>
              <a:ext cx="96621" cy="140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1" h="20847" fill="norm" stroke="1" extrusionOk="0">
                  <a:moveTo>
                    <a:pt x="18808" y="939"/>
                  </a:moveTo>
                  <a:cubicBezTo>
                    <a:pt x="14758" y="313"/>
                    <a:pt x="10708" y="-313"/>
                    <a:pt x="7333" y="939"/>
                  </a:cubicBezTo>
                  <a:cubicBezTo>
                    <a:pt x="3958" y="2191"/>
                    <a:pt x="1258" y="5322"/>
                    <a:pt x="358" y="8922"/>
                  </a:cubicBezTo>
                  <a:cubicBezTo>
                    <a:pt x="-542" y="12522"/>
                    <a:pt x="358" y="16591"/>
                    <a:pt x="1933" y="18783"/>
                  </a:cubicBezTo>
                  <a:cubicBezTo>
                    <a:pt x="3508" y="20974"/>
                    <a:pt x="5758" y="21287"/>
                    <a:pt x="9133" y="20348"/>
                  </a:cubicBezTo>
                  <a:cubicBezTo>
                    <a:pt x="12508" y="19409"/>
                    <a:pt x="17008" y="17217"/>
                    <a:pt x="19033" y="13617"/>
                  </a:cubicBezTo>
                  <a:cubicBezTo>
                    <a:pt x="21058" y="10017"/>
                    <a:pt x="20608" y="5009"/>
                    <a:pt x="201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5888883" y="345036"/>
              <a:ext cx="128996" cy="168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174" fill="norm" stroke="1" extrusionOk="0">
                  <a:moveTo>
                    <a:pt x="0" y="1974"/>
                  </a:moveTo>
                  <a:cubicBezTo>
                    <a:pt x="348" y="4107"/>
                    <a:pt x="697" y="6241"/>
                    <a:pt x="1742" y="5841"/>
                  </a:cubicBezTo>
                  <a:cubicBezTo>
                    <a:pt x="2787" y="5441"/>
                    <a:pt x="4529" y="2507"/>
                    <a:pt x="6619" y="1041"/>
                  </a:cubicBezTo>
                  <a:cubicBezTo>
                    <a:pt x="8710" y="-426"/>
                    <a:pt x="11148" y="-426"/>
                    <a:pt x="13761" y="1574"/>
                  </a:cubicBezTo>
                  <a:cubicBezTo>
                    <a:pt x="16374" y="3574"/>
                    <a:pt x="19161" y="7574"/>
                    <a:pt x="20381" y="11174"/>
                  </a:cubicBezTo>
                  <a:cubicBezTo>
                    <a:pt x="21600" y="14774"/>
                    <a:pt x="21252" y="17974"/>
                    <a:pt x="20903" y="2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5857133" y="379758"/>
              <a:ext cx="317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982"/>
                    <a:pt x="11520" y="1964"/>
                    <a:pt x="15120" y="5564"/>
                  </a:cubicBezTo>
                  <a:cubicBezTo>
                    <a:pt x="18720" y="9164"/>
                    <a:pt x="20160" y="15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6098433" y="313943"/>
              <a:ext cx="87957" cy="233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12" fill="norm" stroke="1" extrusionOk="0">
                  <a:moveTo>
                    <a:pt x="18514" y="4839"/>
                  </a:moveTo>
                  <a:cubicBezTo>
                    <a:pt x="18514" y="3875"/>
                    <a:pt x="18514" y="2911"/>
                    <a:pt x="17743" y="2043"/>
                  </a:cubicBezTo>
                  <a:cubicBezTo>
                    <a:pt x="16971" y="1175"/>
                    <a:pt x="15429" y="404"/>
                    <a:pt x="13371" y="114"/>
                  </a:cubicBezTo>
                  <a:cubicBezTo>
                    <a:pt x="11314" y="-175"/>
                    <a:pt x="8743" y="18"/>
                    <a:pt x="6686" y="1464"/>
                  </a:cubicBezTo>
                  <a:cubicBezTo>
                    <a:pt x="4629" y="2911"/>
                    <a:pt x="3086" y="5611"/>
                    <a:pt x="3086" y="7925"/>
                  </a:cubicBezTo>
                  <a:cubicBezTo>
                    <a:pt x="3086" y="10239"/>
                    <a:pt x="4629" y="12168"/>
                    <a:pt x="7457" y="13711"/>
                  </a:cubicBezTo>
                  <a:cubicBezTo>
                    <a:pt x="10286" y="15254"/>
                    <a:pt x="14400" y="16411"/>
                    <a:pt x="17229" y="17375"/>
                  </a:cubicBezTo>
                  <a:cubicBezTo>
                    <a:pt x="20057" y="18339"/>
                    <a:pt x="21600" y="19111"/>
                    <a:pt x="21343" y="19786"/>
                  </a:cubicBezTo>
                  <a:cubicBezTo>
                    <a:pt x="21086" y="20461"/>
                    <a:pt x="19029" y="21039"/>
                    <a:pt x="15171" y="21232"/>
                  </a:cubicBezTo>
                  <a:cubicBezTo>
                    <a:pt x="11314" y="21425"/>
                    <a:pt x="5657" y="21232"/>
                    <a:pt x="0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6746133" y="120781"/>
              <a:ext cx="120651" cy="45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1600" y="2635"/>
                  </a:moveTo>
                  <a:cubicBezTo>
                    <a:pt x="21600" y="2135"/>
                    <a:pt x="21600" y="1635"/>
                    <a:pt x="21032" y="1185"/>
                  </a:cubicBezTo>
                  <a:cubicBezTo>
                    <a:pt x="20463" y="735"/>
                    <a:pt x="19326" y="335"/>
                    <a:pt x="17811" y="135"/>
                  </a:cubicBezTo>
                  <a:cubicBezTo>
                    <a:pt x="16295" y="-65"/>
                    <a:pt x="14400" y="-65"/>
                    <a:pt x="12884" y="285"/>
                  </a:cubicBezTo>
                  <a:cubicBezTo>
                    <a:pt x="11368" y="635"/>
                    <a:pt x="10232" y="1335"/>
                    <a:pt x="8905" y="2985"/>
                  </a:cubicBezTo>
                  <a:cubicBezTo>
                    <a:pt x="7579" y="4635"/>
                    <a:pt x="6063" y="7235"/>
                    <a:pt x="5116" y="10285"/>
                  </a:cubicBezTo>
                  <a:cubicBezTo>
                    <a:pt x="4168" y="13335"/>
                    <a:pt x="3789" y="16835"/>
                    <a:pt x="3032" y="18785"/>
                  </a:cubicBezTo>
                  <a:cubicBezTo>
                    <a:pt x="2274" y="20735"/>
                    <a:pt x="1137" y="21135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6701683" y="398808"/>
              <a:ext cx="196851" cy="117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4" fill="norm" stroke="1" extrusionOk="0">
                  <a:moveTo>
                    <a:pt x="0" y="12505"/>
                  </a:moveTo>
                  <a:cubicBezTo>
                    <a:pt x="1394" y="9474"/>
                    <a:pt x="2787" y="6442"/>
                    <a:pt x="5342" y="4358"/>
                  </a:cubicBezTo>
                  <a:cubicBezTo>
                    <a:pt x="7897" y="2274"/>
                    <a:pt x="11613" y="1137"/>
                    <a:pt x="13587" y="568"/>
                  </a:cubicBezTo>
                  <a:cubicBezTo>
                    <a:pt x="15561" y="0"/>
                    <a:pt x="15794" y="0"/>
                    <a:pt x="15097" y="1516"/>
                  </a:cubicBezTo>
                  <a:cubicBezTo>
                    <a:pt x="14400" y="3032"/>
                    <a:pt x="12774" y="6063"/>
                    <a:pt x="11961" y="8526"/>
                  </a:cubicBezTo>
                  <a:cubicBezTo>
                    <a:pt x="11148" y="10989"/>
                    <a:pt x="11148" y="12884"/>
                    <a:pt x="12194" y="15158"/>
                  </a:cubicBezTo>
                  <a:cubicBezTo>
                    <a:pt x="13239" y="17432"/>
                    <a:pt x="15329" y="20084"/>
                    <a:pt x="16839" y="20842"/>
                  </a:cubicBezTo>
                  <a:cubicBezTo>
                    <a:pt x="18348" y="21600"/>
                    <a:pt x="19277" y="20463"/>
                    <a:pt x="19974" y="16674"/>
                  </a:cubicBezTo>
                  <a:cubicBezTo>
                    <a:pt x="20671" y="12884"/>
                    <a:pt x="21135" y="64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6930283" y="316258"/>
              <a:ext cx="171451" cy="230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945"/>
                  </a:moveTo>
                  <a:cubicBezTo>
                    <a:pt x="3467" y="7265"/>
                    <a:pt x="6933" y="11585"/>
                    <a:pt x="8667" y="14433"/>
                  </a:cubicBezTo>
                  <a:cubicBezTo>
                    <a:pt x="10400" y="17280"/>
                    <a:pt x="10400" y="18655"/>
                    <a:pt x="10000" y="19735"/>
                  </a:cubicBezTo>
                  <a:cubicBezTo>
                    <a:pt x="9600" y="20815"/>
                    <a:pt x="8800" y="21600"/>
                    <a:pt x="8267" y="21305"/>
                  </a:cubicBezTo>
                  <a:cubicBezTo>
                    <a:pt x="7733" y="21011"/>
                    <a:pt x="7467" y="19636"/>
                    <a:pt x="8133" y="16691"/>
                  </a:cubicBezTo>
                  <a:cubicBezTo>
                    <a:pt x="8800" y="13745"/>
                    <a:pt x="10400" y="9229"/>
                    <a:pt x="12800" y="6185"/>
                  </a:cubicBezTo>
                  <a:cubicBezTo>
                    <a:pt x="15200" y="3142"/>
                    <a:pt x="18400" y="1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7416792" y="352715"/>
              <a:ext cx="135792" cy="16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864" fill="norm" stroke="1" extrusionOk="0">
                  <a:moveTo>
                    <a:pt x="384" y="6774"/>
                  </a:moveTo>
                  <a:cubicBezTo>
                    <a:pt x="2045" y="7594"/>
                    <a:pt x="3707" y="8414"/>
                    <a:pt x="6199" y="8141"/>
                  </a:cubicBezTo>
                  <a:cubicBezTo>
                    <a:pt x="8691" y="7868"/>
                    <a:pt x="12014" y="6500"/>
                    <a:pt x="13676" y="4997"/>
                  </a:cubicBezTo>
                  <a:cubicBezTo>
                    <a:pt x="15337" y="3493"/>
                    <a:pt x="15337" y="1852"/>
                    <a:pt x="14507" y="895"/>
                  </a:cubicBezTo>
                  <a:cubicBezTo>
                    <a:pt x="13676" y="-62"/>
                    <a:pt x="12014" y="-335"/>
                    <a:pt x="9854" y="485"/>
                  </a:cubicBezTo>
                  <a:cubicBezTo>
                    <a:pt x="7694" y="1306"/>
                    <a:pt x="5036" y="3219"/>
                    <a:pt x="3042" y="5954"/>
                  </a:cubicBezTo>
                  <a:cubicBezTo>
                    <a:pt x="1048" y="8688"/>
                    <a:pt x="-281" y="12242"/>
                    <a:pt x="51" y="15113"/>
                  </a:cubicBezTo>
                  <a:cubicBezTo>
                    <a:pt x="384" y="17984"/>
                    <a:pt x="2377" y="20171"/>
                    <a:pt x="6199" y="20718"/>
                  </a:cubicBezTo>
                  <a:cubicBezTo>
                    <a:pt x="10021" y="21265"/>
                    <a:pt x="15670" y="20171"/>
                    <a:pt x="21319" y="19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7520837" y="399753"/>
              <a:ext cx="171447" cy="10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047" fill="norm" stroke="1" extrusionOk="0">
                  <a:moveTo>
                    <a:pt x="14224" y="3486"/>
                  </a:moveTo>
                  <a:cubicBezTo>
                    <a:pt x="13434" y="1856"/>
                    <a:pt x="12643" y="226"/>
                    <a:pt x="10799" y="22"/>
                  </a:cubicBezTo>
                  <a:cubicBezTo>
                    <a:pt x="8956" y="-182"/>
                    <a:pt x="6058" y="1041"/>
                    <a:pt x="3951" y="3893"/>
                  </a:cubicBezTo>
                  <a:cubicBezTo>
                    <a:pt x="1843" y="6746"/>
                    <a:pt x="526" y="11229"/>
                    <a:pt x="131" y="14490"/>
                  </a:cubicBezTo>
                  <a:cubicBezTo>
                    <a:pt x="-264" y="17750"/>
                    <a:pt x="263" y="19788"/>
                    <a:pt x="1316" y="20603"/>
                  </a:cubicBezTo>
                  <a:cubicBezTo>
                    <a:pt x="2370" y="21418"/>
                    <a:pt x="3951" y="21010"/>
                    <a:pt x="5268" y="20195"/>
                  </a:cubicBezTo>
                  <a:cubicBezTo>
                    <a:pt x="6585" y="19380"/>
                    <a:pt x="7638" y="18158"/>
                    <a:pt x="9087" y="15916"/>
                  </a:cubicBezTo>
                  <a:cubicBezTo>
                    <a:pt x="10536" y="13675"/>
                    <a:pt x="12380" y="10414"/>
                    <a:pt x="13434" y="10007"/>
                  </a:cubicBezTo>
                  <a:cubicBezTo>
                    <a:pt x="14487" y="9599"/>
                    <a:pt x="14751" y="12044"/>
                    <a:pt x="15936" y="13267"/>
                  </a:cubicBezTo>
                  <a:cubicBezTo>
                    <a:pt x="17121" y="14490"/>
                    <a:pt x="19229" y="14490"/>
                    <a:pt x="21336" y="14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7703772" y="210747"/>
              <a:ext cx="233238" cy="308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431" fill="norm" stroke="1" extrusionOk="0">
                  <a:moveTo>
                    <a:pt x="8211" y="13496"/>
                  </a:moveTo>
                  <a:cubicBezTo>
                    <a:pt x="7246" y="13349"/>
                    <a:pt x="6282" y="13202"/>
                    <a:pt x="4932" y="13790"/>
                  </a:cubicBezTo>
                  <a:cubicBezTo>
                    <a:pt x="3582" y="14378"/>
                    <a:pt x="1846" y="15700"/>
                    <a:pt x="882" y="16802"/>
                  </a:cubicBezTo>
                  <a:cubicBezTo>
                    <a:pt x="-82" y="17904"/>
                    <a:pt x="-275" y="18786"/>
                    <a:pt x="400" y="19668"/>
                  </a:cubicBezTo>
                  <a:cubicBezTo>
                    <a:pt x="1075" y="20549"/>
                    <a:pt x="2618" y="21431"/>
                    <a:pt x="4739" y="20917"/>
                  </a:cubicBezTo>
                  <a:cubicBezTo>
                    <a:pt x="6861" y="20402"/>
                    <a:pt x="9561" y="18492"/>
                    <a:pt x="11971" y="15113"/>
                  </a:cubicBezTo>
                  <a:cubicBezTo>
                    <a:pt x="14382" y="11733"/>
                    <a:pt x="16504" y="6884"/>
                    <a:pt x="17661" y="4019"/>
                  </a:cubicBezTo>
                  <a:cubicBezTo>
                    <a:pt x="18818" y="1153"/>
                    <a:pt x="19011" y="272"/>
                    <a:pt x="18721" y="51"/>
                  </a:cubicBezTo>
                  <a:cubicBezTo>
                    <a:pt x="18432" y="-169"/>
                    <a:pt x="17661" y="272"/>
                    <a:pt x="16696" y="2402"/>
                  </a:cubicBezTo>
                  <a:cubicBezTo>
                    <a:pt x="15732" y="4533"/>
                    <a:pt x="14575" y="8353"/>
                    <a:pt x="13900" y="11366"/>
                  </a:cubicBezTo>
                  <a:cubicBezTo>
                    <a:pt x="13225" y="14378"/>
                    <a:pt x="13032" y="16582"/>
                    <a:pt x="12936" y="18125"/>
                  </a:cubicBezTo>
                  <a:cubicBezTo>
                    <a:pt x="12839" y="19668"/>
                    <a:pt x="12839" y="20549"/>
                    <a:pt x="13129" y="20549"/>
                  </a:cubicBezTo>
                  <a:cubicBezTo>
                    <a:pt x="13418" y="20549"/>
                    <a:pt x="13996" y="19668"/>
                    <a:pt x="14671" y="18933"/>
                  </a:cubicBezTo>
                  <a:cubicBezTo>
                    <a:pt x="15346" y="18198"/>
                    <a:pt x="16118" y="17611"/>
                    <a:pt x="17179" y="17096"/>
                  </a:cubicBezTo>
                  <a:cubicBezTo>
                    <a:pt x="18239" y="16582"/>
                    <a:pt x="19589" y="16141"/>
                    <a:pt x="20361" y="16288"/>
                  </a:cubicBezTo>
                  <a:cubicBezTo>
                    <a:pt x="21132" y="16435"/>
                    <a:pt x="21325" y="17170"/>
                    <a:pt x="21229" y="18125"/>
                  </a:cubicBezTo>
                  <a:cubicBezTo>
                    <a:pt x="21132" y="19080"/>
                    <a:pt x="20746" y="20255"/>
                    <a:pt x="20361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8270133" y="242479"/>
              <a:ext cx="577851" cy="316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12281"/>
                  </a:moveTo>
                  <a:cubicBezTo>
                    <a:pt x="79" y="14713"/>
                    <a:pt x="158" y="17145"/>
                    <a:pt x="158" y="18790"/>
                  </a:cubicBezTo>
                  <a:cubicBezTo>
                    <a:pt x="158" y="20435"/>
                    <a:pt x="79" y="21293"/>
                    <a:pt x="40" y="21364"/>
                  </a:cubicBezTo>
                  <a:cubicBezTo>
                    <a:pt x="0" y="21436"/>
                    <a:pt x="0" y="20721"/>
                    <a:pt x="158" y="19505"/>
                  </a:cubicBezTo>
                  <a:cubicBezTo>
                    <a:pt x="316" y="18289"/>
                    <a:pt x="633" y="16572"/>
                    <a:pt x="910" y="15357"/>
                  </a:cubicBezTo>
                  <a:cubicBezTo>
                    <a:pt x="1187" y="14141"/>
                    <a:pt x="1424" y="13425"/>
                    <a:pt x="1582" y="13425"/>
                  </a:cubicBezTo>
                  <a:cubicBezTo>
                    <a:pt x="1741" y="13425"/>
                    <a:pt x="1820" y="14141"/>
                    <a:pt x="1859" y="15142"/>
                  </a:cubicBezTo>
                  <a:cubicBezTo>
                    <a:pt x="1899" y="16143"/>
                    <a:pt x="1899" y="17431"/>
                    <a:pt x="1978" y="17645"/>
                  </a:cubicBezTo>
                  <a:cubicBezTo>
                    <a:pt x="2057" y="17860"/>
                    <a:pt x="2215" y="17002"/>
                    <a:pt x="2532" y="15929"/>
                  </a:cubicBezTo>
                  <a:cubicBezTo>
                    <a:pt x="2848" y="14856"/>
                    <a:pt x="3323" y="13568"/>
                    <a:pt x="3758" y="12853"/>
                  </a:cubicBezTo>
                  <a:cubicBezTo>
                    <a:pt x="4193" y="12138"/>
                    <a:pt x="4589" y="11995"/>
                    <a:pt x="4866" y="12281"/>
                  </a:cubicBezTo>
                  <a:cubicBezTo>
                    <a:pt x="5143" y="12567"/>
                    <a:pt x="5301" y="13282"/>
                    <a:pt x="5380" y="13998"/>
                  </a:cubicBezTo>
                  <a:cubicBezTo>
                    <a:pt x="5459" y="14713"/>
                    <a:pt x="5459" y="15428"/>
                    <a:pt x="5459" y="16286"/>
                  </a:cubicBezTo>
                  <a:cubicBezTo>
                    <a:pt x="5459" y="17145"/>
                    <a:pt x="5459" y="18146"/>
                    <a:pt x="5697" y="18647"/>
                  </a:cubicBezTo>
                  <a:cubicBezTo>
                    <a:pt x="5934" y="19147"/>
                    <a:pt x="6409" y="19147"/>
                    <a:pt x="6963" y="18718"/>
                  </a:cubicBezTo>
                  <a:cubicBezTo>
                    <a:pt x="7516" y="18289"/>
                    <a:pt x="8149" y="17431"/>
                    <a:pt x="8624" y="16644"/>
                  </a:cubicBezTo>
                  <a:cubicBezTo>
                    <a:pt x="9099" y="15857"/>
                    <a:pt x="9415" y="15142"/>
                    <a:pt x="9653" y="14427"/>
                  </a:cubicBezTo>
                  <a:cubicBezTo>
                    <a:pt x="9890" y="13711"/>
                    <a:pt x="10048" y="12996"/>
                    <a:pt x="9930" y="12710"/>
                  </a:cubicBezTo>
                  <a:cubicBezTo>
                    <a:pt x="9811" y="12424"/>
                    <a:pt x="9415" y="12567"/>
                    <a:pt x="8941" y="13282"/>
                  </a:cubicBezTo>
                  <a:cubicBezTo>
                    <a:pt x="8466" y="13998"/>
                    <a:pt x="7912" y="15285"/>
                    <a:pt x="7635" y="16286"/>
                  </a:cubicBezTo>
                  <a:cubicBezTo>
                    <a:pt x="7358" y="17288"/>
                    <a:pt x="7358" y="18003"/>
                    <a:pt x="7477" y="18647"/>
                  </a:cubicBezTo>
                  <a:cubicBezTo>
                    <a:pt x="7596" y="19290"/>
                    <a:pt x="7833" y="19862"/>
                    <a:pt x="8149" y="20149"/>
                  </a:cubicBezTo>
                  <a:cubicBezTo>
                    <a:pt x="8466" y="20435"/>
                    <a:pt x="8862" y="20435"/>
                    <a:pt x="9692" y="19862"/>
                  </a:cubicBezTo>
                  <a:cubicBezTo>
                    <a:pt x="10523" y="19290"/>
                    <a:pt x="11789" y="18146"/>
                    <a:pt x="12699" y="16787"/>
                  </a:cubicBezTo>
                  <a:cubicBezTo>
                    <a:pt x="13609" y="15428"/>
                    <a:pt x="14163" y="13855"/>
                    <a:pt x="14479" y="12710"/>
                  </a:cubicBezTo>
                  <a:cubicBezTo>
                    <a:pt x="14796" y="11566"/>
                    <a:pt x="14875" y="10851"/>
                    <a:pt x="14796" y="10779"/>
                  </a:cubicBezTo>
                  <a:cubicBezTo>
                    <a:pt x="14716" y="10708"/>
                    <a:pt x="14479" y="11280"/>
                    <a:pt x="14163" y="12281"/>
                  </a:cubicBezTo>
                  <a:cubicBezTo>
                    <a:pt x="13846" y="13282"/>
                    <a:pt x="13451" y="14713"/>
                    <a:pt x="13253" y="15929"/>
                  </a:cubicBezTo>
                  <a:cubicBezTo>
                    <a:pt x="13055" y="17145"/>
                    <a:pt x="13055" y="18146"/>
                    <a:pt x="13253" y="18647"/>
                  </a:cubicBezTo>
                  <a:cubicBezTo>
                    <a:pt x="13451" y="19147"/>
                    <a:pt x="13846" y="19147"/>
                    <a:pt x="14440" y="18718"/>
                  </a:cubicBezTo>
                  <a:cubicBezTo>
                    <a:pt x="15033" y="18289"/>
                    <a:pt x="15824" y="17431"/>
                    <a:pt x="16734" y="15428"/>
                  </a:cubicBezTo>
                  <a:cubicBezTo>
                    <a:pt x="17644" y="13425"/>
                    <a:pt x="18673" y="10278"/>
                    <a:pt x="19424" y="7847"/>
                  </a:cubicBezTo>
                  <a:cubicBezTo>
                    <a:pt x="20176" y="5415"/>
                    <a:pt x="20651" y="3698"/>
                    <a:pt x="20927" y="2411"/>
                  </a:cubicBezTo>
                  <a:cubicBezTo>
                    <a:pt x="21204" y="1123"/>
                    <a:pt x="21284" y="265"/>
                    <a:pt x="21125" y="51"/>
                  </a:cubicBezTo>
                  <a:cubicBezTo>
                    <a:pt x="20967" y="-164"/>
                    <a:pt x="20571" y="265"/>
                    <a:pt x="20097" y="1982"/>
                  </a:cubicBezTo>
                  <a:cubicBezTo>
                    <a:pt x="19622" y="3698"/>
                    <a:pt x="19068" y="6702"/>
                    <a:pt x="18712" y="9134"/>
                  </a:cubicBezTo>
                  <a:cubicBezTo>
                    <a:pt x="18356" y="11566"/>
                    <a:pt x="18198" y="13425"/>
                    <a:pt x="18158" y="14784"/>
                  </a:cubicBezTo>
                  <a:cubicBezTo>
                    <a:pt x="18119" y="16143"/>
                    <a:pt x="18198" y="17002"/>
                    <a:pt x="18673" y="17502"/>
                  </a:cubicBezTo>
                  <a:cubicBezTo>
                    <a:pt x="19147" y="18003"/>
                    <a:pt x="20018" y="18146"/>
                    <a:pt x="20571" y="17860"/>
                  </a:cubicBezTo>
                  <a:cubicBezTo>
                    <a:pt x="21125" y="17574"/>
                    <a:pt x="21363" y="16859"/>
                    <a:pt x="21600" y="16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8744266" y="348008"/>
              <a:ext cx="141818" cy="132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3224" y="11137"/>
                  </a:moveTo>
                  <a:cubicBezTo>
                    <a:pt x="1612" y="10800"/>
                    <a:pt x="0" y="10462"/>
                    <a:pt x="0" y="9956"/>
                  </a:cubicBezTo>
                  <a:cubicBezTo>
                    <a:pt x="0" y="9450"/>
                    <a:pt x="1612" y="8775"/>
                    <a:pt x="3869" y="8437"/>
                  </a:cubicBezTo>
                  <a:cubicBezTo>
                    <a:pt x="6125" y="8100"/>
                    <a:pt x="9027" y="8100"/>
                    <a:pt x="11284" y="9788"/>
                  </a:cubicBezTo>
                  <a:cubicBezTo>
                    <a:pt x="13540" y="11475"/>
                    <a:pt x="15152" y="14850"/>
                    <a:pt x="16119" y="17381"/>
                  </a:cubicBezTo>
                  <a:cubicBezTo>
                    <a:pt x="17087" y="19912"/>
                    <a:pt x="17409" y="21600"/>
                    <a:pt x="17570" y="21094"/>
                  </a:cubicBezTo>
                  <a:cubicBezTo>
                    <a:pt x="17731" y="20588"/>
                    <a:pt x="17731" y="17887"/>
                    <a:pt x="18376" y="14006"/>
                  </a:cubicBezTo>
                  <a:cubicBezTo>
                    <a:pt x="19021" y="10125"/>
                    <a:pt x="20310" y="50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8912017" y="374588"/>
              <a:ext cx="208591" cy="34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13" fill="norm" stroke="1" extrusionOk="0">
                  <a:moveTo>
                    <a:pt x="600" y="1891"/>
                  </a:moveTo>
                  <a:cubicBezTo>
                    <a:pt x="600" y="3200"/>
                    <a:pt x="600" y="4509"/>
                    <a:pt x="490" y="5687"/>
                  </a:cubicBezTo>
                  <a:cubicBezTo>
                    <a:pt x="381" y="6865"/>
                    <a:pt x="163" y="7912"/>
                    <a:pt x="54" y="8109"/>
                  </a:cubicBezTo>
                  <a:cubicBezTo>
                    <a:pt x="-55" y="8305"/>
                    <a:pt x="-55" y="7651"/>
                    <a:pt x="600" y="6603"/>
                  </a:cubicBezTo>
                  <a:cubicBezTo>
                    <a:pt x="1254" y="5556"/>
                    <a:pt x="2563" y="4116"/>
                    <a:pt x="3654" y="3200"/>
                  </a:cubicBezTo>
                  <a:cubicBezTo>
                    <a:pt x="4745" y="2283"/>
                    <a:pt x="5618" y="1891"/>
                    <a:pt x="6490" y="1891"/>
                  </a:cubicBezTo>
                  <a:cubicBezTo>
                    <a:pt x="7363" y="1891"/>
                    <a:pt x="8236" y="2283"/>
                    <a:pt x="8672" y="2807"/>
                  </a:cubicBezTo>
                  <a:cubicBezTo>
                    <a:pt x="9109" y="3331"/>
                    <a:pt x="9109" y="3985"/>
                    <a:pt x="8890" y="4705"/>
                  </a:cubicBezTo>
                  <a:cubicBezTo>
                    <a:pt x="8672" y="5425"/>
                    <a:pt x="8236" y="6211"/>
                    <a:pt x="8563" y="6603"/>
                  </a:cubicBezTo>
                  <a:cubicBezTo>
                    <a:pt x="8890" y="6996"/>
                    <a:pt x="9981" y="6996"/>
                    <a:pt x="11618" y="6472"/>
                  </a:cubicBezTo>
                  <a:cubicBezTo>
                    <a:pt x="13254" y="5949"/>
                    <a:pt x="15436" y="4902"/>
                    <a:pt x="16854" y="4051"/>
                  </a:cubicBezTo>
                  <a:cubicBezTo>
                    <a:pt x="18272" y="3200"/>
                    <a:pt x="18927" y="2545"/>
                    <a:pt x="19472" y="1891"/>
                  </a:cubicBezTo>
                  <a:cubicBezTo>
                    <a:pt x="20018" y="1236"/>
                    <a:pt x="20454" y="582"/>
                    <a:pt x="20018" y="254"/>
                  </a:cubicBezTo>
                  <a:cubicBezTo>
                    <a:pt x="19581" y="-73"/>
                    <a:pt x="18272" y="-73"/>
                    <a:pt x="17181" y="189"/>
                  </a:cubicBezTo>
                  <a:cubicBezTo>
                    <a:pt x="16090" y="451"/>
                    <a:pt x="15218" y="974"/>
                    <a:pt x="14563" y="1825"/>
                  </a:cubicBezTo>
                  <a:cubicBezTo>
                    <a:pt x="13909" y="2676"/>
                    <a:pt x="13472" y="3854"/>
                    <a:pt x="13800" y="4640"/>
                  </a:cubicBezTo>
                  <a:cubicBezTo>
                    <a:pt x="14127" y="5425"/>
                    <a:pt x="15218" y="5818"/>
                    <a:pt x="16527" y="7127"/>
                  </a:cubicBezTo>
                  <a:cubicBezTo>
                    <a:pt x="17836" y="8436"/>
                    <a:pt x="19363" y="10662"/>
                    <a:pt x="20236" y="12560"/>
                  </a:cubicBezTo>
                  <a:cubicBezTo>
                    <a:pt x="21109" y="14458"/>
                    <a:pt x="21327" y="16029"/>
                    <a:pt x="21436" y="17207"/>
                  </a:cubicBezTo>
                  <a:cubicBezTo>
                    <a:pt x="21545" y="18385"/>
                    <a:pt x="21545" y="19171"/>
                    <a:pt x="21218" y="19825"/>
                  </a:cubicBezTo>
                  <a:cubicBezTo>
                    <a:pt x="20890" y="20480"/>
                    <a:pt x="20236" y="21003"/>
                    <a:pt x="19145" y="21265"/>
                  </a:cubicBezTo>
                  <a:cubicBezTo>
                    <a:pt x="18054" y="21527"/>
                    <a:pt x="16527" y="21527"/>
                    <a:pt x="15218" y="20545"/>
                  </a:cubicBezTo>
                  <a:cubicBezTo>
                    <a:pt x="13909" y="19563"/>
                    <a:pt x="12818" y="17600"/>
                    <a:pt x="11727" y="15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9203583" y="59565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707812" y="942791"/>
              <a:ext cx="196322" cy="31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36" fill="norm" stroke="1" extrusionOk="0">
                  <a:moveTo>
                    <a:pt x="639" y="1860"/>
                  </a:moveTo>
                  <a:cubicBezTo>
                    <a:pt x="871" y="1001"/>
                    <a:pt x="1103" y="143"/>
                    <a:pt x="1219" y="286"/>
                  </a:cubicBezTo>
                  <a:cubicBezTo>
                    <a:pt x="1336" y="429"/>
                    <a:pt x="1336" y="1574"/>
                    <a:pt x="1103" y="4291"/>
                  </a:cubicBezTo>
                  <a:cubicBezTo>
                    <a:pt x="871" y="7009"/>
                    <a:pt x="407" y="11301"/>
                    <a:pt x="174" y="13875"/>
                  </a:cubicBezTo>
                  <a:cubicBezTo>
                    <a:pt x="-58" y="16450"/>
                    <a:pt x="-58" y="17309"/>
                    <a:pt x="174" y="18095"/>
                  </a:cubicBezTo>
                  <a:cubicBezTo>
                    <a:pt x="407" y="18882"/>
                    <a:pt x="871" y="19597"/>
                    <a:pt x="1684" y="19669"/>
                  </a:cubicBezTo>
                  <a:cubicBezTo>
                    <a:pt x="2497" y="19740"/>
                    <a:pt x="3658" y="19168"/>
                    <a:pt x="4587" y="18024"/>
                  </a:cubicBezTo>
                  <a:cubicBezTo>
                    <a:pt x="5516" y="16879"/>
                    <a:pt x="6213" y="15163"/>
                    <a:pt x="6910" y="13804"/>
                  </a:cubicBezTo>
                  <a:cubicBezTo>
                    <a:pt x="7607" y="12445"/>
                    <a:pt x="8303" y="11444"/>
                    <a:pt x="8652" y="11515"/>
                  </a:cubicBezTo>
                  <a:cubicBezTo>
                    <a:pt x="9000" y="11587"/>
                    <a:pt x="9000" y="12731"/>
                    <a:pt x="9232" y="14448"/>
                  </a:cubicBezTo>
                  <a:cubicBezTo>
                    <a:pt x="9465" y="16164"/>
                    <a:pt x="9929" y="18453"/>
                    <a:pt x="10626" y="19812"/>
                  </a:cubicBezTo>
                  <a:cubicBezTo>
                    <a:pt x="11323" y="21171"/>
                    <a:pt x="12252" y="21600"/>
                    <a:pt x="13181" y="21528"/>
                  </a:cubicBezTo>
                  <a:cubicBezTo>
                    <a:pt x="14110" y="21457"/>
                    <a:pt x="15039" y="20885"/>
                    <a:pt x="16432" y="19025"/>
                  </a:cubicBezTo>
                  <a:cubicBezTo>
                    <a:pt x="17826" y="17166"/>
                    <a:pt x="19684" y="14019"/>
                    <a:pt x="20613" y="10872"/>
                  </a:cubicBezTo>
                  <a:cubicBezTo>
                    <a:pt x="21542" y="7725"/>
                    <a:pt x="21542" y="4577"/>
                    <a:pt x="21542" y="2646"/>
                  </a:cubicBezTo>
                  <a:cubicBezTo>
                    <a:pt x="21542" y="715"/>
                    <a:pt x="21542" y="0"/>
                    <a:pt x="21194" y="0"/>
                  </a:cubicBezTo>
                  <a:cubicBezTo>
                    <a:pt x="20845" y="0"/>
                    <a:pt x="20148" y="715"/>
                    <a:pt x="19452" y="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917268" y="1079995"/>
              <a:ext cx="145616" cy="152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052" fill="norm" stroke="1" extrusionOk="0">
                  <a:moveTo>
                    <a:pt x="3639" y="9392"/>
                  </a:moveTo>
                  <a:cubicBezTo>
                    <a:pt x="5182" y="9101"/>
                    <a:pt x="6725" y="8809"/>
                    <a:pt x="7805" y="7933"/>
                  </a:cubicBezTo>
                  <a:cubicBezTo>
                    <a:pt x="8885" y="7057"/>
                    <a:pt x="9502" y="5598"/>
                    <a:pt x="9811" y="4138"/>
                  </a:cubicBezTo>
                  <a:cubicBezTo>
                    <a:pt x="10119" y="2679"/>
                    <a:pt x="10119" y="1219"/>
                    <a:pt x="9348" y="490"/>
                  </a:cubicBezTo>
                  <a:cubicBezTo>
                    <a:pt x="8577" y="-240"/>
                    <a:pt x="7034" y="-240"/>
                    <a:pt x="5491" y="1074"/>
                  </a:cubicBezTo>
                  <a:cubicBezTo>
                    <a:pt x="3948" y="2387"/>
                    <a:pt x="2405" y="5014"/>
                    <a:pt x="1325" y="7495"/>
                  </a:cubicBezTo>
                  <a:cubicBezTo>
                    <a:pt x="245" y="9976"/>
                    <a:pt x="-372" y="12311"/>
                    <a:pt x="245" y="14646"/>
                  </a:cubicBezTo>
                  <a:cubicBezTo>
                    <a:pt x="862" y="16982"/>
                    <a:pt x="2714" y="19317"/>
                    <a:pt x="6417" y="20338"/>
                  </a:cubicBezTo>
                  <a:cubicBezTo>
                    <a:pt x="10119" y="21360"/>
                    <a:pt x="15674" y="21068"/>
                    <a:pt x="21228" y="20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1476244" y="1043701"/>
              <a:ext cx="158140" cy="195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981" fill="norm" stroke="1" extrusionOk="0">
                  <a:moveTo>
                    <a:pt x="18061" y="5758"/>
                  </a:moveTo>
                  <a:cubicBezTo>
                    <a:pt x="16621" y="3712"/>
                    <a:pt x="15181" y="1665"/>
                    <a:pt x="13597" y="642"/>
                  </a:cubicBezTo>
                  <a:cubicBezTo>
                    <a:pt x="12013" y="-381"/>
                    <a:pt x="10285" y="-381"/>
                    <a:pt x="7981" y="2120"/>
                  </a:cubicBezTo>
                  <a:cubicBezTo>
                    <a:pt x="5677" y="4621"/>
                    <a:pt x="2797" y="9623"/>
                    <a:pt x="1357" y="12693"/>
                  </a:cubicBezTo>
                  <a:cubicBezTo>
                    <a:pt x="-83" y="15762"/>
                    <a:pt x="-83" y="16899"/>
                    <a:pt x="61" y="18036"/>
                  </a:cubicBezTo>
                  <a:cubicBezTo>
                    <a:pt x="205" y="19173"/>
                    <a:pt x="493" y="20310"/>
                    <a:pt x="1357" y="20764"/>
                  </a:cubicBezTo>
                  <a:cubicBezTo>
                    <a:pt x="2221" y="21219"/>
                    <a:pt x="3661" y="20992"/>
                    <a:pt x="5245" y="19741"/>
                  </a:cubicBezTo>
                  <a:cubicBezTo>
                    <a:pt x="6829" y="18491"/>
                    <a:pt x="8557" y="16217"/>
                    <a:pt x="9709" y="14057"/>
                  </a:cubicBezTo>
                  <a:cubicBezTo>
                    <a:pt x="10861" y="11897"/>
                    <a:pt x="11437" y="9851"/>
                    <a:pt x="11869" y="8259"/>
                  </a:cubicBezTo>
                  <a:cubicBezTo>
                    <a:pt x="12301" y="6667"/>
                    <a:pt x="12589" y="5531"/>
                    <a:pt x="12733" y="5985"/>
                  </a:cubicBezTo>
                  <a:cubicBezTo>
                    <a:pt x="12877" y="6440"/>
                    <a:pt x="12877" y="8486"/>
                    <a:pt x="13021" y="10078"/>
                  </a:cubicBezTo>
                  <a:cubicBezTo>
                    <a:pt x="13165" y="11670"/>
                    <a:pt x="13453" y="12806"/>
                    <a:pt x="14893" y="13943"/>
                  </a:cubicBezTo>
                  <a:cubicBezTo>
                    <a:pt x="16333" y="15080"/>
                    <a:pt x="18925" y="16217"/>
                    <a:pt x="21517" y="17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1659783" y="1065558"/>
              <a:ext cx="10160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738"/>
                  </a:moveTo>
                  <a:cubicBezTo>
                    <a:pt x="3600" y="4868"/>
                    <a:pt x="7200" y="6997"/>
                    <a:pt x="9225" y="9583"/>
                  </a:cubicBezTo>
                  <a:cubicBezTo>
                    <a:pt x="11250" y="12169"/>
                    <a:pt x="11700" y="15211"/>
                    <a:pt x="11700" y="17493"/>
                  </a:cubicBezTo>
                  <a:cubicBezTo>
                    <a:pt x="11700" y="19775"/>
                    <a:pt x="11250" y="21296"/>
                    <a:pt x="10350" y="21448"/>
                  </a:cubicBezTo>
                  <a:cubicBezTo>
                    <a:pt x="9450" y="21600"/>
                    <a:pt x="8100" y="20383"/>
                    <a:pt x="7650" y="17493"/>
                  </a:cubicBezTo>
                  <a:cubicBezTo>
                    <a:pt x="7200" y="14603"/>
                    <a:pt x="7650" y="10039"/>
                    <a:pt x="10125" y="6845"/>
                  </a:cubicBezTo>
                  <a:cubicBezTo>
                    <a:pt x="12600" y="3651"/>
                    <a:pt x="17100" y="18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766595" y="1048232"/>
              <a:ext cx="102739" cy="16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052" fill="norm" stroke="1" extrusionOk="0">
                  <a:moveTo>
                    <a:pt x="1528" y="7070"/>
                  </a:moveTo>
                  <a:cubicBezTo>
                    <a:pt x="1096" y="8420"/>
                    <a:pt x="664" y="9770"/>
                    <a:pt x="1528" y="10445"/>
                  </a:cubicBezTo>
                  <a:cubicBezTo>
                    <a:pt x="2392" y="11120"/>
                    <a:pt x="4552" y="11120"/>
                    <a:pt x="6928" y="9770"/>
                  </a:cubicBezTo>
                  <a:cubicBezTo>
                    <a:pt x="9304" y="8420"/>
                    <a:pt x="11896" y="5720"/>
                    <a:pt x="13192" y="3695"/>
                  </a:cubicBezTo>
                  <a:cubicBezTo>
                    <a:pt x="14488" y="1670"/>
                    <a:pt x="14488" y="320"/>
                    <a:pt x="13408" y="50"/>
                  </a:cubicBezTo>
                  <a:cubicBezTo>
                    <a:pt x="12328" y="-220"/>
                    <a:pt x="10168" y="590"/>
                    <a:pt x="7576" y="2750"/>
                  </a:cubicBezTo>
                  <a:cubicBezTo>
                    <a:pt x="4984" y="4910"/>
                    <a:pt x="1960" y="8420"/>
                    <a:pt x="664" y="11795"/>
                  </a:cubicBezTo>
                  <a:cubicBezTo>
                    <a:pt x="-632" y="15170"/>
                    <a:pt x="-200" y="18410"/>
                    <a:pt x="3472" y="19895"/>
                  </a:cubicBezTo>
                  <a:cubicBezTo>
                    <a:pt x="7144" y="21380"/>
                    <a:pt x="14056" y="21110"/>
                    <a:pt x="20968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2284061" y="1076294"/>
              <a:ext cx="125023" cy="42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295" fill="norm" stroke="1" extrusionOk="0">
                  <a:moveTo>
                    <a:pt x="21264" y="416"/>
                  </a:moveTo>
                  <a:cubicBezTo>
                    <a:pt x="16584" y="99"/>
                    <a:pt x="11904" y="-219"/>
                    <a:pt x="8304" y="205"/>
                  </a:cubicBezTo>
                  <a:cubicBezTo>
                    <a:pt x="4704" y="628"/>
                    <a:pt x="2184" y="1793"/>
                    <a:pt x="924" y="2746"/>
                  </a:cubicBezTo>
                  <a:cubicBezTo>
                    <a:pt x="-336" y="3699"/>
                    <a:pt x="-336" y="4440"/>
                    <a:pt x="1104" y="5075"/>
                  </a:cubicBezTo>
                  <a:cubicBezTo>
                    <a:pt x="2544" y="5710"/>
                    <a:pt x="5424" y="6240"/>
                    <a:pt x="8484" y="5869"/>
                  </a:cubicBezTo>
                  <a:cubicBezTo>
                    <a:pt x="11544" y="5499"/>
                    <a:pt x="14784" y="4228"/>
                    <a:pt x="16584" y="3222"/>
                  </a:cubicBezTo>
                  <a:cubicBezTo>
                    <a:pt x="18384" y="2216"/>
                    <a:pt x="18744" y="1475"/>
                    <a:pt x="18924" y="1528"/>
                  </a:cubicBezTo>
                  <a:cubicBezTo>
                    <a:pt x="19104" y="1581"/>
                    <a:pt x="19104" y="2428"/>
                    <a:pt x="19104" y="5075"/>
                  </a:cubicBezTo>
                  <a:cubicBezTo>
                    <a:pt x="19104" y="7722"/>
                    <a:pt x="19104" y="12169"/>
                    <a:pt x="18744" y="14975"/>
                  </a:cubicBezTo>
                  <a:cubicBezTo>
                    <a:pt x="18384" y="17781"/>
                    <a:pt x="17664" y="18946"/>
                    <a:pt x="16584" y="19740"/>
                  </a:cubicBezTo>
                  <a:cubicBezTo>
                    <a:pt x="15504" y="20534"/>
                    <a:pt x="14064" y="20957"/>
                    <a:pt x="12444" y="21169"/>
                  </a:cubicBezTo>
                  <a:cubicBezTo>
                    <a:pt x="10824" y="21381"/>
                    <a:pt x="9024" y="21381"/>
                    <a:pt x="7404" y="20746"/>
                  </a:cubicBezTo>
                  <a:cubicBezTo>
                    <a:pt x="5784" y="20110"/>
                    <a:pt x="4344" y="18840"/>
                    <a:pt x="5064" y="16987"/>
                  </a:cubicBezTo>
                  <a:cubicBezTo>
                    <a:pt x="5784" y="15134"/>
                    <a:pt x="8664" y="12699"/>
                    <a:pt x="11544" y="1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2485283" y="1122708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2466233" y="1046508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320"/>
                    <a:pt x="0" y="11040"/>
                    <a:pt x="3600" y="7440"/>
                  </a:cubicBezTo>
                  <a:cubicBezTo>
                    <a:pt x="7200" y="3840"/>
                    <a:pt x="14400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2548783" y="1052858"/>
              <a:ext cx="82551" cy="181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0"/>
                  </a:moveTo>
                  <a:cubicBezTo>
                    <a:pt x="554" y="5462"/>
                    <a:pt x="1108" y="10924"/>
                    <a:pt x="1938" y="14772"/>
                  </a:cubicBezTo>
                  <a:cubicBezTo>
                    <a:pt x="2769" y="18621"/>
                    <a:pt x="3877" y="20855"/>
                    <a:pt x="4985" y="21228"/>
                  </a:cubicBezTo>
                  <a:cubicBezTo>
                    <a:pt x="6092" y="21600"/>
                    <a:pt x="7200" y="20110"/>
                    <a:pt x="9969" y="17255"/>
                  </a:cubicBezTo>
                  <a:cubicBezTo>
                    <a:pt x="12738" y="14400"/>
                    <a:pt x="17169" y="10179"/>
                    <a:pt x="21600" y="5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2650383" y="1048903"/>
              <a:ext cx="225131" cy="17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09" fill="norm" stroke="1" extrusionOk="0">
                  <a:moveTo>
                    <a:pt x="0" y="11280"/>
                  </a:moveTo>
                  <a:cubicBezTo>
                    <a:pt x="1009" y="11023"/>
                    <a:pt x="2019" y="10766"/>
                    <a:pt x="3129" y="9480"/>
                  </a:cubicBezTo>
                  <a:cubicBezTo>
                    <a:pt x="4239" y="8195"/>
                    <a:pt x="5450" y="5880"/>
                    <a:pt x="6157" y="3952"/>
                  </a:cubicBezTo>
                  <a:cubicBezTo>
                    <a:pt x="6864" y="2023"/>
                    <a:pt x="7065" y="480"/>
                    <a:pt x="6662" y="95"/>
                  </a:cubicBezTo>
                  <a:cubicBezTo>
                    <a:pt x="6258" y="-291"/>
                    <a:pt x="5249" y="480"/>
                    <a:pt x="4037" y="2795"/>
                  </a:cubicBezTo>
                  <a:cubicBezTo>
                    <a:pt x="2826" y="5109"/>
                    <a:pt x="1413" y="8966"/>
                    <a:pt x="707" y="11538"/>
                  </a:cubicBezTo>
                  <a:cubicBezTo>
                    <a:pt x="0" y="14109"/>
                    <a:pt x="0" y="15395"/>
                    <a:pt x="101" y="16680"/>
                  </a:cubicBezTo>
                  <a:cubicBezTo>
                    <a:pt x="202" y="17966"/>
                    <a:pt x="404" y="19252"/>
                    <a:pt x="1514" y="19638"/>
                  </a:cubicBezTo>
                  <a:cubicBezTo>
                    <a:pt x="2624" y="20023"/>
                    <a:pt x="4643" y="19509"/>
                    <a:pt x="6662" y="17452"/>
                  </a:cubicBezTo>
                  <a:cubicBezTo>
                    <a:pt x="8680" y="15395"/>
                    <a:pt x="10699" y="11795"/>
                    <a:pt x="11809" y="9352"/>
                  </a:cubicBezTo>
                  <a:cubicBezTo>
                    <a:pt x="12920" y="6909"/>
                    <a:pt x="13121" y="5623"/>
                    <a:pt x="13021" y="5623"/>
                  </a:cubicBezTo>
                  <a:cubicBezTo>
                    <a:pt x="12920" y="5623"/>
                    <a:pt x="12516" y="6909"/>
                    <a:pt x="11809" y="8709"/>
                  </a:cubicBezTo>
                  <a:cubicBezTo>
                    <a:pt x="11103" y="10509"/>
                    <a:pt x="10093" y="12823"/>
                    <a:pt x="9690" y="13080"/>
                  </a:cubicBezTo>
                  <a:cubicBezTo>
                    <a:pt x="9286" y="13338"/>
                    <a:pt x="9488" y="11538"/>
                    <a:pt x="10295" y="9095"/>
                  </a:cubicBezTo>
                  <a:cubicBezTo>
                    <a:pt x="11103" y="6652"/>
                    <a:pt x="12516" y="3566"/>
                    <a:pt x="13727" y="1895"/>
                  </a:cubicBezTo>
                  <a:cubicBezTo>
                    <a:pt x="14938" y="223"/>
                    <a:pt x="15948" y="-34"/>
                    <a:pt x="17159" y="866"/>
                  </a:cubicBezTo>
                  <a:cubicBezTo>
                    <a:pt x="18370" y="1766"/>
                    <a:pt x="19783" y="3823"/>
                    <a:pt x="20591" y="6909"/>
                  </a:cubicBezTo>
                  <a:cubicBezTo>
                    <a:pt x="21398" y="9995"/>
                    <a:pt x="21600" y="14109"/>
                    <a:pt x="21398" y="16680"/>
                  </a:cubicBezTo>
                  <a:cubicBezTo>
                    <a:pt x="21196" y="19252"/>
                    <a:pt x="20591" y="20280"/>
                    <a:pt x="19985" y="2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3277550" y="824258"/>
              <a:ext cx="274534" cy="46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54" fill="norm" stroke="1" extrusionOk="0">
                  <a:moveTo>
                    <a:pt x="12482" y="0"/>
                  </a:moveTo>
                  <a:cubicBezTo>
                    <a:pt x="11493" y="2062"/>
                    <a:pt x="10504" y="4124"/>
                    <a:pt x="9514" y="6971"/>
                  </a:cubicBezTo>
                  <a:cubicBezTo>
                    <a:pt x="8525" y="9818"/>
                    <a:pt x="7536" y="13451"/>
                    <a:pt x="6959" y="15807"/>
                  </a:cubicBezTo>
                  <a:cubicBezTo>
                    <a:pt x="6381" y="18164"/>
                    <a:pt x="6217" y="19244"/>
                    <a:pt x="6217" y="20078"/>
                  </a:cubicBezTo>
                  <a:cubicBezTo>
                    <a:pt x="6217" y="20913"/>
                    <a:pt x="6381" y="21502"/>
                    <a:pt x="6711" y="21551"/>
                  </a:cubicBezTo>
                  <a:cubicBezTo>
                    <a:pt x="7041" y="21600"/>
                    <a:pt x="7536" y="21109"/>
                    <a:pt x="7701" y="19980"/>
                  </a:cubicBezTo>
                  <a:cubicBezTo>
                    <a:pt x="7865" y="18851"/>
                    <a:pt x="7701" y="17084"/>
                    <a:pt x="6959" y="15807"/>
                  </a:cubicBezTo>
                  <a:cubicBezTo>
                    <a:pt x="6217" y="14531"/>
                    <a:pt x="4897" y="13745"/>
                    <a:pt x="3413" y="13304"/>
                  </a:cubicBezTo>
                  <a:cubicBezTo>
                    <a:pt x="1930" y="12862"/>
                    <a:pt x="281" y="12764"/>
                    <a:pt x="33" y="12567"/>
                  </a:cubicBezTo>
                  <a:cubicBezTo>
                    <a:pt x="-214" y="12371"/>
                    <a:pt x="940" y="12076"/>
                    <a:pt x="3001" y="11193"/>
                  </a:cubicBezTo>
                  <a:cubicBezTo>
                    <a:pt x="5062" y="10309"/>
                    <a:pt x="8030" y="8836"/>
                    <a:pt x="10174" y="7462"/>
                  </a:cubicBezTo>
                  <a:cubicBezTo>
                    <a:pt x="12317" y="6087"/>
                    <a:pt x="13636" y="4811"/>
                    <a:pt x="14543" y="3976"/>
                  </a:cubicBezTo>
                  <a:cubicBezTo>
                    <a:pt x="15450" y="3142"/>
                    <a:pt x="15945" y="2749"/>
                    <a:pt x="16192" y="2798"/>
                  </a:cubicBezTo>
                  <a:cubicBezTo>
                    <a:pt x="16439" y="2847"/>
                    <a:pt x="16439" y="3338"/>
                    <a:pt x="15945" y="5105"/>
                  </a:cubicBezTo>
                  <a:cubicBezTo>
                    <a:pt x="15450" y="6873"/>
                    <a:pt x="14461" y="9916"/>
                    <a:pt x="13801" y="12027"/>
                  </a:cubicBezTo>
                  <a:cubicBezTo>
                    <a:pt x="13142" y="14138"/>
                    <a:pt x="12812" y="15316"/>
                    <a:pt x="12400" y="16200"/>
                  </a:cubicBezTo>
                  <a:cubicBezTo>
                    <a:pt x="11988" y="17084"/>
                    <a:pt x="11493" y="17673"/>
                    <a:pt x="11328" y="17673"/>
                  </a:cubicBezTo>
                  <a:cubicBezTo>
                    <a:pt x="11163" y="17673"/>
                    <a:pt x="11328" y="17084"/>
                    <a:pt x="11823" y="16249"/>
                  </a:cubicBezTo>
                  <a:cubicBezTo>
                    <a:pt x="12317" y="15415"/>
                    <a:pt x="13142" y="14335"/>
                    <a:pt x="13884" y="13598"/>
                  </a:cubicBezTo>
                  <a:cubicBezTo>
                    <a:pt x="14626" y="12862"/>
                    <a:pt x="15285" y="12469"/>
                    <a:pt x="16027" y="12273"/>
                  </a:cubicBezTo>
                  <a:cubicBezTo>
                    <a:pt x="16769" y="12076"/>
                    <a:pt x="17594" y="12076"/>
                    <a:pt x="18171" y="12813"/>
                  </a:cubicBezTo>
                  <a:cubicBezTo>
                    <a:pt x="18748" y="13549"/>
                    <a:pt x="19078" y="15022"/>
                    <a:pt x="19572" y="16151"/>
                  </a:cubicBezTo>
                  <a:cubicBezTo>
                    <a:pt x="20067" y="17280"/>
                    <a:pt x="20726" y="18065"/>
                    <a:pt x="21386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3562666" y="804950"/>
              <a:ext cx="256118" cy="42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7140" y="15260"/>
                  </a:moveTo>
                  <a:cubicBezTo>
                    <a:pt x="7140" y="14731"/>
                    <a:pt x="7140" y="14201"/>
                    <a:pt x="6605" y="13936"/>
                  </a:cubicBezTo>
                  <a:cubicBezTo>
                    <a:pt x="6069" y="13672"/>
                    <a:pt x="4998" y="13672"/>
                    <a:pt x="3927" y="14148"/>
                  </a:cubicBezTo>
                  <a:cubicBezTo>
                    <a:pt x="2856" y="14625"/>
                    <a:pt x="1785" y="15578"/>
                    <a:pt x="1071" y="16478"/>
                  </a:cubicBezTo>
                  <a:cubicBezTo>
                    <a:pt x="357" y="17378"/>
                    <a:pt x="0" y="18225"/>
                    <a:pt x="0" y="18913"/>
                  </a:cubicBezTo>
                  <a:cubicBezTo>
                    <a:pt x="0" y="19601"/>
                    <a:pt x="357" y="20131"/>
                    <a:pt x="982" y="20236"/>
                  </a:cubicBezTo>
                  <a:cubicBezTo>
                    <a:pt x="1607" y="20342"/>
                    <a:pt x="2499" y="20025"/>
                    <a:pt x="3213" y="19654"/>
                  </a:cubicBezTo>
                  <a:cubicBezTo>
                    <a:pt x="3927" y="19283"/>
                    <a:pt x="4463" y="18860"/>
                    <a:pt x="4998" y="18383"/>
                  </a:cubicBezTo>
                  <a:cubicBezTo>
                    <a:pt x="5534" y="17907"/>
                    <a:pt x="6069" y="17378"/>
                    <a:pt x="6605" y="17325"/>
                  </a:cubicBezTo>
                  <a:cubicBezTo>
                    <a:pt x="7140" y="17272"/>
                    <a:pt x="7676" y="17695"/>
                    <a:pt x="8390" y="17748"/>
                  </a:cubicBezTo>
                  <a:cubicBezTo>
                    <a:pt x="9104" y="17801"/>
                    <a:pt x="9997" y="17483"/>
                    <a:pt x="11068" y="16478"/>
                  </a:cubicBezTo>
                  <a:cubicBezTo>
                    <a:pt x="12139" y="15472"/>
                    <a:pt x="13388" y="13778"/>
                    <a:pt x="14906" y="11183"/>
                  </a:cubicBezTo>
                  <a:cubicBezTo>
                    <a:pt x="16423" y="8589"/>
                    <a:pt x="18208" y="5095"/>
                    <a:pt x="19279" y="2978"/>
                  </a:cubicBezTo>
                  <a:cubicBezTo>
                    <a:pt x="20350" y="860"/>
                    <a:pt x="20707" y="119"/>
                    <a:pt x="20618" y="13"/>
                  </a:cubicBezTo>
                  <a:cubicBezTo>
                    <a:pt x="20529" y="-93"/>
                    <a:pt x="19993" y="436"/>
                    <a:pt x="18922" y="2236"/>
                  </a:cubicBezTo>
                  <a:cubicBezTo>
                    <a:pt x="17851" y="4036"/>
                    <a:pt x="16245" y="7107"/>
                    <a:pt x="15352" y="10019"/>
                  </a:cubicBezTo>
                  <a:cubicBezTo>
                    <a:pt x="14460" y="12931"/>
                    <a:pt x="14281" y="15683"/>
                    <a:pt x="14281" y="17431"/>
                  </a:cubicBezTo>
                  <a:cubicBezTo>
                    <a:pt x="14281" y="19178"/>
                    <a:pt x="14460" y="19919"/>
                    <a:pt x="14817" y="20501"/>
                  </a:cubicBezTo>
                  <a:cubicBezTo>
                    <a:pt x="15174" y="21083"/>
                    <a:pt x="15709" y="21507"/>
                    <a:pt x="16869" y="21189"/>
                  </a:cubicBezTo>
                  <a:cubicBezTo>
                    <a:pt x="18030" y="20872"/>
                    <a:pt x="19815" y="19813"/>
                    <a:pt x="20707" y="18860"/>
                  </a:cubicBezTo>
                  <a:cubicBezTo>
                    <a:pt x="21600" y="17907"/>
                    <a:pt x="21600" y="17060"/>
                    <a:pt x="21600" y="16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3691783" y="1021108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4479183" y="1084608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4485533" y="1008408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4536838" y="1026353"/>
              <a:ext cx="126496" cy="178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79" fill="norm" stroke="1" extrusionOk="0">
                  <a:moveTo>
                    <a:pt x="3154" y="2420"/>
                  </a:moveTo>
                  <a:cubicBezTo>
                    <a:pt x="2434" y="7503"/>
                    <a:pt x="1714" y="12585"/>
                    <a:pt x="1174" y="15761"/>
                  </a:cubicBezTo>
                  <a:cubicBezTo>
                    <a:pt x="634" y="18938"/>
                    <a:pt x="274" y="20208"/>
                    <a:pt x="94" y="20208"/>
                  </a:cubicBezTo>
                  <a:cubicBezTo>
                    <a:pt x="-86" y="20208"/>
                    <a:pt x="-86" y="18938"/>
                    <a:pt x="814" y="16143"/>
                  </a:cubicBezTo>
                  <a:cubicBezTo>
                    <a:pt x="1714" y="13347"/>
                    <a:pt x="3514" y="9027"/>
                    <a:pt x="5494" y="5724"/>
                  </a:cubicBezTo>
                  <a:cubicBezTo>
                    <a:pt x="7474" y="2420"/>
                    <a:pt x="9634" y="133"/>
                    <a:pt x="11254" y="6"/>
                  </a:cubicBezTo>
                  <a:cubicBezTo>
                    <a:pt x="12874" y="-121"/>
                    <a:pt x="13954" y="1912"/>
                    <a:pt x="15574" y="5851"/>
                  </a:cubicBezTo>
                  <a:cubicBezTo>
                    <a:pt x="17194" y="9790"/>
                    <a:pt x="19354" y="15634"/>
                    <a:pt x="2151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5049383" y="1058392"/>
              <a:ext cx="128301" cy="155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0835" fill="norm" stroke="1" extrusionOk="0">
                  <a:moveTo>
                    <a:pt x="2268" y="10341"/>
                  </a:moveTo>
                  <a:cubicBezTo>
                    <a:pt x="3982" y="10909"/>
                    <a:pt x="5696" y="11478"/>
                    <a:pt x="7411" y="11336"/>
                  </a:cubicBezTo>
                  <a:cubicBezTo>
                    <a:pt x="9125" y="11194"/>
                    <a:pt x="10839" y="10341"/>
                    <a:pt x="12211" y="9062"/>
                  </a:cubicBezTo>
                  <a:cubicBezTo>
                    <a:pt x="13582" y="7783"/>
                    <a:pt x="14611" y="6078"/>
                    <a:pt x="15125" y="4515"/>
                  </a:cubicBezTo>
                  <a:cubicBezTo>
                    <a:pt x="15639" y="2952"/>
                    <a:pt x="15639" y="1530"/>
                    <a:pt x="14782" y="678"/>
                  </a:cubicBezTo>
                  <a:cubicBezTo>
                    <a:pt x="13925" y="-175"/>
                    <a:pt x="12211" y="-459"/>
                    <a:pt x="9296" y="1246"/>
                  </a:cubicBezTo>
                  <a:cubicBezTo>
                    <a:pt x="6382" y="2952"/>
                    <a:pt x="2268" y="6646"/>
                    <a:pt x="725" y="10199"/>
                  </a:cubicBezTo>
                  <a:cubicBezTo>
                    <a:pt x="-818" y="13752"/>
                    <a:pt x="211" y="17162"/>
                    <a:pt x="2782" y="19009"/>
                  </a:cubicBezTo>
                  <a:cubicBezTo>
                    <a:pt x="5353" y="20857"/>
                    <a:pt x="9468" y="21141"/>
                    <a:pt x="12725" y="20573"/>
                  </a:cubicBezTo>
                  <a:cubicBezTo>
                    <a:pt x="15982" y="20004"/>
                    <a:pt x="18382" y="18583"/>
                    <a:pt x="20782" y="17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5203083" y="1059208"/>
              <a:ext cx="133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400"/>
                    <a:pt x="8229" y="10800"/>
                    <a:pt x="11829" y="14400"/>
                  </a:cubicBezTo>
                  <a:cubicBezTo>
                    <a:pt x="15429" y="18000"/>
                    <a:pt x="18514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5235303" y="1059208"/>
              <a:ext cx="88431" cy="2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383" fill="norm" stroke="1" extrusionOk="0">
                  <a:moveTo>
                    <a:pt x="21486" y="0"/>
                  </a:moveTo>
                  <a:cubicBezTo>
                    <a:pt x="18915" y="223"/>
                    <a:pt x="16343" y="445"/>
                    <a:pt x="13000" y="2895"/>
                  </a:cubicBezTo>
                  <a:cubicBezTo>
                    <a:pt x="9657" y="5344"/>
                    <a:pt x="5543" y="10021"/>
                    <a:pt x="3229" y="13027"/>
                  </a:cubicBezTo>
                  <a:cubicBezTo>
                    <a:pt x="915" y="16033"/>
                    <a:pt x="400" y="17369"/>
                    <a:pt x="143" y="18594"/>
                  </a:cubicBezTo>
                  <a:cubicBezTo>
                    <a:pt x="-114" y="19819"/>
                    <a:pt x="-114" y="20932"/>
                    <a:pt x="915" y="21266"/>
                  </a:cubicBezTo>
                  <a:cubicBezTo>
                    <a:pt x="1943" y="21600"/>
                    <a:pt x="4000" y="21155"/>
                    <a:pt x="6057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5366242" y="1074993"/>
              <a:ext cx="147992" cy="131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930" fill="norm" stroke="1" extrusionOk="0">
                  <a:moveTo>
                    <a:pt x="18533" y="2546"/>
                  </a:moveTo>
                  <a:cubicBezTo>
                    <a:pt x="17316" y="1196"/>
                    <a:pt x="16099" y="-154"/>
                    <a:pt x="13817" y="15"/>
                  </a:cubicBezTo>
                  <a:cubicBezTo>
                    <a:pt x="11536" y="183"/>
                    <a:pt x="8189" y="1871"/>
                    <a:pt x="5756" y="4571"/>
                  </a:cubicBezTo>
                  <a:cubicBezTo>
                    <a:pt x="3322" y="7271"/>
                    <a:pt x="1801" y="10983"/>
                    <a:pt x="888" y="14021"/>
                  </a:cubicBezTo>
                  <a:cubicBezTo>
                    <a:pt x="-25" y="17058"/>
                    <a:pt x="-329" y="19421"/>
                    <a:pt x="432" y="20434"/>
                  </a:cubicBezTo>
                  <a:cubicBezTo>
                    <a:pt x="1192" y="21446"/>
                    <a:pt x="3017" y="21108"/>
                    <a:pt x="6060" y="17565"/>
                  </a:cubicBezTo>
                  <a:cubicBezTo>
                    <a:pt x="9102" y="14021"/>
                    <a:pt x="13361" y="7271"/>
                    <a:pt x="14882" y="6090"/>
                  </a:cubicBezTo>
                  <a:cubicBezTo>
                    <a:pt x="16403" y="4908"/>
                    <a:pt x="15186" y="9296"/>
                    <a:pt x="15034" y="12165"/>
                  </a:cubicBezTo>
                  <a:cubicBezTo>
                    <a:pt x="14882" y="15033"/>
                    <a:pt x="15795" y="16384"/>
                    <a:pt x="17012" y="16890"/>
                  </a:cubicBezTo>
                  <a:cubicBezTo>
                    <a:pt x="18229" y="17396"/>
                    <a:pt x="19750" y="17058"/>
                    <a:pt x="21271" y="16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5541079" y="1075889"/>
              <a:ext cx="100155" cy="154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982" fill="norm" stroke="1" extrusionOk="0">
                  <a:moveTo>
                    <a:pt x="18593" y="2914"/>
                  </a:moveTo>
                  <a:cubicBezTo>
                    <a:pt x="17243" y="1762"/>
                    <a:pt x="15893" y="610"/>
                    <a:pt x="13868" y="178"/>
                  </a:cubicBezTo>
                  <a:cubicBezTo>
                    <a:pt x="11843" y="-254"/>
                    <a:pt x="9143" y="34"/>
                    <a:pt x="6668" y="1762"/>
                  </a:cubicBezTo>
                  <a:cubicBezTo>
                    <a:pt x="4193" y="3490"/>
                    <a:pt x="1943" y="6658"/>
                    <a:pt x="818" y="9970"/>
                  </a:cubicBezTo>
                  <a:cubicBezTo>
                    <a:pt x="-307" y="13282"/>
                    <a:pt x="-307" y="16738"/>
                    <a:pt x="1043" y="18754"/>
                  </a:cubicBezTo>
                  <a:cubicBezTo>
                    <a:pt x="2393" y="20770"/>
                    <a:pt x="5093" y="21346"/>
                    <a:pt x="8693" y="20770"/>
                  </a:cubicBezTo>
                  <a:cubicBezTo>
                    <a:pt x="12293" y="20194"/>
                    <a:pt x="16793" y="18466"/>
                    <a:pt x="21293" y="16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5705527" y="887758"/>
              <a:ext cx="69057" cy="314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72" fill="norm" stroke="1" extrusionOk="0">
                  <a:moveTo>
                    <a:pt x="21354" y="0"/>
                  </a:moveTo>
                  <a:cubicBezTo>
                    <a:pt x="18081" y="288"/>
                    <a:pt x="14809" y="576"/>
                    <a:pt x="11863" y="2016"/>
                  </a:cubicBezTo>
                  <a:cubicBezTo>
                    <a:pt x="8918" y="3456"/>
                    <a:pt x="6299" y="6048"/>
                    <a:pt x="4336" y="9000"/>
                  </a:cubicBezTo>
                  <a:cubicBezTo>
                    <a:pt x="2372" y="11952"/>
                    <a:pt x="1063" y="15264"/>
                    <a:pt x="409" y="17280"/>
                  </a:cubicBezTo>
                  <a:cubicBezTo>
                    <a:pt x="-246" y="19296"/>
                    <a:pt x="-246" y="20016"/>
                    <a:pt x="1390" y="20592"/>
                  </a:cubicBezTo>
                  <a:cubicBezTo>
                    <a:pt x="3027" y="21168"/>
                    <a:pt x="6299" y="21600"/>
                    <a:pt x="8263" y="21240"/>
                  </a:cubicBezTo>
                  <a:cubicBezTo>
                    <a:pt x="10227" y="20880"/>
                    <a:pt x="10881" y="19728"/>
                    <a:pt x="11536" y="1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5635880" y="910844"/>
              <a:ext cx="201261" cy="29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60" fill="norm" stroke="1" extrusionOk="0">
                  <a:moveTo>
                    <a:pt x="6644" y="14054"/>
                  </a:moveTo>
                  <a:cubicBezTo>
                    <a:pt x="5519" y="13746"/>
                    <a:pt x="4394" y="13437"/>
                    <a:pt x="3044" y="13283"/>
                  </a:cubicBezTo>
                  <a:cubicBezTo>
                    <a:pt x="1694" y="13129"/>
                    <a:pt x="119" y="13129"/>
                    <a:pt x="6" y="13051"/>
                  </a:cubicBezTo>
                  <a:cubicBezTo>
                    <a:pt x="-106" y="12974"/>
                    <a:pt x="1244" y="12820"/>
                    <a:pt x="3944" y="11817"/>
                  </a:cubicBezTo>
                  <a:cubicBezTo>
                    <a:pt x="6644" y="10814"/>
                    <a:pt x="10694" y="8963"/>
                    <a:pt x="13506" y="7343"/>
                  </a:cubicBezTo>
                  <a:cubicBezTo>
                    <a:pt x="16319" y="5723"/>
                    <a:pt x="17894" y="4334"/>
                    <a:pt x="19132" y="2946"/>
                  </a:cubicBezTo>
                  <a:cubicBezTo>
                    <a:pt x="20369" y="1557"/>
                    <a:pt x="21269" y="169"/>
                    <a:pt x="21382" y="14"/>
                  </a:cubicBezTo>
                  <a:cubicBezTo>
                    <a:pt x="21494" y="-140"/>
                    <a:pt x="20819" y="940"/>
                    <a:pt x="19919" y="3563"/>
                  </a:cubicBezTo>
                  <a:cubicBezTo>
                    <a:pt x="19019" y="6186"/>
                    <a:pt x="17894" y="10351"/>
                    <a:pt x="17669" y="13591"/>
                  </a:cubicBezTo>
                  <a:cubicBezTo>
                    <a:pt x="17444" y="16831"/>
                    <a:pt x="18119" y="19146"/>
                    <a:pt x="18794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5872726" y="1084608"/>
              <a:ext cx="11541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600" fill="norm" stroke="1" extrusionOk="0">
                  <a:moveTo>
                    <a:pt x="629" y="0"/>
                  </a:moveTo>
                  <a:cubicBezTo>
                    <a:pt x="244" y="1565"/>
                    <a:pt x="-142" y="3130"/>
                    <a:pt x="51" y="4304"/>
                  </a:cubicBezTo>
                  <a:cubicBezTo>
                    <a:pt x="244" y="5478"/>
                    <a:pt x="1015" y="6261"/>
                    <a:pt x="2365" y="6730"/>
                  </a:cubicBezTo>
                  <a:cubicBezTo>
                    <a:pt x="3715" y="7200"/>
                    <a:pt x="5644" y="7357"/>
                    <a:pt x="7187" y="7122"/>
                  </a:cubicBezTo>
                  <a:cubicBezTo>
                    <a:pt x="8729" y="6887"/>
                    <a:pt x="9887" y="6261"/>
                    <a:pt x="11044" y="5635"/>
                  </a:cubicBezTo>
                  <a:cubicBezTo>
                    <a:pt x="12201" y="5009"/>
                    <a:pt x="13358" y="4383"/>
                    <a:pt x="13744" y="4461"/>
                  </a:cubicBezTo>
                  <a:cubicBezTo>
                    <a:pt x="14129" y="4539"/>
                    <a:pt x="13744" y="5322"/>
                    <a:pt x="14515" y="7122"/>
                  </a:cubicBezTo>
                  <a:cubicBezTo>
                    <a:pt x="15287" y="8922"/>
                    <a:pt x="17215" y="11739"/>
                    <a:pt x="18758" y="13696"/>
                  </a:cubicBezTo>
                  <a:cubicBezTo>
                    <a:pt x="20301" y="15652"/>
                    <a:pt x="21458" y="16748"/>
                    <a:pt x="20879" y="17922"/>
                  </a:cubicBezTo>
                  <a:cubicBezTo>
                    <a:pt x="20301" y="19096"/>
                    <a:pt x="17987" y="20348"/>
                    <a:pt x="15094" y="20974"/>
                  </a:cubicBezTo>
                  <a:cubicBezTo>
                    <a:pt x="12201" y="21600"/>
                    <a:pt x="8729" y="21600"/>
                    <a:pt x="52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6446552" y="995190"/>
              <a:ext cx="128132" cy="227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46" fill="norm" stroke="1" extrusionOk="0">
                  <a:moveTo>
                    <a:pt x="1251" y="2993"/>
                  </a:moveTo>
                  <a:cubicBezTo>
                    <a:pt x="1605" y="2011"/>
                    <a:pt x="1960" y="1030"/>
                    <a:pt x="3553" y="440"/>
                  </a:cubicBezTo>
                  <a:cubicBezTo>
                    <a:pt x="5146" y="-149"/>
                    <a:pt x="7979" y="-345"/>
                    <a:pt x="10812" y="1128"/>
                  </a:cubicBezTo>
                  <a:cubicBezTo>
                    <a:pt x="13645" y="2600"/>
                    <a:pt x="16478" y="5742"/>
                    <a:pt x="15238" y="8884"/>
                  </a:cubicBezTo>
                  <a:cubicBezTo>
                    <a:pt x="13999" y="12026"/>
                    <a:pt x="8687" y="15168"/>
                    <a:pt x="5146" y="17230"/>
                  </a:cubicBezTo>
                  <a:cubicBezTo>
                    <a:pt x="1605" y="19291"/>
                    <a:pt x="-165" y="20273"/>
                    <a:pt x="12" y="20764"/>
                  </a:cubicBezTo>
                  <a:cubicBezTo>
                    <a:pt x="189" y="21255"/>
                    <a:pt x="2314" y="21255"/>
                    <a:pt x="6209" y="20862"/>
                  </a:cubicBezTo>
                  <a:cubicBezTo>
                    <a:pt x="10104" y="20470"/>
                    <a:pt x="15769" y="19684"/>
                    <a:pt x="21435" y="18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6936633" y="1118062"/>
              <a:ext cx="158751" cy="134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5714"/>
                  </a:moveTo>
                  <a:cubicBezTo>
                    <a:pt x="0" y="4052"/>
                    <a:pt x="0" y="2390"/>
                    <a:pt x="576" y="2058"/>
                  </a:cubicBezTo>
                  <a:cubicBezTo>
                    <a:pt x="1152" y="1726"/>
                    <a:pt x="2304" y="2723"/>
                    <a:pt x="2880" y="5714"/>
                  </a:cubicBezTo>
                  <a:cubicBezTo>
                    <a:pt x="3456" y="8704"/>
                    <a:pt x="3456" y="13689"/>
                    <a:pt x="3024" y="16846"/>
                  </a:cubicBezTo>
                  <a:cubicBezTo>
                    <a:pt x="2592" y="20003"/>
                    <a:pt x="1728" y="21332"/>
                    <a:pt x="1440" y="21000"/>
                  </a:cubicBezTo>
                  <a:cubicBezTo>
                    <a:pt x="1152" y="20667"/>
                    <a:pt x="1440" y="18674"/>
                    <a:pt x="1728" y="16680"/>
                  </a:cubicBezTo>
                  <a:cubicBezTo>
                    <a:pt x="2016" y="14686"/>
                    <a:pt x="2304" y="12692"/>
                    <a:pt x="2880" y="10864"/>
                  </a:cubicBezTo>
                  <a:cubicBezTo>
                    <a:pt x="3456" y="9037"/>
                    <a:pt x="4320" y="7375"/>
                    <a:pt x="5328" y="7375"/>
                  </a:cubicBezTo>
                  <a:cubicBezTo>
                    <a:pt x="6336" y="7375"/>
                    <a:pt x="7488" y="9037"/>
                    <a:pt x="8496" y="9037"/>
                  </a:cubicBezTo>
                  <a:cubicBezTo>
                    <a:pt x="9504" y="9037"/>
                    <a:pt x="10368" y="7375"/>
                    <a:pt x="11232" y="5880"/>
                  </a:cubicBezTo>
                  <a:cubicBezTo>
                    <a:pt x="12096" y="4384"/>
                    <a:pt x="12960" y="3055"/>
                    <a:pt x="13968" y="1892"/>
                  </a:cubicBezTo>
                  <a:cubicBezTo>
                    <a:pt x="14976" y="729"/>
                    <a:pt x="16128" y="-268"/>
                    <a:pt x="16992" y="64"/>
                  </a:cubicBezTo>
                  <a:cubicBezTo>
                    <a:pt x="17856" y="397"/>
                    <a:pt x="18432" y="2058"/>
                    <a:pt x="19152" y="5381"/>
                  </a:cubicBezTo>
                  <a:cubicBezTo>
                    <a:pt x="19872" y="8704"/>
                    <a:pt x="20736" y="13689"/>
                    <a:pt x="21600" y="18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7134040" y="1114750"/>
              <a:ext cx="291544" cy="137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0878" fill="norm" stroke="1" extrusionOk="0">
                  <a:moveTo>
                    <a:pt x="1368" y="7015"/>
                  </a:moveTo>
                  <a:cubicBezTo>
                    <a:pt x="2150" y="6370"/>
                    <a:pt x="2933" y="5725"/>
                    <a:pt x="3637" y="4436"/>
                  </a:cubicBezTo>
                  <a:cubicBezTo>
                    <a:pt x="4342" y="3146"/>
                    <a:pt x="4968" y="1212"/>
                    <a:pt x="4889" y="406"/>
                  </a:cubicBezTo>
                  <a:cubicBezTo>
                    <a:pt x="4811" y="-400"/>
                    <a:pt x="4029" y="-78"/>
                    <a:pt x="3089" y="2018"/>
                  </a:cubicBezTo>
                  <a:cubicBezTo>
                    <a:pt x="2150" y="4113"/>
                    <a:pt x="1055" y="7982"/>
                    <a:pt x="507" y="10722"/>
                  </a:cubicBezTo>
                  <a:cubicBezTo>
                    <a:pt x="-41" y="13463"/>
                    <a:pt x="-41" y="15075"/>
                    <a:pt x="37" y="16687"/>
                  </a:cubicBezTo>
                  <a:cubicBezTo>
                    <a:pt x="116" y="18299"/>
                    <a:pt x="272" y="19910"/>
                    <a:pt x="2229" y="19104"/>
                  </a:cubicBezTo>
                  <a:cubicBezTo>
                    <a:pt x="4185" y="18299"/>
                    <a:pt x="7942" y="15075"/>
                    <a:pt x="10368" y="12334"/>
                  </a:cubicBezTo>
                  <a:cubicBezTo>
                    <a:pt x="12794" y="9594"/>
                    <a:pt x="13889" y="7337"/>
                    <a:pt x="14594" y="5403"/>
                  </a:cubicBezTo>
                  <a:cubicBezTo>
                    <a:pt x="15298" y="3469"/>
                    <a:pt x="15611" y="1857"/>
                    <a:pt x="15376" y="1212"/>
                  </a:cubicBezTo>
                  <a:cubicBezTo>
                    <a:pt x="15142" y="567"/>
                    <a:pt x="14359" y="890"/>
                    <a:pt x="13498" y="3146"/>
                  </a:cubicBezTo>
                  <a:cubicBezTo>
                    <a:pt x="12637" y="5403"/>
                    <a:pt x="11698" y="9594"/>
                    <a:pt x="11229" y="12818"/>
                  </a:cubicBezTo>
                  <a:cubicBezTo>
                    <a:pt x="10759" y="16042"/>
                    <a:pt x="10759" y="18299"/>
                    <a:pt x="11150" y="19588"/>
                  </a:cubicBezTo>
                  <a:cubicBezTo>
                    <a:pt x="11542" y="20878"/>
                    <a:pt x="12324" y="21200"/>
                    <a:pt x="13576" y="20555"/>
                  </a:cubicBezTo>
                  <a:cubicBezTo>
                    <a:pt x="14829" y="19910"/>
                    <a:pt x="16550" y="18299"/>
                    <a:pt x="17959" y="16042"/>
                  </a:cubicBezTo>
                  <a:cubicBezTo>
                    <a:pt x="19368" y="13785"/>
                    <a:pt x="20463" y="10884"/>
                    <a:pt x="21559" y="7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7428669" y="919508"/>
              <a:ext cx="149315" cy="33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69" fill="norm" stroke="1" extrusionOk="0">
                  <a:moveTo>
                    <a:pt x="11422" y="0"/>
                  </a:moveTo>
                  <a:cubicBezTo>
                    <a:pt x="9292" y="2597"/>
                    <a:pt x="7162" y="5195"/>
                    <a:pt x="5793" y="8408"/>
                  </a:cubicBezTo>
                  <a:cubicBezTo>
                    <a:pt x="4424" y="11620"/>
                    <a:pt x="3816" y="15448"/>
                    <a:pt x="3512" y="17704"/>
                  </a:cubicBezTo>
                  <a:cubicBezTo>
                    <a:pt x="3207" y="19959"/>
                    <a:pt x="3207" y="20643"/>
                    <a:pt x="3968" y="21053"/>
                  </a:cubicBezTo>
                  <a:cubicBezTo>
                    <a:pt x="4729" y="21463"/>
                    <a:pt x="6250" y="21600"/>
                    <a:pt x="7467" y="21327"/>
                  </a:cubicBezTo>
                  <a:cubicBezTo>
                    <a:pt x="8684" y="21053"/>
                    <a:pt x="9596" y="20370"/>
                    <a:pt x="9444" y="19003"/>
                  </a:cubicBezTo>
                  <a:cubicBezTo>
                    <a:pt x="9292" y="17635"/>
                    <a:pt x="8075" y="15585"/>
                    <a:pt x="6858" y="14286"/>
                  </a:cubicBezTo>
                  <a:cubicBezTo>
                    <a:pt x="5641" y="12987"/>
                    <a:pt x="4424" y="12441"/>
                    <a:pt x="3055" y="12099"/>
                  </a:cubicBezTo>
                  <a:cubicBezTo>
                    <a:pt x="1686" y="11757"/>
                    <a:pt x="165" y="11620"/>
                    <a:pt x="13" y="11825"/>
                  </a:cubicBezTo>
                  <a:cubicBezTo>
                    <a:pt x="-139" y="12030"/>
                    <a:pt x="1078" y="12577"/>
                    <a:pt x="3207" y="13124"/>
                  </a:cubicBezTo>
                  <a:cubicBezTo>
                    <a:pt x="5337" y="13671"/>
                    <a:pt x="8379" y="14218"/>
                    <a:pt x="10661" y="14833"/>
                  </a:cubicBezTo>
                  <a:cubicBezTo>
                    <a:pt x="12943" y="15448"/>
                    <a:pt x="14464" y="16132"/>
                    <a:pt x="15224" y="16405"/>
                  </a:cubicBezTo>
                  <a:cubicBezTo>
                    <a:pt x="15985" y="16678"/>
                    <a:pt x="15985" y="16542"/>
                    <a:pt x="15985" y="15927"/>
                  </a:cubicBezTo>
                  <a:cubicBezTo>
                    <a:pt x="15985" y="15311"/>
                    <a:pt x="15985" y="14218"/>
                    <a:pt x="16137" y="13329"/>
                  </a:cubicBezTo>
                  <a:cubicBezTo>
                    <a:pt x="16289" y="12441"/>
                    <a:pt x="16593" y="11757"/>
                    <a:pt x="17506" y="11347"/>
                  </a:cubicBezTo>
                  <a:cubicBezTo>
                    <a:pt x="18419" y="10937"/>
                    <a:pt x="19940" y="10800"/>
                    <a:pt x="21461" y="1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7616588" y="1097308"/>
              <a:ext cx="188816" cy="300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11" fill="norm" stroke="1" extrusionOk="0">
                  <a:moveTo>
                    <a:pt x="1383" y="0"/>
                  </a:moveTo>
                  <a:cubicBezTo>
                    <a:pt x="1143" y="1510"/>
                    <a:pt x="903" y="3021"/>
                    <a:pt x="663" y="4531"/>
                  </a:cubicBezTo>
                  <a:cubicBezTo>
                    <a:pt x="423" y="6042"/>
                    <a:pt x="183" y="7552"/>
                    <a:pt x="63" y="7930"/>
                  </a:cubicBezTo>
                  <a:cubicBezTo>
                    <a:pt x="-57" y="8308"/>
                    <a:pt x="-57" y="7552"/>
                    <a:pt x="543" y="6495"/>
                  </a:cubicBezTo>
                  <a:cubicBezTo>
                    <a:pt x="1143" y="5438"/>
                    <a:pt x="2343" y="4078"/>
                    <a:pt x="3423" y="3172"/>
                  </a:cubicBezTo>
                  <a:cubicBezTo>
                    <a:pt x="4503" y="2266"/>
                    <a:pt x="5463" y="1813"/>
                    <a:pt x="6543" y="1813"/>
                  </a:cubicBezTo>
                  <a:cubicBezTo>
                    <a:pt x="7623" y="1813"/>
                    <a:pt x="8823" y="2266"/>
                    <a:pt x="9543" y="2870"/>
                  </a:cubicBezTo>
                  <a:cubicBezTo>
                    <a:pt x="10263" y="3474"/>
                    <a:pt x="10503" y="4229"/>
                    <a:pt x="10623" y="5136"/>
                  </a:cubicBezTo>
                  <a:cubicBezTo>
                    <a:pt x="10743" y="6042"/>
                    <a:pt x="10743" y="7099"/>
                    <a:pt x="11343" y="7552"/>
                  </a:cubicBezTo>
                  <a:cubicBezTo>
                    <a:pt x="11943" y="8006"/>
                    <a:pt x="13143" y="7855"/>
                    <a:pt x="14103" y="7477"/>
                  </a:cubicBezTo>
                  <a:cubicBezTo>
                    <a:pt x="15063" y="7099"/>
                    <a:pt x="15783" y="6495"/>
                    <a:pt x="16503" y="5891"/>
                  </a:cubicBezTo>
                  <a:cubicBezTo>
                    <a:pt x="17223" y="5287"/>
                    <a:pt x="17943" y="4683"/>
                    <a:pt x="18423" y="4003"/>
                  </a:cubicBezTo>
                  <a:cubicBezTo>
                    <a:pt x="18903" y="3323"/>
                    <a:pt x="19143" y="2568"/>
                    <a:pt x="18783" y="2417"/>
                  </a:cubicBezTo>
                  <a:cubicBezTo>
                    <a:pt x="18423" y="2266"/>
                    <a:pt x="17463" y="2719"/>
                    <a:pt x="16623" y="3248"/>
                  </a:cubicBezTo>
                  <a:cubicBezTo>
                    <a:pt x="15783" y="3776"/>
                    <a:pt x="15063" y="4380"/>
                    <a:pt x="15423" y="5211"/>
                  </a:cubicBezTo>
                  <a:cubicBezTo>
                    <a:pt x="15783" y="6042"/>
                    <a:pt x="17223" y="7099"/>
                    <a:pt x="18423" y="8761"/>
                  </a:cubicBezTo>
                  <a:cubicBezTo>
                    <a:pt x="19623" y="10422"/>
                    <a:pt x="20583" y="12688"/>
                    <a:pt x="21063" y="14652"/>
                  </a:cubicBezTo>
                  <a:cubicBezTo>
                    <a:pt x="21543" y="16615"/>
                    <a:pt x="21543" y="18277"/>
                    <a:pt x="20943" y="19334"/>
                  </a:cubicBezTo>
                  <a:cubicBezTo>
                    <a:pt x="20343" y="20392"/>
                    <a:pt x="19143" y="20845"/>
                    <a:pt x="17223" y="21147"/>
                  </a:cubicBezTo>
                  <a:cubicBezTo>
                    <a:pt x="15303" y="21449"/>
                    <a:pt x="12663" y="21600"/>
                    <a:pt x="10863" y="20996"/>
                  </a:cubicBezTo>
                  <a:cubicBezTo>
                    <a:pt x="9063" y="20392"/>
                    <a:pt x="8103" y="19032"/>
                    <a:pt x="7983" y="18126"/>
                  </a:cubicBezTo>
                  <a:cubicBezTo>
                    <a:pt x="7863" y="17220"/>
                    <a:pt x="8583" y="16766"/>
                    <a:pt x="9303" y="16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7812933" y="1122700"/>
              <a:ext cx="50801" cy="13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21600" y="4051"/>
                  </a:moveTo>
                  <a:cubicBezTo>
                    <a:pt x="19800" y="2364"/>
                    <a:pt x="18000" y="676"/>
                    <a:pt x="14850" y="170"/>
                  </a:cubicBezTo>
                  <a:cubicBezTo>
                    <a:pt x="11700" y="-336"/>
                    <a:pt x="7200" y="339"/>
                    <a:pt x="5400" y="1520"/>
                  </a:cubicBezTo>
                  <a:cubicBezTo>
                    <a:pt x="3600" y="2701"/>
                    <a:pt x="4500" y="4389"/>
                    <a:pt x="6750" y="5739"/>
                  </a:cubicBezTo>
                  <a:cubicBezTo>
                    <a:pt x="9000" y="7089"/>
                    <a:pt x="12600" y="8101"/>
                    <a:pt x="15750" y="9283"/>
                  </a:cubicBezTo>
                  <a:cubicBezTo>
                    <a:pt x="18900" y="10464"/>
                    <a:pt x="21600" y="11814"/>
                    <a:pt x="18900" y="13839"/>
                  </a:cubicBezTo>
                  <a:cubicBezTo>
                    <a:pt x="16200" y="15864"/>
                    <a:pt x="8100" y="18564"/>
                    <a:pt x="0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7927233" y="1243358"/>
              <a:ext cx="31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8318816" y="983008"/>
              <a:ext cx="408518" cy="281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7163" y="0"/>
                  </a:moveTo>
                  <a:cubicBezTo>
                    <a:pt x="6267" y="1612"/>
                    <a:pt x="5372" y="3224"/>
                    <a:pt x="4756" y="6367"/>
                  </a:cubicBezTo>
                  <a:cubicBezTo>
                    <a:pt x="4141" y="9510"/>
                    <a:pt x="3805" y="14185"/>
                    <a:pt x="3637" y="17006"/>
                  </a:cubicBezTo>
                  <a:cubicBezTo>
                    <a:pt x="3469" y="19827"/>
                    <a:pt x="3469" y="20794"/>
                    <a:pt x="3413" y="20794"/>
                  </a:cubicBezTo>
                  <a:cubicBezTo>
                    <a:pt x="3358" y="20794"/>
                    <a:pt x="3246" y="19827"/>
                    <a:pt x="2854" y="18699"/>
                  </a:cubicBezTo>
                  <a:cubicBezTo>
                    <a:pt x="2462" y="17570"/>
                    <a:pt x="1791" y="16281"/>
                    <a:pt x="1175" y="15475"/>
                  </a:cubicBezTo>
                  <a:cubicBezTo>
                    <a:pt x="560" y="14669"/>
                    <a:pt x="0" y="14346"/>
                    <a:pt x="0" y="14185"/>
                  </a:cubicBezTo>
                  <a:cubicBezTo>
                    <a:pt x="0" y="14024"/>
                    <a:pt x="560" y="14024"/>
                    <a:pt x="1791" y="12976"/>
                  </a:cubicBezTo>
                  <a:cubicBezTo>
                    <a:pt x="3022" y="11928"/>
                    <a:pt x="4924" y="9833"/>
                    <a:pt x="6099" y="8140"/>
                  </a:cubicBezTo>
                  <a:cubicBezTo>
                    <a:pt x="7275" y="6448"/>
                    <a:pt x="7722" y="5158"/>
                    <a:pt x="8114" y="4110"/>
                  </a:cubicBezTo>
                  <a:cubicBezTo>
                    <a:pt x="8506" y="3063"/>
                    <a:pt x="8841" y="2257"/>
                    <a:pt x="9009" y="2499"/>
                  </a:cubicBezTo>
                  <a:cubicBezTo>
                    <a:pt x="9177" y="2740"/>
                    <a:pt x="9177" y="4030"/>
                    <a:pt x="9177" y="7012"/>
                  </a:cubicBezTo>
                  <a:cubicBezTo>
                    <a:pt x="9177" y="9994"/>
                    <a:pt x="9177" y="14669"/>
                    <a:pt x="8953" y="17409"/>
                  </a:cubicBezTo>
                  <a:cubicBezTo>
                    <a:pt x="8730" y="20149"/>
                    <a:pt x="8282" y="20955"/>
                    <a:pt x="8058" y="20955"/>
                  </a:cubicBezTo>
                  <a:cubicBezTo>
                    <a:pt x="7834" y="20955"/>
                    <a:pt x="7834" y="20149"/>
                    <a:pt x="7890" y="19263"/>
                  </a:cubicBezTo>
                  <a:cubicBezTo>
                    <a:pt x="7946" y="18376"/>
                    <a:pt x="8058" y="17409"/>
                    <a:pt x="8282" y="16522"/>
                  </a:cubicBezTo>
                  <a:cubicBezTo>
                    <a:pt x="8506" y="15636"/>
                    <a:pt x="8841" y="14830"/>
                    <a:pt x="9289" y="14507"/>
                  </a:cubicBezTo>
                  <a:cubicBezTo>
                    <a:pt x="9737" y="14185"/>
                    <a:pt x="10296" y="14346"/>
                    <a:pt x="10688" y="14991"/>
                  </a:cubicBezTo>
                  <a:cubicBezTo>
                    <a:pt x="11080" y="15636"/>
                    <a:pt x="11304" y="16764"/>
                    <a:pt x="11583" y="17893"/>
                  </a:cubicBezTo>
                  <a:cubicBezTo>
                    <a:pt x="11863" y="19021"/>
                    <a:pt x="12199" y="20149"/>
                    <a:pt x="12647" y="20794"/>
                  </a:cubicBezTo>
                  <a:cubicBezTo>
                    <a:pt x="13094" y="21439"/>
                    <a:pt x="13654" y="21600"/>
                    <a:pt x="14213" y="21197"/>
                  </a:cubicBezTo>
                  <a:cubicBezTo>
                    <a:pt x="14773" y="20794"/>
                    <a:pt x="15333" y="19827"/>
                    <a:pt x="15780" y="18940"/>
                  </a:cubicBezTo>
                  <a:cubicBezTo>
                    <a:pt x="16228" y="18054"/>
                    <a:pt x="16564" y="17248"/>
                    <a:pt x="16844" y="16442"/>
                  </a:cubicBezTo>
                  <a:cubicBezTo>
                    <a:pt x="17123" y="15636"/>
                    <a:pt x="17347" y="14830"/>
                    <a:pt x="17179" y="14507"/>
                  </a:cubicBezTo>
                  <a:cubicBezTo>
                    <a:pt x="17011" y="14185"/>
                    <a:pt x="16452" y="14346"/>
                    <a:pt x="15948" y="14830"/>
                  </a:cubicBezTo>
                  <a:cubicBezTo>
                    <a:pt x="15445" y="15313"/>
                    <a:pt x="14997" y="16119"/>
                    <a:pt x="14773" y="17167"/>
                  </a:cubicBezTo>
                  <a:cubicBezTo>
                    <a:pt x="14549" y="18215"/>
                    <a:pt x="14549" y="19504"/>
                    <a:pt x="15724" y="20069"/>
                  </a:cubicBezTo>
                  <a:cubicBezTo>
                    <a:pt x="16899" y="20633"/>
                    <a:pt x="19250" y="20472"/>
                    <a:pt x="2160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9112671" y="916247"/>
              <a:ext cx="151486" cy="36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99" fill="norm" stroke="1" extrusionOk="0">
                  <a:moveTo>
                    <a:pt x="17147" y="14426"/>
                  </a:moveTo>
                  <a:cubicBezTo>
                    <a:pt x="16259" y="13552"/>
                    <a:pt x="15371" y="12678"/>
                    <a:pt x="14040" y="12366"/>
                  </a:cubicBezTo>
                  <a:cubicBezTo>
                    <a:pt x="12708" y="12054"/>
                    <a:pt x="10933" y="12304"/>
                    <a:pt x="8566" y="13490"/>
                  </a:cubicBezTo>
                  <a:cubicBezTo>
                    <a:pt x="6199" y="14676"/>
                    <a:pt x="3240" y="16798"/>
                    <a:pt x="1612" y="18172"/>
                  </a:cubicBezTo>
                  <a:cubicBezTo>
                    <a:pt x="-15" y="19545"/>
                    <a:pt x="-311" y="20170"/>
                    <a:pt x="281" y="20669"/>
                  </a:cubicBezTo>
                  <a:cubicBezTo>
                    <a:pt x="873" y="21168"/>
                    <a:pt x="2352" y="21543"/>
                    <a:pt x="4719" y="21106"/>
                  </a:cubicBezTo>
                  <a:cubicBezTo>
                    <a:pt x="7086" y="20669"/>
                    <a:pt x="10341" y="19420"/>
                    <a:pt x="13152" y="17298"/>
                  </a:cubicBezTo>
                  <a:cubicBezTo>
                    <a:pt x="15963" y="15175"/>
                    <a:pt x="18330" y="12179"/>
                    <a:pt x="19662" y="9370"/>
                  </a:cubicBezTo>
                  <a:cubicBezTo>
                    <a:pt x="20993" y="6560"/>
                    <a:pt x="21289" y="3938"/>
                    <a:pt x="21141" y="2315"/>
                  </a:cubicBezTo>
                  <a:cubicBezTo>
                    <a:pt x="20993" y="692"/>
                    <a:pt x="20401" y="68"/>
                    <a:pt x="19662" y="5"/>
                  </a:cubicBezTo>
                  <a:cubicBezTo>
                    <a:pt x="18922" y="-57"/>
                    <a:pt x="18034" y="442"/>
                    <a:pt x="16851" y="2253"/>
                  </a:cubicBezTo>
                  <a:cubicBezTo>
                    <a:pt x="15667" y="4063"/>
                    <a:pt x="14188" y="7185"/>
                    <a:pt x="13448" y="9557"/>
                  </a:cubicBezTo>
                  <a:cubicBezTo>
                    <a:pt x="12708" y="11929"/>
                    <a:pt x="12708" y="13552"/>
                    <a:pt x="13744" y="14801"/>
                  </a:cubicBezTo>
                  <a:cubicBezTo>
                    <a:pt x="14779" y="16049"/>
                    <a:pt x="16851" y="16923"/>
                    <a:pt x="18922" y="17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9260749" y="1098862"/>
              <a:ext cx="101585" cy="13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227" fill="norm" stroke="1" extrusionOk="0">
                  <a:moveTo>
                    <a:pt x="11899" y="7500"/>
                  </a:moveTo>
                  <a:cubicBezTo>
                    <a:pt x="13662" y="6533"/>
                    <a:pt x="15425" y="5566"/>
                    <a:pt x="16527" y="4276"/>
                  </a:cubicBezTo>
                  <a:cubicBezTo>
                    <a:pt x="17629" y="2987"/>
                    <a:pt x="18070" y="1375"/>
                    <a:pt x="16968" y="569"/>
                  </a:cubicBezTo>
                  <a:cubicBezTo>
                    <a:pt x="15866" y="-237"/>
                    <a:pt x="13221" y="-237"/>
                    <a:pt x="10356" y="891"/>
                  </a:cubicBezTo>
                  <a:cubicBezTo>
                    <a:pt x="7491" y="2020"/>
                    <a:pt x="4405" y="4276"/>
                    <a:pt x="2421" y="7500"/>
                  </a:cubicBezTo>
                  <a:cubicBezTo>
                    <a:pt x="438" y="10724"/>
                    <a:pt x="-444" y="14915"/>
                    <a:pt x="217" y="17494"/>
                  </a:cubicBezTo>
                  <a:cubicBezTo>
                    <a:pt x="878" y="20073"/>
                    <a:pt x="3083" y="21041"/>
                    <a:pt x="6829" y="21202"/>
                  </a:cubicBezTo>
                  <a:cubicBezTo>
                    <a:pt x="10576" y="21363"/>
                    <a:pt x="15866" y="20718"/>
                    <a:pt x="21156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9382282" y="1103658"/>
              <a:ext cx="113402" cy="132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184" fill="norm" stroke="1" extrusionOk="0">
                  <a:moveTo>
                    <a:pt x="20230" y="0"/>
                  </a:moveTo>
                  <a:cubicBezTo>
                    <a:pt x="16230" y="337"/>
                    <a:pt x="12230" y="675"/>
                    <a:pt x="8830" y="2531"/>
                  </a:cubicBezTo>
                  <a:cubicBezTo>
                    <a:pt x="5430" y="4387"/>
                    <a:pt x="2630" y="7762"/>
                    <a:pt x="1230" y="10631"/>
                  </a:cubicBezTo>
                  <a:cubicBezTo>
                    <a:pt x="-170" y="13500"/>
                    <a:pt x="-170" y="15862"/>
                    <a:pt x="230" y="17887"/>
                  </a:cubicBezTo>
                  <a:cubicBezTo>
                    <a:pt x="630" y="19912"/>
                    <a:pt x="1430" y="21600"/>
                    <a:pt x="5030" y="21094"/>
                  </a:cubicBezTo>
                  <a:cubicBezTo>
                    <a:pt x="8630" y="20588"/>
                    <a:pt x="15030" y="17887"/>
                    <a:pt x="21430" y="15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9512842" y="1065558"/>
              <a:ext cx="71742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48" fill="norm" stroke="1" extrusionOk="0">
                  <a:moveTo>
                    <a:pt x="11660" y="9969"/>
                  </a:moveTo>
                  <a:cubicBezTo>
                    <a:pt x="7340" y="12628"/>
                    <a:pt x="3020" y="15286"/>
                    <a:pt x="1168" y="17446"/>
                  </a:cubicBezTo>
                  <a:cubicBezTo>
                    <a:pt x="-683" y="19606"/>
                    <a:pt x="-66" y="21268"/>
                    <a:pt x="1168" y="21434"/>
                  </a:cubicBezTo>
                  <a:cubicBezTo>
                    <a:pt x="2403" y="21600"/>
                    <a:pt x="4254" y="20271"/>
                    <a:pt x="7648" y="16449"/>
                  </a:cubicBezTo>
                  <a:cubicBezTo>
                    <a:pt x="11043" y="12628"/>
                    <a:pt x="15980" y="6314"/>
                    <a:pt x="209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9601833" y="1072851"/>
              <a:ext cx="46251" cy="141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0964" fill="norm" stroke="1" extrusionOk="0">
                  <a:moveTo>
                    <a:pt x="20520" y="2678"/>
                  </a:moveTo>
                  <a:cubicBezTo>
                    <a:pt x="17703" y="1426"/>
                    <a:pt x="14885" y="174"/>
                    <a:pt x="11598" y="18"/>
                  </a:cubicBezTo>
                  <a:cubicBezTo>
                    <a:pt x="8311" y="-139"/>
                    <a:pt x="4555" y="800"/>
                    <a:pt x="2207" y="2052"/>
                  </a:cubicBezTo>
                  <a:cubicBezTo>
                    <a:pt x="-141" y="3304"/>
                    <a:pt x="-1080" y="4870"/>
                    <a:pt x="1737" y="7061"/>
                  </a:cubicBezTo>
                  <a:cubicBezTo>
                    <a:pt x="4555" y="9252"/>
                    <a:pt x="11129" y="12070"/>
                    <a:pt x="14416" y="14261"/>
                  </a:cubicBezTo>
                  <a:cubicBezTo>
                    <a:pt x="17703" y="16452"/>
                    <a:pt x="17703" y="18018"/>
                    <a:pt x="15355" y="19270"/>
                  </a:cubicBezTo>
                  <a:cubicBezTo>
                    <a:pt x="13007" y="20522"/>
                    <a:pt x="8311" y="21461"/>
                    <a:pt x="6433" y="20678"/>
                  </a:cubicBezTo>
                  <a:cubicBezTo>
                    <a:pt x="4555" y="19896"/>
                    <a:pt x="5494" y="17391"/>
                    <a:pt x="6433" y="14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9711583" y="1110008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9724283" y="1046508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9762961" y="1092420"/>
              <a:ext cx="81973" cy="11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345" fill="norm" stroke="1" extrusionOk="0">
                  <a:moveTo>
                    <a:pt x="21449" y="831"/>
                  </a:moveTo>
                  <a:cubicBezTo>
                    <a:pt x="18680" y="111"/>
                    <a:pt x="15911" y="-609"/>
                    <a:pt x="12311" y="831"/>
                  </a:cubicBezTo>
                  <a:cubicBezTo>
                    <a:pt x="8711" y="2271"/>
                    <a:pt x="4280" y="5871"/>
                    <a:pt x="2064" y="8571"/>
                  </a:cubicBezTo>
                  <a:cubicBezTo>
                    <a:pt x="-151" y="11271"/>
                    <a:pt x="-151" y="13071"/>
                    <a:pt x="126" y="14871"/>
                  </a:cubicBezTo>
                  <a:cubicBezTo>
                    <a:pt x="403" y="16671"/>
                    <a:pt x="957" y="18471"/>
                    <a:pt x="2895" y="19551"/>
                  </a:cubicBezTo>
                  <a:cubicBezTo>
                    <a:pt x="4834" y="20631"/>
                    <a:pt x="8157" y="20991"/>
                    <a:pt x="11480" y="18111"/>
                  </a:cubicBezTo>
                  <a:cubicBezTo>
                    <a:pt x="14803" y="15231"/>
                    <a:pt x="18126" y="9111"/>
                    <a:pt x="21449" y="2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9883297" y="1090958"/>
              <a:ext cx="11403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1150" y="1964"/>
                  </a:moveTo>
                  <a:cubicBezTo>
                    <a:pt x="750" y="5564"/>
                    <a:pt x="350" y="9164"/>
                    <a:pt x="150" y="11945"/>
                  </a:cubicBezTo>
                  <a:cubicBezTo>
                    <a:pt x="-50" y="14727"/>
                    <a:pt x="-50" y="16691"/>
                    <a:pt x="150" y="16691"/>
                  </a:cubicBezTo>
                  <a:cubicBezTo>
                    <a:pt x="350" y="16691"/>
                    <a:pt x="750" y="14727"/>
                    <a:pt x="2350" y="11945"/>
                  </a:cubicBezTo>
                  <a:cubicBezTo>
                    <a:pt x="3950" y="9164"/>
                    <a:pt x="6750" y="5564"/>
                    <a:pt x="9150" y="3273"/>
                  </a:cubicBezTo>
                  <a:cubicBezTo>
                    <a:pt x="11550" y="982"/>
                    <a:pt x="13550" y="0"/>
                    <a:pt x="15350" y="0"/>
                  </a:cubicBezTo>
                  <a:cubicBezTo>
                    <a:pt x="17150" y="0"/>
                    <a:pt x="18750" y="982"/>
                    <a:pt x="19750" y="4745"/>
                  </a:cubicBezTo>
                  <a:cubicBezTo>
                    <a:pt x="20750" y="8509"/>
                    <a:pt x="21150" y="15055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0347088" y="1103658"/>
              <a:ext cx="145546" cy="14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04" fill="norm" stroke="1" extrusionOk="0">
                  <a:moveTo>
                    <a:pt x="7438" y="0"/>
                  </a:moveTo>
                  <a:cubicBezTo>
                    <a:pt x="5247" y="2504"/>
                    <a:pt x="3055" y="5009"/>
                    <a:pt x="1803" y="7826"/>
                  </a:cubicBezTo>
                  <a:cubicBezTo>
                    <a:pt x="551" y="10643"/>
                    <a:pt x="238" y="13774"/>
                    <a:pt x="82" y="16122"/>
                  </a:cubicBezTo>
                  <a:cubicBezTo>
                    <a:pt x="-75" y="18470"/>
                    <a:pt x="-75" y="20035"/>
                    <a:pt x="708" y="20817"/>
                  </a:cubicBezTo>
                  <a:cubicBezTo>
                    <a:pt x="1490" y="21600"/>
                    <a:pt x="3055" y="21600"/>
                    <a:pt x="4151" y="20817"/>
                  </a:cubicBezTo>
                  <a:cubicBezTo>
                    <a:pt x="5247" y="20035"/>
                    <a:pt x="5873" y="18470"/>
                    <a:pt x="6812" y="18157"/>
                  </a:cubicBezTo>
                  <a:cubicBezTo>
                    <a:pt x="7751" y="17843"/>
                    <a:pt x="9003" y="18783"/>
                    <a:pt x="10412" y="19565"/>
                  </a:cubicBezTo>
                  <a:cubicBezTo>
                    <a:pt x="11821" y="20348"/>
                    <a:pt x="13386" y="20974"/>
                    <a:pt x="14795" y="20817"/>
                  </a:cubicBezTo>
                  <a:cubicBezTo>
                    <a:pt x="16203" y="20661"/>
                    <a:pt x="17455" y="19722"/>
                    <a:pt x="18551" y="17687"/>
                  </a:cubicBezTo>
                  <a:cubicBezTo>
                    <a:pt x="19647" y="15652"/>
                    <a:pt x="20586" y="12522"/>
                    <a:pt x="21525" y="9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10522304" y="1110951"/>
              <a:ext cx="258124" cy="155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70" fill="norm" stroke="1" extrusionOk="0">
                  <a:moveTo>
                    <a:pt x="6442" y="7751"/>
                  </a:moveTo>
                  <a:cubicBezTo>
                    <a:pt x="6791" y="6292"/>
                    <a:pt x="7139" y="4832"/>
                    <a:pt x="7139" y="3373"/>
                  </a:cubicBezTo>
                  <a:cubicBezTo>
                    <a:pt x="7139" y="1913"/>
                    <a:pt x="6791" y="454"/>
                    <a:pt x="6268" y="162"/>
                  </a:cubicBezTo>
                  <a:cubicBezTo>
                    <a:pt x="5746" y="-130"/>
                    <a:pt x="5049" y="746"/>
                    <a:pt x="4004" y="2935"/>
                  </a:cubicBezTo>
                  <a:cubicBezTo>
                    <a:pt x="2958" y="5124"/>
                    <a:pt x="1565" y="8627"/>
                    <a:pt x="781" y="11254"/>
                  </a:cubicBezTo>
                  <a:cubicBezTo>
                    <a:pt x="-3" y="13881"/>
                    <a:pt x="-177" y="15632"/>
                    <a:pt x="171" y="16654"/>
                  </a:cubicBezTo>
                  <a:cubicBezTo>
                    <a:pt x="520" y="17675"/>
                    <a:pt x="1391" y="17967"/>
                    <a:pt x="2175" y="17529"/>
                  </a:cubicBezTo>
                  <a:cubicBezTo>
                    <a:pt x="2958" y="17092"/>
                    <a:pt x="3655" y="15924"/>
                    <a:pt x="4352" y="14319"/>
                  </a:cubicBezTo>
                  <a:cubicBezTo>
                    <a:pt x="5049" y="12713"/>
                    <a:pt x="5746" y="10670"/>
                    <a:pt x="6094" y="10378"/>
                  </a:cubicBezTo>
                  <a:cubicBezTo>
                    <a:pt x="6442" y="10086"/>
                    <a:pt x="6442" y="11546"/>
                    <a:pt x="6529" y="13005"/>
                  </a:cubicBezTo>
                  <a:cubicBezTo>
                    <a:pt x="6617" y="14465"/>
                    <a:pt x="6791" y="15924"/>
                    <a:pt x="7313" y="16946"/>
                  </a:cubicBezTo>
                  <a:cubicBezTo>
                    <a:pt x="7836" y="17967"/>
                    <a:pt x="8707" y="18551"/>
                    <a:pt x="10623" y="16800"/>
                  </a:cubicBezTo>
                  <a:cubicBezTo>
                    <a:pt x="12539" y="15048"/>
                    <a:pt x="15500" y="10962"/>
                    <a:pt x="17068" y="8189"/>
                  </a:cubicBezTo>
                  <a:cubicBezTo>
                    <a:pt x="18636" y="5416"/>
                    <a:pt x="18810" y="3956"/>
                    <a:pt x="18636" y="2643"/>
                  </a:cubicBezTo>
                  <a:cubicBezTo>
                    <a:pt x="18462" y="1329"/>
                    <a:pt x="17939" y="162"/>
                    <a:pt x="17329" y="16"/>
                  </a:cubicBezTo>
                  <a:cubicBezTo>
                    <a:pt x="16720" y="-130"/>
                    <a:pt x="16023" y="746"/>
                    <a:pt x="15849" y="2059"/>
                  </a:cubicBezTo>
                  <a:cubicBezTo>
                    <a:pt x="15675" y="3373"/>
                    <a:pt x="16023" y="5124"/>
                    <a:pt x="16981" y="7459"/>
                  </a:cubicBezTo>
                  <a:cubicBezTo>
                    <a:pt x="17939" y="9794"/>
                    <a:pt x="19507" y="12713"/>
                    <a:pt x="20378" y="15048"/>
                  </a:cubicBezTo>
                  <a:cubicBezTo>
                    <a:pt x="21249" y="17384"/>
                    <a:pt x="21423" y="19135"/>
                    <a:pt x="21075" y="20156"/>
                  </a:cubicBezTo>
                  <a:cubicBezTo>
                    <a:pt x="20726" y="21178"/>
                    <a:pt x="19855" y="21470"/>
                    <a:pt x="18984" y="21470"/>
                  </a:cubicBezTo>
                  <a:cubicBezTo>
                    <a:pt x="18113" y="21470"/>
                    <a:pt x="17242" y="21178"/>
                    <a:pt x="16981" y="20011"/>
                  </a:cubicBezTo>
                  <a:cubicBezTo>
                    <a:pt x="16720" y="18843"/>
                    <a:pt x="17068" y="16800"/>
                    <a:pt x="17417" y="14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1095883" y="1141758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20160"/>
                    <a:pt x="10350" y="18720"/>
                    <a:pt x="13950" y="15120"/>
                  </a:cubicBezTo>
                  <a:cubicBezTo>
                    <a:pt x="17550" y="11520"/>
                    <a:pt x="19575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1172083" y="1084608"/>
              <a:ext cx="12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55"/>
                    <a:pt x="7200" y="10909"/>
                    <a:pt x="3600" y="14509"/>
                  </a:cubicBezTo>
                  <a:cubicBezTo>
                    <a:pt x="0" y="18109"/>
                    <a:pt x="0" y="19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11254633" y="1300508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821583" y="1865658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789833" y="1795808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878733" y="1830202"/>
              <a:ext cx="158751" cy="14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6" fill="norm" stroke="1" extrusionOk="0">
                  <a:moveTo>
                    <a:pt x="0" y="3317"/>
                  </a:moveTo>
                  <a:cubicBezTo>
                    <a:pt x="0" y="6403"/>
                    <a:pt x="0" y="9489"/>
                    <a:pt x="288" y="12266"/>
                  </a:cubicBezTo>
                  <a:cubicBezTo>
                    <a:pt x="576" y="15043"/>
                    <a:pt x="1152" y="17512"/>
                    <a:pt x="1440" y="17512"/>
                  </a:cubicBezTo>
                  <a:cubicBezTo>
                    <a:pt x="1728" y="17512"/>
                    <a:pt x="1728" y="15043"/>
                    <a:pt x="2304" y="11803"/>
                  </a:cubicBezTo>
                  <a:cubicBezTo>
                    <a:pt x="2880" y="8563"/>
                    <a:pt x="4032" y="4552"/>
                    <a:pt x="5472" y="2237"/>
                  </a:cubicBezTo>
                  <a:cubicBezTo>
                    <a:pt x="6912" y="-77"/>
                    <a:pt x="8640" y="-694"/>
                    <a:pt x="10656" y="849"/>
                  </a:cubicBezTo>
                  <a:cubicBezTo>
                    <a:pt x="12672" y="2392"/>
                    <a:pt x="14976" y="6095"/>
                    <a:pt x="16848" y="9797"/>
                  </a:cubicBezTo>
                  <a:cubicBezTo>
                    <a:pt x="18720" y="13500"/>
                    <a:pt x="20160" y="17203"/>
                    <a:pt x="21600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528792" y="1800682"/>
              <a:ext cx="105592" cy="150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079" fill="norm" stroke="1" extrusionOk="0">
                  <a:moveTo>
                    <a:pt x="4610" y="13522"/>
                  </a:moveTo>
                  <a:cubicBezTo>
                    <a:pt x="7999" y="10563"/>
                    <a:pt x="11387" y="7604"/>
                    <a:pt x="13293" y="5237"/>
                  </a:cubicBezTo>
                  <a:cubicBezTo>
                    <a:pt x="15199" y="2870"/>
                    <a:pt x="15622" y="1094"/>
                    <a:pt x="14775" y="355"/>
                  </a:cubicBezTo>
                  <a:cubicBezTo>
                    <a:pt x="13928" y="-385"/>
                    <a:pt x="11810" y="-89"/>
                    <a:pt x="9057" y="2426"/>
                  </a:cubicBezTo>
                  <a:cubicBezTo>
                    <a:pt x="6304" y="4941"/>
                    <a:pt x="2916" y="9675"/>
                    <a:pt x="1222" y="12782"/>
                  </a:cubicBezTo>
                  <a:cubicBezTo>
                    <a:pt x="-472" y="15889"/>
                    <a:pt x="-472" y="17368"/>
                    <a:pt x="1646" y="18700"/>
                  </a:cubicBezTo>
                  <a:cubicBezTo>
                    <a:pt x="3763" y="20031"/>
                    <a:pt x="7999" y="21215"/>
                    <a:pt x="11599" y="21067"/>
                  </a:cubicBezTo>
                  <a:cubicBezTo>
                    <a:pt x="15199" y="20919"/>
                    <a:pt x="18163" y="19440"/>
                    <a:pt x="21128" y="17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671234" y="1821208"/>
              <a:ext cx="1346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196" y="0"/>
                  </a:moveTo>
                  <a:cubicBezTo>
                    <a:pt x="-137" y="1500"/>
                    <a:pt x="-469" y="3000"/>
                    <a:pt x="3020" y="6600"/>
                  </a:cubicBezTo>
                  <a:cubicBezTo>
                    <a:pt x="6509" y="10200"/>
                    <a:pt x="13820" y="15900"/>
                    <a:pt x="211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711140" y="1802158"/>
              <a:ext cx="10104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1482" y="0"/>
                  </a:moveTo>
                  <a:cubicBezTo>
                    <a:pt x="17432" y="1575"/>
                    <a:pt x="13382" y="3150"/>
                    <a:pt x="9782" y="6075"/>
                  </a:cubicBezTo>
                  <a:cubicBezTo>
                    <a:pt x="6182" y="9000"/>
                    <a:pt x="3032" y="13275"/>
                    <a:pt x="1457" y="15975"/>
                  </a:cubicBezTo>
                  <a:cubicBezTo>
                    <a:pt x="-118" y="18675"/>
                    <a:pt x="-118" y="19800"/>
                    <a:pt x="107" y="20475"/>
                  </a:cubicBezTo>
                  <a:cubicBezTo>
                    <a:pt x="332" y="21150"/>
                    <a:pt x="782" y="21375"/>
                    <a:pt x="12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801299" y="1839549"/>
              <a:ext cx="144235" cy="12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020" fill="norm" stroke="1" extrusionOk="0">
                  <a:moveTo>
                    <a:pt x="15696" y="5343"/>
                  </a:moveTo>
                  <a:cubicBezTo>
                    <a:pt x="15070" y="3601"/>
                    <a:pt x="14444" y="1859"/>
                    <a:pt x="13348" y="814"/>
                  </a:cubicBezTo>
                  <a:cubicBezTo>
                    <a:pt x="12253" y="-232"/>
                    <a:pt x="10688" y="-580"/>
                    <a:pt x="8340" y="1685"/>
                  </a:cubicBezTo>
                  <a:cubicBezTo>
                    <a:pt x="5992" y="3949"/>
                    <a:pt x="2861" y="8826"/>
                    <a:pt x="1296" y="12136"/>
                  </a:cubicBezTo>
                  <a:cubicBezTo>
                    <a:pt x="-269" y="15446"/>
                    <a:pt x="-269" y="17188"/>
                    <a:pt x="514" y="18581"/>
                  </a:cubicBezTo>
                  <a:cubicBezTo>
                    <a:pt x="1296" y="19975"/>
                    <a:pt x="2861" y="21020"/>
                    <a:pt x="4270" y="21020"/>
                  </a:cubicBezTo>
                  <a:cubicBezTo>
                    <a:pt x="5679" y="21020"/>
                    <a:pt x="6931" y="19975"/>
                    <a:pt x="8183" y="18581"/>
                  </a:cubicBezTo>
                  <a:cubicBezTo>
                    <a:pt x="9435" y="17188"/>
                    <a:pt x="10688" y="15446"/>
                    <a:pt x="11783" y="13704"/>
                  </a:cubicBezTo>
                  <a:cubicBezTo>
                    <a:pt x="12879" y="11962"/>
                    <a:pt x="13818" y="10220"/>
                    <a:pt x="14601" y="10743"/>
                  </a:cubicBezTo>
                  <a:cubicBezTo>
                    <a:pt x="15383" y="11265"/>
                    <a:pt x="16009" y="14052"/>
                    <a:pt x="17105" y="15446"/>
                  </a:cubicBezTo>
                  <a:cubicBezTo>
                    <a:pt x="18201" y="16839"/>
                    <a:pt x="19766" y="16839"/>
                    <a:pt x="21331" y="16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1968488" y="1825289"/>
              <a:ext cx="91346" cy="169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083" fill="norm" stroke="1" extrusionOk="0">
                  <a:moveTo>
                    <a:pt x="21185" y="2654"/>
                  </a:moveTo>
                  <a:cubicBezTo>
                    <a:pt x="19221" y="1600"/>
                    <a:pt x="17258" y="546"/>
                    <a:pt x="14803" y="151"/>
                  </a:cubicBezTo>
                  <a:cubicBezTo>
                    <a:pt x="12349" y="-244"/>
                    <a:pt x="9403" y="19"/>
                    <a:pt x="6458" y="2390"/>
                  </a:cubicBezTo>
                  <a:cubicBezTo>
                    <a:pt x="3512" y="4761"/>
                    <a:pt x="567" y="9239"/>
                    <a:pt x="76" y="12663"/>
                  </a:cubicBezTo>
                  <a:cubicBezTo>
                    <a:pt x="-415" y="16088"/>
                    <a:pt x="1549" y="18458"/>
                    <a:pt x="3758" y="19776"/>
                  </a:cubicBezTo>
                  <a:cubicBezTo>
                    <a:pt x="5967" y="21093"/>
                    <a:pt x="8421" y="21356"/>
                    <a:pt x="10630" y="20829"/>
                  </a:cubicBezTo>
                  <a:cubicBezTo>
                    <a:pt x="12840" y="20302"/>
                    <a:pt x="14803" y="18985"/>
                    <a:pt x="16767" y="17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2100050" y="1675158"/>
              <a:ext cx="55034" cy="277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21600" y="0"/>
                  </a:moveTo>
                  <a:cubicBezTo>
                    <a:pt x="14954" y="1473"/>
                    <a:pt x="8308" y="2945"/>
                    <a:pt x="4569" y="5645"/>
                  </a:cubicBezTo>
                  <a:cubicBezTo>
                    <a:pt x="831" y="8345"/>
                    <a:pt x="0" y="12273"/>
                    <a:pt x="0" y="14727"/>
                  </a:cubicBezTo>
                  <a:cubicBezTo>
                    <a:pt x="0" y="17182"/>
                    <a:pt x="831" y="18164"/>
                    <a:pt x="2908" y="19145"/>
                  </a:cubicBezTo>
                  <a:cubicBezTo>
                    <a:pt x="4985" y="20127"/>
                    <a:pt x="8308" y="21109"/>
                    <a:pt x="11631" y="21355"/>
                  </a:cubicBezTo>
                  <a:cubicBezTo>
                    <a:pt x="14954" y="21600"/>
                    <a:pt x="18277" y="21109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2051775" y="1698441"/>
              <a:ext cx="147767" cy="23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388" fill="norm" stroke="1" extrusionOk="0">
                  <a:moveTo>
                    <a:pt x="4742" y="13500"/>
                  </a:moveTo>
                  <a:cubicBezTo>
                    <a:pt x="2642" y="13307"/>
                    <a:pt x="542" y="13114"/>
                    <a:pt x="92" y="12632"/>
                  </a:cubicBezTo>
                  <a:cubicBezTo>
                    <a:pt x="-358" y="12150"/>
                    <a:pt x="842" y="11379"/>
                    <a:pt x="3692" y="9546"/>
                  </a:cubicBezTo>
                  <a:cubicBezTo>
                    <a:pt x="6542" y="7714"/>
                    <a:pt x="11042" y="4821"/>
                    <a:pt x="14042" y="2893"/>
                  </a:cubicBezTo>
                  <a:cubicBezTo>
                    <a:pt x="17042" y="964"/>
                    <a:pt x="18542" y="0"/>
                    <a:pt x="19592" y="0"/>
                  </a:cubicBezTo>
                  <a:cubicBezTo>
                    <a:pt x="20642" y="0"/>
                    <a:pt x="21242" y="964"/>
                    <a:pt x="20792" y="3664"/>
                  </a:cubicBezTo>
                  <a:cubicBezTo>
                    <a:pt x="20342" y="6364"/>
                    <a:pt x="18842" y="10800"/>
                    <a:pt x="18092" y="13596"/>
                  </a:cubicBezTo>
                  <a:cubicBezTo>
                    <a:pt x="17342" y="16393"/>
                    <a:pt x="17342" y="17550"/>
                    <a:pt x="17192" y="18707"/>
                  </a:cubicBezTo>
                  <a:cubicBezTo>
                    <a:pt x="17042" y="19864"/>
                    <a:pt x="16742" y="21021"/>
                    <a:pt x="17192" y="21311"/>
                  </a:cubicBezTo>
                  <a:cubicBezTo>
                    <a:pt x="17642" y="21600"/>
                    <a:pt x="18842" y="21021"/>
                    <a:pt x="20042" y="20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2237633" y="1806391"/>
              <a:ext cx="114850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600" fill="norm" stroke="1" extrusionOk="0">
                  <a:moveTo>
                    <a:pt x="0" y="1831"/>
                  </a:moveTo>
                  <a:cubicBezTo>
                    <a:pt x="386" y="915"/>
                    <a:pt x="771" y="0"/>
                    <a:pt x="964" y="0"/>
                  </a:cubicBezTo>
                  <a:cubicBezTo>
                    <a:pt x="1157" y="0"/>
                    <a:pt x="1157" y="915"/>
                    <a:pt x="1157" y="2014"/>
                  </a:cubicBezTo>
                  <a:cubicBezTo>
                    <a:pt x="1157" y="3112"/>
                    <a:pt x="1157" y="4393"/>
                    <a:pt x="1929" y="5308"/>
                  </a:cubicBezTo>
                  <a:cubicBezTo>
                    <a:pt x="2700" y="6224"/>
                    <a:pt x="4243" y="6773"/>
                    <a:pt x="5786" y="6773"/>
                  </a:cubicBezTo>
                  <a:cubicBezTo>
                    <a:pt x="7329" y="6773"/>
                    <a:pt x="8871" y="6224"/>
                    <a:pt x="10221" y="5492"/>
                  </a:cubicBezTo>
                  <a:cubicBezTo>
                    <a:pt x="11571" y="4759"/>
                    <a:pt x="12729" y="3844"/>
                    <a:pt x="13307" y="3844"/>
                  </a:cubicBezTo>
                  <a:cubicBezTo>
                    <a:pt x="13886" y="3844"/>
                    <a:pt x="13886" y="4759"/>
                    <a:pt x="15043" y="6773"/>
                  </a:cubicBezTo>
                  <a:cubicBezTo>
                    <a:pt x="16200" y="8786"/>
                    <a:pt x="18514" y="11898"/>
                    <a:pt x="19864" y="14369"/>
                  </a:cubicBezTo>
                  <a:cubicBezTo>
                    <a:pt x="21214" y="16841"/>
                    <a:pt x="21600" y="18671"/>
                    <a:pt x="19093" y="19769"/>
                  </a:cubicBezTo>
                  <a:cubicBezTo>
                    <a:pt x="16586" y="20868"/>
                    <a:pt x="11186" y="21234"/>
                    <a:pt x="57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2695390" y="1702451"/>
              <a:ext cx="62944" cy="26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77" fill="norm" stroke="1" extrusionOk="0">
                  <a:moveTo>
                    <a:pt x="12770" y="2887"/>
                  </a:moveTo>
                  <a:cubicBezTo>
                    <a:pt x="14930" y="1537"/>
                    <a:pt x="17090" y="187"/>
                    <a:pt x="17450" y="18"/>
                  </a:cubicBezTo>
                  <a:cubicBezTo>
                    <a:pt x="17810" y="-151"/>
                    <a:pt x="16370" y="862"/>
                    <a:pt x="13130" y="3815"/>
                  </a:cubicBezTo>
                  <a:cubicBezTo>
                    <a:pt x="9890" y="6768"/>
                    <a:pt x="4850" y="11661"/>
                    <a:pt x="2330" y="14530"/>
                  </a:cubicBezTo>
                  <a:cubicBezTo>
                    <a:pt x="-190" y="17399"/>
                    <a:pt x="-190" y="18243"/>
                    <a:pt x="170" y="19086"/>
                  </a:cubicBezTo>
                  <a:cubicBezTo>
                    <a:pt x="530" y="19930"/>
                    <a:pt x="1250" y="20774"/>
                    <a:pt x="3410" y="21111"/>
                  </a:cubicBezTo>
                  <a:cubicBezTo>
                    <a:pt x="5570" y="21449"/>
                    <a:pt x="9170" y="21280"/>
                    <a:pt x="12410" y="20521"/>
                  </a:cubicBezTo>
                  <a:cubicBezTo>
                    <a:pt x="15650" y="19762"/>
                    <a:pt x="18530" y="18411"/>
                    <a:pt x="21410" y="17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2667316" y="1840258"/>
              <a:ext cx="281518" cy="112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1624" y="0"/>
                  </a:moveTo>
                  <a:cubicBezTo>
                    <a:pt x="812" y="0"/>
                    <a:pt x="0" y="0"/>
                    <a:pt x="0" y="0"/>
                  </a:cubicBezTo>
                  <a:cubicBezTo>
                    <a:pt x="0" y="0"/>
                    <a:pt x="812" y="0"/>
                    <a:pt x="2436" y="200"/>
                  </a:cubicBezTo>
                  <a:cubicBezTo>
                    <a:pt x="4060" y="400"/>
                    <a:pt x="6496" y="800"/>
                    <a:pt x="8202" y="800"/>
                  </a:cubicBezTo>
                  <a:cubicBezTo>
                    <a:pt x="9907" y="800"/>
                    <a:pt x="10881" y="400"/>
                    <a:pt x="11206" y="1200"/>
                  </a:cubicBezTo>
                  <a:cubicBezTo>
                    <a:pt x="11531" y="2000"/>
                    <a:pt x="11206" y="4000"/>
                    <a:pt x="10962" y="6000"/>
                  </a:cubicBezTo>
                  <a:cubicBezTo>
                    <a:pt x="10719" y="8000"/>
                    <a:pt x="10556" y="10000"/>
                    <a:pt x="10881" y="11200"/>
                  </a:cubicBezTo>
                  <a:cubicBezTo>
                    <a:pt x="11206" y="12400"/>
                    <a:pt x="12018" y="12800"/>
                    <a:pt x="12830" y="13400"/>
                  </a:cubicBezTo>
                  <a:cubicBezTo>
                    <a:pt x="13642" y="14000"/>
                    <a:pt x="14454" y="14800"/>
                    <a:pt x="15104" y="16200"/>
                  </a:cubicBezTo>
                  <a:cubicBezTo>
                    <a:pt x="15753" y="17600"/>
                    <a:pt x="16241" y="19600"/>
                    <a:pt x="16890" y="20600"/>
                  </a:cubicBezTo>
                  <a:cubicBezTo>
                    <a:pt x="17540" y="21600"/>
                    <a:pt x="18352" y="21600"/>
                    <a:pt x="19083" y="19200"/>
                  </a:cubicBezTo>
                  <a:cubicBezTo>
                    <a:pt x="19814" y="16800"/>
                    <a:pt x="20463" y="12000"/>
                    <a:pt x="20869" y="8400"/>
                  </a:cubicBezTo>
                  <a:cubicBezTo>
                    <a:pt x="21275" y="4800"/>
                    <a:pt x="2143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2996738" y="1812414"/>
              <a:ext cx="98146" cy="133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003" fill="norm" stroke="1" extrusionOk="0">
                  <a:moveTo>
                    <a:pt x="15794" y="384"/>
                  </a:moveTo>
                  <a:cubicBezTo>
                    <a:pt x="13496" y="51"/>
                    <a:pt x="11198" y="-281"/>
                    <a:pt x="9130" y="384"/>
                  </a:cubicBezTo>
                  <a:cubicBezTo>
                    <a:pt x="7062" y="1048"/>
                    <a:pt x="5224" y="2710"/>
                    <a:pt x="3615" y="5534"/>
                  </a:cubicBezTo>
                  <a:cubicBezTo>
                    <a:pt x="2007" y="8359"/>
                    <a:pt x="628" y="12347"/>
                    <a:pt x="169" y="15171"/>
                  </a:cubicBezTo>
                  <a:cubicBezTo>
                    <a:pt x="-291" y="17996"/>
                    <a:pt x="169" y="19657"/>
                    <a:pt x="1777" y="20488"/>
                  </a:cubicBezTo>
                  <a:cubicBezTo>
                    <a:pt x="3386" y="21319"/>
                    <a:pt x="6143" y="21319"/>
                    <a:pt x="9590" y="19159"/>
                  </a:cubicBezTo>
                  <a:cubicBezTo>
                    <a:pt x="13037" y="16999"/>
                    <a:pt x="17173" y="12679"/>
                    <a:pt x="19241" y="9522"/>
                  </a:cubicBezTo>
                  <a:cubicBezTo>
                    <a:pt x="21309" y="6365"/>
                    <a:pt x="21309" y="4371"/>
                    <a:pt x="21309" y="2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3145683" y="1916458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3501019" y="1675158"/>
              <a:ext cx="425715" cy="272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25" fill="norm" stroke="1" extrusionOk="0">
                  <a:moveTo>
                    <a:pt x="5787" y="0"/>
                  </a:moveTo>
                  <a:cubicBezTo>
                    <a:pt x="5146" y="4856"/>
                    <a:pt x="4504" y="9712"/>
                    <a:pt x="4290" y="13060"/>
                  </a:cubicBezTo>
                  <a:cubicBezTo>
                    <a:pt x="4076" y="16409"/>
                    <a:pt x="4290" y="18251"/>
                    <a:pt x="4557" y="19507"/>
                  </a:cubicBezTo>
                  <a:cubicBezTo>
                    <a:pt x="4825" y="20763"/>
                    <a:pt x="5146" y="21433"/>
                    <a:pt x="5520" y="21516"/>
                  </a:cubicBezTo>
                  <a:cubicBezTo>
                    <a:pt x="5894" y="21600"/>
                    <a:pt x="6322" y="21098"/>
                    <a:pt x="6375" y="20428"/>
                  </a:cubicBezTo>
                  <a:cubicBezTo>
                    <a:pt x="6429" y="19758"/>
                    <a:pt x="6108" y="18921"/>
                    <a:pt x="5253" y="17665"/>
                  </a:cubicBezTo>
                  <a:cubicBezTo>
                    <a:pt x="4397" y="16409"/>
                    <a:pt x="3007" y="14735"/>
                    <a:pt x="1938" y="13898"/>
                  </a:cubicBezTo>
                  <a:cubicBezTo>
                    <a:pt x="868" y="13060"/>
                    <a:pt x="120" y="13060"/>
                    <a:pt x="13" y="12893"/>
                  </a:cubicBezTo>
                  <a:cubicBezTo>
                    <a:pt x="-94" y="12726"/>
                    <a:pt x="441" y="12391"/>
                    <a:pt x="1724" y="11051"/>
                  </a:cubicBezTo>
                  <a:cubicBezTo>
                    <a:pt x="3007" y="9712"/>
                    <a:pt x="5039" y="7367"/>
                    <a:pt x="6375" y="5777"/>
                  </a:cubicBezTo>
                  <a:cubicBezTo>
                    <a:pt x="7712" y="4186"/>
                    <a:pt x="8354" y="3349"/>
                    <a:pt x="8942" y="2763"/>
                  </a:cubicBezTo>
                  <a:cubicBezTo>
                    <a:pt x="9530" y="2177"/>
                    <a:pt x="10064" y="1842"/>
                    <a:pt x="10332" y="2093"/>
                  </a:cubicBezTo>
                  <a:cubicBezTo>
                    <a:pt x="10599" y="2344"/>
                    <a:pt x="10599" y="3181"/>
                    <a:pt x="10332" y="5023"/>
                  </a:cubicBezTo>
                  <a:cubicBezTo>
                    <a:pt x="10064" y="6865"/>
                    <a:pt x="9530" y="9712"/>
                    <a:pt x="9102" y="11470"/>
                  </a:cubicBezTo>
                  <a:cubicBezTo>
                    <a:pt x="8674" y="13228"/>
                    <a:pt x="8354" y="13898"/>
                    <a:pt x="8354" y="13814"/>
                  </a:cubicBezTo>
                  <a:cubicBezTo>
                    <a:pt x="8354" y="13730"/>
                    <a:pt x="8674" y="12893"/>
                    <a:pt x="9102" y="12642"/>
                  </a:cubicBezTo>
                  <a:cubicBezTo>
                    <a:pt x="9530" y="12391"/>
                    <a:pt x="10064" y="12726"/>
                    <a:pt x="10653" y="13647"/>
                  </a:cubicBezTo>
                  <a:cubicBezTo>
                    <a:pt x="11241" y="14567"/>
                    <a:pt x="11882" y="16074"/>
                    <a:pt x="12363" y="17163"/>
                  </a:cubicBezTo>
                  <a:cubicBezTo>
                    <a:pt x="12845" y="18251"/>
                    <a:pt x="13165" y="18921"/>
                    <a:pt x="13593" y="19340"/>
                  </a:cubicBezTo>
                  <a:cubicBezTo>
                    <a:pt x="14021" y="19758"/>
                    <a:pt x="14556" y="19926"/>
                    <a:pt x="14983" y="19674"/>
                  </a:cubicBezTo>
                  <a:cubicBezTo>
                    <a:pt x="15411" y="19423"/>
                    <a:pt x="15732" y="18753"/>
                    <a:pt x="16106" y="17498"/>
                  </a:cubicBezTo>
                  <a:cubicBezTo>
                    <a:pt x="16480" y="16242"/>
                    <a:pt x="16908" y="14400"/>
                    <a:pt x="17122" y="13060"/>
                  </a:cubicBezTo>
                  <a:cubicBezTo>
                    <a:pt x="17336" y="11721"/>
                    <a:pt x="17336" y="10884"/>
                    <a:pt x="17068" y="10716"/>
                  </a:cubicBezTo>
                  <a:cubicBezTo>
                    <a:pt x="16801" y="10549"/>
                    <a:pt x="16266" y="11051"/>
                    <a:pt x="15785" y="11805"/>
                  </a:cubicBezTo>
                  <a:cubicBezTo>
                    <a:pt x="15304" y="12558"/>
                    <a:pt x="14876" y="13563"/>
                    <a:pt x="14609" y="14735"/>
                  </a:cubicBezTo>
                  <a:cubicBezTo>
                    <a:pt x="14342" y="15907"/>
                    <a:pt x="14235" y="17247"/>
                    <a:pt x="15144" y="18084"/>
                  </a:cubicBezTo>
                  <a:cubicBezTo>
                    <a:pt x="16053" y="18921"/>
                    <a:pt x="17977" y="19256"/>
                    <a:pt x="19207" y="19340"/>
                  </a:cubicBezTo>
                  <a:cubicBezTo>
                    <a:pt x="20437" y="19423"/>
                    <a:pt x="20971" y="19256"/>
                    <a:pt x="21506" y="19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4347950" y="1607744"/>
              <a:ext cx="143208" cy="34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73" fill="norm" stroke="1" extrusionOk="0">
                  <a:moveTo>
                    <a:pt x="17788" y="13820"/>
                  </a:moveTo>
                  <a:cubicBezTo>
                    <a:pt x="16835" y="12785"/>
                    <a:pt x="15882" y="11750"/>
                    <a:pt x="14612" y="11233"/>
                  </a:cubicBezTo>
                  <a:cubicBezTo>
                    <a:pt x="13341" y="10716"/>
                    <a:pt x="11753" y="10716"/>
                    <a:pt x="9371" y="11815"/>
                  </a:cubicBezTo>
                  <a:cubicBezTo>
                    <a:pt x="6988" y="12914"/>
                    <a:pt x="3812" y="15113"/>
                    <a:pt x="2065" y="16536"/>
                  </a:cubicBezTo>
                  <a:cubicBezTo>
                    <a:pt x="318" y="17959"/>
                    <a:pt x="0" y="18605"/>
                    <a:pt x="0" y="19317"/>
                  </a:cubicBezTo>
                  <a:cubicBezTo>
                    <a:pt x="0" y="20028"/>
                    <a:pt x="318" y="20804"/>
                    <a:pt x="1271" y="21128"/>
                  </a:cubicBezTo>
                  <a:cubicBezTo>
                    <a:pt x="2224" y="21451"/>
                    <a:pt x="3812" y="21322"/>
                    <a:pt x="6988" y="19834"/>
                  </a:cubicBezTo>
                  <a:cubicBezTo>
                    <a:pt x="10165" y="18347"/>
                    <a:pt x="14929" y="15501"/>
                    <a:pt x="17629" y="12268"/>
                  </a:cubicBezTo>
                  <a:cubicBezTo>
                    <a:pt x="20329" y="9034"/>
                    <a:pt x="20965" y="5413"/>
                    <a:pt x="21282" y="3214"/>
                  </a:cubicBezTo>
                  <a:cubicBezTo>
                    <a:pt x="21600" y="1015"/>
                    <a:pt x="21600" y="239"/>
                    <a:pt x="20965" y="45"/>
                  </a:cubicBezTo>
                  <a:cubicBezTo>
                    <a:pt x="20329" y="-149"/>
                    <a:pt x="19059" y="239"/>
                    <a:pt x="17629" y="2050"/>
                  </a:cubicBezTo>
                  <a:cubicBezTo>
                    <a:pt x="16200" y="3861"/>
                    <a:pt x="14612" y="7094"/>
                    <a:pt x="14294" y="9940"/>
                  </a:cubicBezTo>
                  <a:cubicBezTo>
                    <a:pt x="13976" y="12785"/>
                    <a:pt x="14929" y="15243"/>
                    <a:pt x="16041" y="16665"/>
                  </a:cubicBezTo>
                  <a:cubicBezTo>
                    <a:pt x="17153" y="18088"/>
                    <a:pt x="18424" y="18476"/>
                    <a:pt x="19694" y="18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4506320" y="1793882"/>
              <a:ext cx="106214" cy="12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208" fill="norm" stroke="1" extrusionOk="0">
                  <a:moveTo>
                    <a:pt x="8546" y="13288"/>
                  </a:moveTo>
                  <a:cubicBezTo>
                    <a:pt x="11511" y="10408"/>
                    <a:pt x="14476" y="7528"/>
                    <a:pt x="15958" y="5188"/>
                  </a:cubicBezTo>
                  <a:cubicBezTo>
                    <a:pt x="17440" y="2848"/>
                    <a:pt x="17440" y="1048"/>
                    <a:pt x="16381" y="328"/>
                  </a:cubicBezTo>
                  <a:cubicBezTo>
                    <a:pt x="15323" y="-392"/>
                    <a:pt x="13205" y="-32"/>
                    <a:pt x="10240" y="2488"/>
                  </a:cubicBezTo>
                  <a:cubicBezTo>
                    <a:pt x="7276" y="5008"/>
                    <a:pt x="3464" y="9688"/>
                    <a:pt x="1558" y="12928"/>
                  </a:cubicBezTo>
                  <a:cubicBezTo>
                    <a:pt x="-348" y="16168"/>
                    <a:pt x="-348" y="17968"/>
                    <a:pt x="711" y="19228"/>
                  </a:cubicBezTo>
                  <a:cubicBezTo>
                    <a:pt x="1770" y="20488"/>
                    <a:pt x="3887" y="21208"/>
                    <a:pt x="7487" y="21208"/>
                  </a:cubicBezTo>
                  <a:cubicBezTo>
                    <a:pt x="11087" y="21208"/>
                    <a:pt x="16170" y="20488"/>
                    <a:pt x="21252" y="19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4664341" y="1789458"/>
              <a:ext cx="100593" cy="12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27" fill="norm" stroke="1" extrusionOk="0">
                  <a:moveTo>
                    <a:pt x="21386" y="0"/>
                  </a:moveTo>
                  <a:cubicBezTo>
                    <a:pt x="16436" y="0"/>
                    <a:pt x="11486" y="0"/>
                    <a:pt x="7886" y="2048"/>
                  </a:cubicBezTo>
                  <a:cubicBezTo>
                    <a:pt x="4286" y="4097"/>
                    <a:pt x="2036" y="8193"/>
                    <a:pt x="911" y="11172"/>
                  </a:cubicBezTo>
                  <a:cubicBezTo>
                    <a:pt x="-214" y="14152"/>
                    <a:pt x="-214" y="16014"/>
                    <a:pt x="461" y="17690"/>
                  </a:cubicBezTo>
                  <a:cubicBezTo>
                    <a:pt x="1136" y="19366"/>
                    <a:pt x="2486" y="20855"/>
                    <a:pt x="5411" y="21228"/>
                  </a:cubicBezTo>
                  <a:cubicBezTo>
                    <a:pt x="8336" y="21600"/>
                    <a:pt x="12836" y="20855"/>
                    <a:pt x="17336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4812786" y="1745008"/>
              <a:ext cx="47398" cy="12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291" fill="norm" stroke="1" extrusionOk="0">
                  <a:moveTo>
                    <a:pt x="9759" y="12748"/>
                  </a:moveTo>
                  <a:cubicBezTo>
                    <a:pt x="6942" y="14518"/>
                    <a:pt x="4125" y="16289"/>
                    <a:pt x="2246" y="18059"/>
                  </a:cubicBezTo>
                  <a:cubicBezTo>
                    <a:pt x="368" y="19830"/>
                    <a:pt x="-571" y="21600"/>
                    <a:pt x="368" y="21246"/>
                  </a:cubicBezTo>
                  <a:cubicBezTo>
                    <a:pt x="1307" y="20892"/>
                    <a:pt x="4125" y="18413"/>
                    <a:pt x="7881" y="14518"/>
                  </a:cubicBezTo>
                  <a:cubicBezTo>
                    <a:pt x="11638" y="10623"/>
                    <a:pt x="16333" y="5311"/>
                    <a:pt x="210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4891933" y="1747946"/>
              <a:ext cx="76201" cy="167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8" fill="norm" stroke="1" extrusionOk="0">
                  <a:moveTo>
                    <a:pt x="21600" y="1230"/>
                  </a:moveTo>
                  <a:cubicBezTo>
                    <a:pt x="18600" y="697"/>
                    <a:pt x="15600" y="164"/>
                    <a:pt x="12600" y="30"/>
                  </a:cubicBezTo>
                  <a:cubicBezTo>
                    <a:pt x="9600" y="-103"/>
                    <a:pt x="6600" y="164"/>
                    <a:pt x="4500" y="1764"/>
                  </a:cubicBezTo>
                  <a:cubicBezTo>
                    <a:pt x="2400" y="3364"/>
                    <a:pt x="1200" y="6297"/>
                    <a:pt x="2700" y="8964"/>
                  </a:cubicBezTo>
                  <a:cubicBezTo>
                    <a:pt x="4200" y="11630"/>
                    <a:pt x="8400" y="14030"/>
                    <a:pt x="10800" y="15897"/>
                  </a:cubicBezTo>
                  <a:cubicBezTo>
                    <a:pt x="13200" y="17764"/>
                    <a:pt x="13800" y="19097"/>
                    <a:pt x="12300" y="20030"/>
                  </a:cubicBezTo>
                  <a:cubicBezTo>
                    <a:pt x="10800" y="20964"/>
                    <a:pt x="7200" y="21497"/>
                    <a:pt x="4800" y="20830"/>
                  </a:cubicBezTo>
                  <a:cubicBezTo>
                    <a:pt x="2400" y="20164"/>
                    <a:pt x="1200" y="18297"/>
                    <a:pt x="0" y="16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4987183" y="1694208"/>
              <a:ext cx="57151" cy="178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0" y="12056"/>
                  </a:moveTo>
                  <a:cubicBezTo>
                    <a:pt x="0" y="13312"/>
                    <a:pt x="0" y="14567"/>
                    <a:pt x="400" y="16326"/>
                  </a:cubicBezTo>
                  <a:cubicBezTo>
                    <a:pt x="800" y="18084"/>
                    <a:pt x="1600" y="20344"/>
                    <a:pt x="3200" y="20972"/>
                  </a:cubicBezTo>
                  <a:cubicBezTo>
                    <a:pt x="4800" y="21600"/>
                    <a:pt x="7200" y="20595"/>
                    <a:pt x="8800" y="17581"/>
                  </a:cubicBezTo>
                  <a:cubicBezTo>
                    <a:pt x="10400" y="14567"/>
                    <a:pt x="11200" y="9544"/>
                    <a:pt x="13200" y="6279"/>
                  </a:cubicBezTo>
                  <a:cubicBezTo>
                    <a:pt x="15200" y="3014"/>
                    <a:pt x="18400" y="15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5060938" y="1751358"/>
              <a:ext cx="72835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008" fill="norm" stroke="1" extrusionOk="0">
                  <a:moveTo>
                    <a:pt x="13293" y="0"/>
                  </a:moveTo>
                  <a:cubicBezTo>
                    <a:pt x="10293" y="0"/>
                    <a:pt x="7293" y="0"/>
                    <a:pt x="4593" y="2219"/>
                  </a:cubicBezTo>
                  <a:cubicBezTo>
                    <a:pt x="1893" y="4438"/>
                    <a:pt x="-507" y="8877"/>
                    <a:pt x="93" y="12575"/>
                  </a:cubicBezTo>
                  <a:cubicBezTo>
                    <a:pt x="693" y="16274"/>
                    <a:pt x="4293" y="19233"/>
                    <a:pt x="7893" y="20416"/>
                  </a:cubicBezTo>
                  <a:cubicBezTo>
                    <a:pt x="11493" y="21600"/>
                    <a:pt x="15093" y="21008"/>
                    <a:pt x="17493" y="18641"/>
                  </a:cubicBezTo>
                  <a:cubicBezTo>
                    <a:pt x="19893" y="16274"/>
                    <a:pt x="21093" y="12132"/>
                    <a:pt x="20493" y="9321"/>
                  </a:cubicBezTo>
                  <a:cubicBezTo>
                    <a:pt x="19893" y="6510"/>
                    <a:pt x="17493" y="5030"/>
                    <a:pt x="15093" y="3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5184538" y="1762861"/>
              <a:ext cx="91852" cy="15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181" fill="norm" stroke="1" extrusionOk="0">
                  <a:moveTo>
                    <a:pt x="1356" y="165"/>
                  </a:moveTo>
                  <a:cubicBezTo>
                    <a:pt x="1356" y="5127"/>
                    <a:pt x="1356" y="10089"/>
                    <a:pt x="1110" y="13446"/>
                  </a:cubicBezTo>
                  <a:cubicBezTo>
                    <a:pt x="865" y="16803"/>
                    <a:pt x="374" y="18554"/>
                    <a:pt x="128" y="18700"/>
                  </a:cubicBezTo>
                  <a:cubicBezTo>
                    <a:pt x="-117" y="18846"/>
                    <a:pt x="-117" y="17386"/>
                    <a:pt x="1110" y="14759"/>
                  </a:cubicBezTo>
                  <a:cubicBezTo>
                    <a:pt x="2338" y="12132"/>
                    <a:pt x="4792" y="8338"/>
                    <a:pt x="6756" y="5711"/>
                  </a:cubicBezTo>
                  <a:cubicBezTo>
                    <a:pt x="8719" y="3084"/>
                    <a:pt x="10192" y="1624"/>
                    <a:pt x="12156" y="749"/>
                  </a:cubicBezTo>
                  <a:cubicBezTo>
                    <a:pt x="14119" y="-127"/>
                    <a:pt x="16574" y="-419"/>
                    <a:pt x="18292" y="895"/>
                  </a:cubicBezTo>
                  <a:cubicBezTo>
                    <a:pt x="20010" y="2208"/>
                    <a:pt x="20992" y="5127"/>
                    <a:pt x="21238" y="8776"/>
                  </a:cubicBezTo>
                  <a:cubicBezTo>
                    <a:pt x="21483" y="12424"/>
                    <a:pt x="20992" y="16803"/>
                    <a:pt x="20501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5622688" y="1827286"/>
              <a:ext cx="183646" cy="138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792" fill="norm" stroke="1" extrusionOk="0">
                  <a:moveTo>
                    <a:pt x="2920" y="2899"/>
                  </a:moveTo>
                  <a:cubicBezTo>
                    <a:pt x="2672" y="1311"/>
                    <a:pt x="2424" y="-277"/>
                    <a:pt x="2051" y="41"/>
                  </a:cubicBezTo>
                  <a:cubicBezTo>
                    <a:pt x="1679" y="358"/>
                    <a:pt x="1182" y="2582"/>
                    <a:pt x="810" y="5441"/>
                  </a:cubicBezTo>
                  <a:cubicBezTo>
                    <a:pt x="438" y="8299"/>
                    <a:pt x="189" y="11794"/>
                    <a:pt x="65" y="14335"/>
                  </a:cubicBezTo>
                  <a:cubicBezTo>
                    <a:pt x="-59" y="16876"/>
                    <a:pt x="-59" y="18464"/>
                    <a:pt x="562" y="19576"/>
                  </a:cubicBezTo>
                  <a:cubicBezTo>
                    <a:pt x="1182" y="20688"/>
                    <a:pt x="2424" y="21323"/>
                    <a:pt x="3913" y="20211"/>
                  </a:cubicBezTo>
                  <a:cubicBezTo>
                    <a:pt x="5403" y="19099"/>
                    <a:pt x="7141" y="16241"/>
                    <a:pt x="8134" y="14017"/>
                  </a:cubicBezTo>
                  <a:cubicBezTo>
                    <a:pt x="9127" y="11794"/>
                    <a:pt x="9375" y="10205"/>
                    <a:pt x="9375" y="10364"/>
                  </a:cubicBezTo>
                  <a:cubicBezTo>
                    <a:pt x="9375" y="10523"/>
                    <a:pt x="9127" y="12429"/>
                    <a:pt x="9003" y="14176"/>
                  </a:cubicBezTo>
                  <a:cubicBezTo>
                    <a:pt x="8879" y="15923"/>
                    <a:pt x="8879" y="17511"/>
                    <a:pt x="9500" y="18623"/>
                  </a:cubicBezTo>
                  <a:cubicBezTo>
                    <a:pt x="10120" y="19735"/>
                    <a:pt x="11362" y="20370"/>
                    <a:pt x="13224" y="19735"/>
                  </a:cubicBezTo>
                  <a:cubicBezTo>
                    <a:pt x="15086" y="19099"/>
                    <a:pt x="17569" y="17194"/>
                    <a:pt x="19182" y="14652"/>
                  </a:cubicBezTo>
                  <a:cubicBezTo>
                    <a:pt x="20796" y="12111"/>
                    <a:pt x="21541" y="8935"/>
                    <a:pt x="21541" y="6711"/>
                  </a:cubicBezTo>
                  <a:cubicBezTo>
                    <a:pt x="21541" y="4488"/>
                    <a:pt x="20796" y="3217"/>
                    <a:pt x="20051" y="1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5823556" y="1833900"/>
              <a:ext cx="195222" cy="16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28" fill="norm" stroke="1" extrusionOk="0">
                  <a:moveTo>
                    <a:pt x="5024" y="5743"/>
                  </a:moveTo>
                  <a:cubicBezTo>
                    <a:pt x="3416" y="8204"/>
                    <a:pt x="1807" y="10665"/>
                    <a:pt x="888" y="12852"/>
                  </a:cubicBezTo>
                  <a:cubicBezTo>
                    <a:pt x="-31" y="15039"/>
                    <a:pt x="-261" y="16953"/>
                    <a:pt x="313" y="17363"/>
                  </a:cubicBezTo>
                  <a:cubicBezTo>
                    <a:pt x="888" y="17774"/>
                    <a:pt x="2267" y="16680"/>
                    <a:pt x="3301" y="15313"/>
                  </a:cubicBezTo>
                  <a:cubicBezTo>
                    <a:pt x="4335" y="13946"/>
                    <a:pt x="5024" y="12305"/>
                    <a:pt x="5599" y="10665"/>
                  </a:cubicBezTo>
                  <a:cubicBezTo>
                    <a:pt x="6173" y="9024"/>
                    <a:pt x="6633" y="7384"/>
                    <a:pt x="6748" y="7247"/>
                  </a:cubicBezTo>
                  <a:cubicBezTo>
                    <a:pt x="6862" y="7110"/>
                    <a:pt x="6633" y="8477"/>
                    <a:pt x="6633" y="10391"/>
                  </a:cubicBezTo>
                  <a:cubicBezTo>
                    <a:pt x="6633" y="12305"/>
                    <a:pt x="6862" y="14766"/>
                    <a:pt x="7552" y="15860"/>
                  </a:cubicBezTo>
                  <a:cubicBezTo>
                    <a:pt x="8241" y="16953"/>
                    <a:pt x="9390" y="16680"/>
                    <a:pt x="11458" y="14629"/>
                  </a:cubicBezTo>
                  <a:cubicBezTo>
                    <a:pt x="13526" y="12579"/>
                    <a:pt x="16513" y="8751"/>
                    <a:pt x="18352" y="6153"/>
                  </a:cubicBezTo>
                  <a:cubicBezTo>
                    <a:pt x="20190" y="3556"/>
                    <a:pt x="20879" y="2189"/>
                    <a:pt x="20650" y="1232"/>
                  </a:cubicBezTo>
                  <a:cubicBezTo>
                    <a:pt x="20420" y="275"/>
                    <a:pt x="19271" y="-272"/>
                    <a:pt x="18467" y="138"/>
                  </a:cubicBezTo>
                  <a:cubicBezTo>
                    <a:pt x="17662" y="548"/>
                    <a:pt x="17203" y="1915"/>
                    <a:pt x="17662" y="4376"/>
                  </a:cubicBezTo>
                  <a:cubicBezTo>
                    <a:pt x="18122" y="6837"/>
                    <a:pt x="19501" y="10391"/>
                    <a:pt x="20305" y="12852"/>
                  </a:cubicBezTo>
                  <a:cubicBezTo>
                    <a:pt x="21109" y="15313"/>
                    <a:pt x="21339" y="16680"/>
                    <a:pt x="21109" y="17910"/>
                  </a:cubicBezTo>
                  <a:cubicBezTo>
                    <a:pt x="20879" y="19141"/>
                    <a:pt x="20190" y="20234"/>
                    <a:pt x="19501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6365133" y="1922808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41" y="18000"/>
                    <a:pt x="5082" y="14400"/>
                    <a:pt x="8682" y="10800"/>
                  </a:cubicBezTo>
                  <a:cubicBezTo>
                    <a:pt x="12282" y="7200"/>
                    <a:pt x="1694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6657233" y="1973608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7049420" y="1754807"/>
              <a:ext cx="160264" cy="261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187" fill="norm" stroke="1" extrusionOk="0">
                  <a:moveTo>
                    <a:pt x="19556" y="14635"/>
                  </a:moveTo>
                  <a:cubicBezTo>
                    <a:pt x="18153" y="14635"/>
                    <a:pt x="16751" y="14635"/>
                    <a:pt x="15208" y="13264"/>
                  </a:cubicBezTo>
                  <a:cubicBezTo>
                    <a:pt x="13665" y="11892"/>
                    <a:pt x="11982" y="9150"/>
                    <a:pt x="11561" y="6835"/>
                  </a:cubicBezTo>
                  <a:cubicBezTo>
                    <a:pt x="11140" y="4521"/>
                    <a:pt x="11982" y="2635"/>
                    <a:pt x="13384" y="1435"/>
                  </a:cubicBezTo>
                  <a:cubicBezTo>
                    <a:pt x="14787" y="235"/>
                    <a:pt x="16751" y="-279"/>
                    <a:pt x="17733" y="150"/>
                  </a:cubicBezTo>
                  <a:cubicBezTo>
                    <a:pt x="18714" y="578"/>
                    <a:pt x="18714" y="1950"/>
                    <a:pt x="16470" y="4264"/>
                  </a:cubicBezTo>
                  <a:cubicBezTo>
                    <a:pt x="14226" y="6578"/>
                    <a:pt x="9738" y="9835"/>
                    <a:pt x="6512" y="12407"/>
                  </a:cubicBezTo>
                  <a:cubicBezTo>
                    <a:pt x="3286" y="14978"/>
                    <a:pt x="1322" y="16864"/>
                    <a:pt x="481" y="18235"/>
                  </a:cubicBezTo>
                  <a:cubicBezTo>
                    <a:pt x="-361" y="19607"/>
                    <a:pt x="-80" y="20464"/>
                    <a:pt x="1182" y="20892"/>
                  </a:cubicBezTo>
                  <a:cubicBezTo>
                    <a:pt x="2444" y="21321"/>
                    <a:pt x="4688" y="21321"/>
                    <a:pt x="8195" y="20635"/>
                  </a:cubicBezTo>
                  <a:cubicBezTo>
                    <a:pt x="11701" y="19950"/>
                    <a:pt x="16470" y="18578"/>
                    <a:pt x="21239" y="17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7730383" y="1846608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7749433" y="1783108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7794494" y="1804855"/>
              <a:ext cx="126440" cy="16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0743" fill="norm" stroke="1" extrusionOk="0">
                  <a:moveTo>
                    <a:pt x="4147" y="6060"/>
                  </a:moveTo>
                  <a:cubicBezTo>
                    <a:pt x="3085" y="8727"/>
                    <a:pt x="2023" y="11393"/>
                    <a:pt x="1314" y="14193"/>
                  </a:cubicBezTo>
                  <a:cubicBezTo>
                    <a:pt x="606" y="16993"/>
                    <a:pt x="252" y="19927"/>
                    <a:pt x="75" y="20593"/>
                  </a:cubicBezTo>
                  <a:cubicBezTo>
                    <a:pt x="-102" y="21260"/>
                    <a:pt x="-102" y="19660"/>
                    <a:pt x="1668" y="16593"/>
                  </a:cubicBezTo>
                  <a:cubicBezTo>
                    <a:pt x="3439" y="13527"/>
                    <a:pt x="6980" y="8993"/>
                    <a:pt x="9813" y="5927"/>
                  </a:cubicBezTo>
                  <a:cubicBezTo>
                    <a:pt x="12646" y="2860"/>
                    <a:pt x="14770" y="1260"/>
                    <a:pt x="16718" y="460"/>
                  </a:cubicBezTo>
                  <a:cubicBezTo>
                    <a:pt x="18665" y="-340"/>
                    <a:pt x="20436" y="-340"/>
                    <a:pt x="20967" y="2460"/>
                  </a:cubicBezTo>
                  <a:cubicBezTo>
                    <a:pt x="21498" y="5260"/>
                    <a:pt x="20790" y="10860"/>
                    <a:pt x="20082" y="16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8413255" y="1569539"/>
              <a:ext cx="104529" cy="405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25" fill="norm" stroke="1" extrusionOk="0">
                  <a:moveTo>
                    <a:pt x="21334" y="549"/>
                  </a:moveTo>
                  <a:cubicBezTo>
                    <a:pt x="19606" y="213"/>
                    <a:pt x="17878" y="-123"/>
                    <a:pt x="16366" y="45"/>
                  </a:cubicBezTo>
                  <a:cubicBezTo>
                    <a:pt x="14854" y="213"/>
                    <a:pt x="13558" y="884"/>
                    <a:pt x="11398" y="3011"/>
                  </a:cubicBezTo>
                  <a:cubicBezTo>
                    <a:pt x="9238" y="5137"/>
                    <a:pt x="6214" y="8718"/>
                    <a:pt x="4054" y="11852"/>
                  </a:cubicBezTo>
                  <a:cubicBezTo>
                    <a:pt x="1894" y="14986"/>
                    <a:pt x="598" y="17672"/>
                    <a:pt x="166" y="19295"/>
                  </a:cubicBezTo>
                  <a:cubicBezTo>
                    <a:pt x="-266" y="20917"/>
                    <a:pt x="166" y="21477"/>
                    <a:pt x="1246" y="21421"/>
                  </a:cubicBezTo>
                  <a:cubicBezTo>
                    <a:pt x="2326" y="21365"/>
                    <a:pt x="4054" y="20694"/>
                    <a:pt x="5782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8331516" y="1802571"/>
              <a:ext cx="300568" cy="118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4" fill="norm" stroke="1" extrusionOk="0">
                  <a:moveTo>
                    <a:pt x="1521" y="2162"/>
                  </a:moveTo>
                  <a:cubicBezTo>
                    <a:pt x="761" y="2907"/>
                    <a:pt x="0" y="3652"/>
                    <a:pt x="0" y="4210"/>
                  </a:cubicBezTo>
                  <a:cubicBezTo>
                    <a:pt x="0" y="4769"/>
                    <a:pt x="761" y="5141"/>
                    <a:pt x="2510" y="4583"/>
                  </a:cubicBezTo>
                  <a:cubicBezTo>
                    <a:pt x="4259" y="4024"/>
                    <a:pt x="6997" y="2534"/>
                    <a:pt x="8823" y="1417"/>
                  </a:cubicBezTo>
                  <a:cubicBezTo>
                    <a:pt x="10648" y="300"/>
                    <a:pt x="11561" y="-445"/>
                    <a:pt x="11941" y="300"/>
                  </a:cubicBezTo>
                  <a:cubicBezTo>
                    <a:pt x="12321" y="1045"/>
                    <a:pt x="12169" y="3279"/>
                    <a:pt x="11941" y="6258"/>
                  </a:cubicBezTo>
                  <a:cubicBezTo>
                    <a:pt x="11713" y="9238"/>
                    <a:pt x="11408" y="12962"/>
                    <a:pt x="11180" y="15755"/>
                  </a:cubicBezTo>
                  <a:cubicBezTo>
                    <a:pt x="10952" y="18548"/>
                    <a:pt x="10800" y="20410"/>
                    <a:pt x="11028" y="20783"/>
                  </a:cubicBezTo>
                  <a:cubicBezTo>
                    <a:pt x="11256" y="21155"/>
                    <a:pt x="11865" y="20038"/>
                    <a:pt x="12245" y="18362"/>
                  </a:cubicBezTo>
                  <a:cubicBezTo>
                    <a:pt x="12625" y="16686"/>
                    <a:pt x="12777" y="14452"/>
                    <a:pt x="13082" y="14079"/>
                  </a:cubicBezTo>
                  <a:cubicBezTo>
                    <a:pt x="13386" y="13707"/>
                    <a:pt x="13842" y="15196"/>
                    <a:pt x="14451" y="16314"/>
                  </a:cubicBezTo>
                  <a:cubicBezTo>
                    <a:pt x="15059" y="17431"/>
                    <a:pt x="15820" y="18176"/>
                    <a:pt x="16580" y="18362"/>
                  </a:cubicBezTo>
                  <a:cubicBezTo>
                    <a:pt x="17341" y="18548"/>
                    <a:pt x="18101" y="18176"/>
                    <a:pt x="18938" y="15383"/>
                  </a:cubicBezTo>
                  <a:cubicBezTo>
                    <a:pt x="19775" y="12589"/>
                    <a:pt x="20687" y="7376"/>
                    <a:pt x="21600" y="2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8664745" y="1806527"/>
              <a:ext cx="97796" cy="112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0578" fill="norm" stroke="1" extrusionOk="0">
                  <a:moveTo>
                    <a:pt x="13306" y="4990"/>
                  </a:moveTo>
                  <a:cubicBezTo>
                    <a:pt x="12406" y="3061"/>
                    <a:pt x="11506" y="1133"/>
                    <a:pt x="9931" y="361"/>
                  </a:cubicBezTo>
                  <a:cubicBezTo>
                    <a:pt x="8356" y="-410"/>
                    <a:pt x="6106" y="-24"/>
                    <a:pt x="4306" y="2290"/>
                  </a:cubicBezTo>
                  <a:cubicBezTo>
                    <a:pt x="2506" y="4604"/>
                    <a:pt x="1156" y="8847"/>
                    <a:pt x="481" y="11933"/>
                  </a:cubicBezTo>
                  <a:cubicBezTo>
                    <a:pt x="-194" y="15019"/>
                    <a:pt x="-194" y="16947"/>
                    <a:pt x="706" y="18490"/>
                  </a:cubicBezTo>
                  <a:cubicBezTo>
                    <a:pt x="1606" y="20033"/>
                    <a:pt x="3406" y="21190"/>
                    <a:pt x="7006" y="20226"/>
                  </a:cubicBezTo>
                  <a:cubicBezTo>
                    <a:pt x="10606" y="19261"/>
                    <a:pt x="16006" y="16176"/>
                    <a:pt x="18706" y="13090"/>
                  </a:cubicBezTo>
                  <a:cubicBezTo>
                    <a:pt x="21406" y="10004"/>
                    <a:pt x="21406" y="6919"/>
                    <a:pt x="19156" y="5183"/>
                  </a:cubicBezTo>
                  <a:cubicBezTo>
                    <a:pt x="16906" y="3447"/>
                    <a:pt x="12406" y="3061"/>
                    <a:pt x="7906" y="2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9209933" y="1846608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9222633" y="1764058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9289048" y="1598701"/>
              <a:ext cx="82629" cy="355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88" fill="norm" stroke="1" extrusionOk="0">
                  <a:moveTo>
                    <a:pt x="20316" y="1933"/>
                  </a:moveTo>
                  <a:cubicBezTo>
                    <a:pt x="20856" y="1038"/>
                    <a:pt x="21396" y="144"/>
                    <a:pt x="20856" y="16"/>
                  </a:cubicBezTo>
                  <a:cubicBezTo>
                    <a:pt x="20316" y="-112"/>
                    <a:pt x="18696" y="527"/>
                    <a:pt x="15456" y="2764"/>
                  </a:cubicBezTo>
                  <a:cubicBezTo>
                    <a:pt x="12216" y="5000"/>
                    <a:pt x="7356" y="8835"/>
                    <a:pt x="4386" y="11774"/>
                  </a:cubicBezTo>
                  <a:cubicBezTo>
                    <a:pt x="1416" y="14714"/>
                    <a:pt x="336" y="16759"/>
                    <a:pt x="66" y="18165"/>
                  </a:cubicBezTo>
                  <a:cubicBezTo>
                    <a:pt x="-204" y="19571"/>
                    <a:pt x="336" y="20338"/>
                    <a:pt x="1956" y="20785"/>
                  </a:cubicBezTo>
                  <a:cubicBezTo>
                    <a:pt x="3576" y="21232"/>
                    <a:pt x="6276" y="21360"/>
                    <a:pt x="8976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9273433" y="1802158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9769645" y="1802158"/>
              <a:ext cx="164189" cy="16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72" fill="norm" stroke="1" extrusionOk="0">
                  <a:moveTo>
                    <a:pt x="3204" y="0"/>
                  </a:moveTo>
                  <a:cubicBezTo>
                    <a:pt x="2096" y="3927"/>
                    <a:pt x="989" y="7855"/>
                    <a:pt x="435" y="11081"/>
                  </a:cubicBezTo>
                  <a:cubicBezTo>
                    <a:pt x="-119" y="14306"/>
                    <a:pt x="-119" y="16831"/>
                    <a:pt x="296" y="18655"/>
                  </a:cubicBezTo>
                  <a:cubicBezTo>
                    <a:pt x="712" y="20478"/>
                    <a:pt x="1543" y="21600"/>
                    <a:pt x="3066" y="21460"/>
                  </a:cubicBezTo>
                  <a:cubicBezTo>
                    <a:pt x="4589" y="21319"/>
                    <a:pt x="6804" y="19917"/>
                    <a:pt x="8189" y="18514"/>
                  </a:cubicBezTo>
                  <a:cubicBezTo>
                    <a:pt x="9573" y="17112"/>
                    <a:pt x="10127" y="15709"/>
                    <a:pt x="10543" y="15709"/>
                  </a:cubicBezTo>
                  <a:cubicBezTo>
                    <a:pt x="10958" y="15709"/>
                    <a:pt x="11235" y="17112"/>
                    <a:pt x="12066" y="17813"/>
                  </a:cubicBezTo>
                  <a:cubicBezTo>
                    <a:pt x="12896" y="18514"/>
                    <a:pt x="14281" y="18514"/>
                    <a:pt x="15389" y="17673"/>
                  </a:cubicBezTo>
                  <a:cubicBezTo>
                    <a:pt x="16496" y="16831"/>
                    <a:pt x="17327" y="15148"/>
                    <a:pt x="17881" y="13325"/>
                  </a:cubicBezTo>
                  <a:cubicBezTo>
                    <a:pt x="18435" y="11501"/>
                    <a:pt x="18712" y="9538"/>
                    <a:pt x="18850" y="7574"/>
                  </a:cubicBezTo>
                  <a:cubicBezTo>
                    <a:pt x="18989" y="5610"/>
                    <a:pt x="18989" y="3647"/>
                    <a:pt x="19404" y="3366"/>
                  </a:cubicBezTo>
                  <a:cubicBezTo>
                    <a:pt x="19819" y="3086"/>
                    <a:pt x="20650" y="4488"/>
                    <a:pt x="21481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9948183" y="1774451"/>
              <a:ext cx="250763" cy="19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93" fill="norm" stroke="1" extrusionOk="0">
                  <a:moveTo>
                    <a:pt x="10660" y="7751"/>
                  </a:moveTo>
                  <a:cubicBezTo>
                    <a:pt x="10300" y="6614"/>
                    <a:pt x="9940" y="5477"/>
                    <a:pt x="8860" y="4795"/>
                  </a:cubicBezTo>
                  <a:cubicBezTo>
                    <a:pt x="7780" y="4113"/>
                    <a:pt x="5980" y="3886"/>
                    <a:pt x="4360" y="5250"/>
                  </a:cubicBezTo>
                  <a:cubicBezTo>
                    <a:pt x="2740" y="6614"/>
                    <a:pt x="1300" y="9570"/>
                    <a:pt x="580" y="11616"/>
                  </a:cubicBezTo>
                  <a:cubicBezTo>
                    <a:pt x="-140" y="13662"/>
                    <a:pt x="-140" y="14799"/>
                    <a:pt x="310" y="15481"/>
                  </a:cubicBezTo>
                  <a:cubicBezTo>
                    <a:pt x="760" y="16164"/>
                    <a:pt x="1660" y="16391"/>
                    <a:pt x="2470" y="16050"/>
                  </a:cubicBezTo>
                  <a:cubicBezTo>
                    <a:pt x="3280" y="15709"/>
                    <a:pt x="4000" y="14799"/>
                    <a:pt x="4540" y="13776"/>
                  </a:cubicBezTo>
                  <a:cubicBezTo>
                    <a:pt x="5080" y="12753"/>
                    <a:pt x="5440" y="11616"/>
                    <a:pt x="5890" y="10593"/>
                  </a:cubicBezTo>
                  <a:cubicBezTo>
                    <a:pt x="6340" y="9570"/>
                    <a:pt x="6880" y="8660"/>
                    <a:pt x="7240" y="8888"/>
                  </a:cubicBezTo>
                  <a:cubicBezTo>
                    <a:pt x="7600" y="9115"/>
                    <a:pt x="7780" y="10479"/>
                    <a:pt x="7870" y="11730"/>
                  </a:cubicBezTo>
                  <a:cubicBezTo>
                    <a:pt x="7960" y="12980"/>
                    <a:pt x="7960" y="14117"/>
                    <a:pt x="8410" y="15027"/>
                  </a:cubicBezTo>
                  <a:cubicBezTo>
                    <a:pt x="8860" y="15936"/>
                    <a:pt x="9760" y="16618"/>
                    <a:pt x="11470" y="15936"/>
                  </a:cubicBezTo>
                  <a:cubicBezTo>
                    <a:pt x="13180" y="15254"/>
                    <a:pt x="15700" y="13208"/>
                    <a:pt x="17500" y="10820"/>
                  </a:cubicBezTo>
                  <a:cubicBezTo>
                    <a:pt x="19300" y="8433"/>
                    <a:pt x="20380" y="5705"/>
                    <a:pt x="20920" y="3772"/>
                  </a:cubicBezTo>
                  <a:cubicBezTo>
                    <a:pt x="21460" y="1839"/>
                    <a:pt x="21460" y="702"/>
                    <a:pt x="20920" y="248"/>
                  </a:cubicBezTo>
                  <a:cubicBezTo>
                    <a:pt x="20380" y="-207"/>
                    <a:pt x="19300" y="20"/>
                    <a:pt x="18400" y="475"/>
                  </a:cubicBezTo>
                  <a:cubicBezTo>
                    <a:pt x="17500" y="930"/>
                    <a:pt x="16780" y="1612"/>
                    <a:pt x="16240" y="2976"/>
                  </a:cubicBezTo>
                  <a:cubicBezTo>
                    <a:pt x="15700" y="4340"/>
                    <a:pt x="15340" y="6387"/>
                    <a:pt x="15970" y="8206"/>
                  </a:cubicBezTo>
                  <a:cubicBezTo>
                    <a:pt x="16600" y="10025"/>
                    <a:pt x="18220" y="11616"/>
                    <a:pt x="19210" y="12980"/>
                  </a:cubicBezTo>
                  <a:cubicBezTo>
                    <a:pt x="20200" y="14345"/>
                    <a:pt x="20560" y="15481"/>
                    <a:pt x="19840" y="16846"/>
                  </a:cubicBezTo>
                  <a:cubicBezTo>
                    <a:pt x="19120" y="18210"/>
                    <a:pt x="17320" y="19801"/>
                    <a:pt x="1552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0664724" y="1786196"/>
              <a:ext cx="196210" cy="17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266" fill="norm" stroke="1" extrusionOk="0">
                  <a:moveTo>
                    <a:pt x="16475" y="2777"/>
                  </a:moveTo>
                  <a:cubicBezTo>
                    <a:pt x="16705" y="1459"/>
                    <a:pt x="16935" y="142"/>
                    <a:pt x="16361" y="11"/>
                  </a:cubicBezTo>
                  <a:cubicBezTo>
                    <a:pt x="15786" y="-121"/>
                    <a:pt x="14407" y="933"/>
                    <a:pt x="11650" y="3962"/>
                  </a:cubicBezTo>
                  <a:cubicBezTo>
                    <a:pt x="8892" y="6991"/>
                    <a:pt x="4756" y="11996"/>
                    <a:pt x="2458" y="15157"/>
                  </a:cubicBezTo>
                  <a:cubicBezTo>
                    <a:pt x="161" y="18318"/>
                    <a:pt x="-299" y="19635"/>
                    <a:pt x="161" y="20425"/>
                  </a:cubicBezTo>
                  <a:cubicBezTo>
                    <a:pt x="620" y="21216"/>
                    <a:pt x="1999" y="21479"/>
                    <a:pt x="5675" y="21084"/>
                  </a:cubicBezTo>
                  <a:cubicBezTo>
                    <a:pt x="9352" y="20689"/>
                    <a:pt x="15327" y="19635"/>
                    <a:pt x="21301" y="18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0726451" y="1887602"/>
              <a:ext cx="559933" cy="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295" fill="norm" stroke="1" extrusionOk="0">
                  <a:moveTo>
                    <a:pt x="777" y="21295"/>
                  </a:moveTo>
                  <a:cubicBezTo>
                    <a:pt x="370" y="19633"/>
                    <a:pt x="-38" y="17972"/>
                    <a:pt x="3" y="16310"/>
                  </a:cubicBezTo>
                  <a:cubicBezTo>
                    <a:pt x="44" y="14649"/>
                    <a:pt x="533" y="12987"/>
                    <a:pt x="2244" y="10910"/>
                  </a:cubicBezTo>
                  <a:cubicBezTo>
                    <a:pt x="3956" y="8833"/>
                    <a:pt x="6890" y="6341"/>
                    <a:pt x="9702" y="4264"/>
                  </a:cubicBezTo>
                  <a:cubicBezTo>
                    <a:pt x="12514" y="2187"/>
                    <a:pt x="15204" y="526"/>
                    <a:pt x="17160" y="110"/>
                  </a:cubicBezTo>
                  <a:cubicBezTo>
                    <a:pt x="19117" y="-305"/>
                    <a:pt x="20339" y="526"/>
                    <a:pt x="21562" y="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1149545" y="1820674"/>
              <a:ext cx="106154" cy="159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0" h="21388" fill="norm" stroke="1" extrusionOk="0">
                  <a:moveTo>
                    <a:pt x="1859" y="2630"/>
                  </a:moveTo>
                  <a:cubicBezTo>
                    <a:pt x="659" y="1493"/>
                    <a:pt x="-541" y="356"/>
                    <a:pt x="259" y="72"/>
                  </a:cubicBezTo>
                  <a:cubicBezTo>
                    <a:pt x="1059" y="-212"/>
                    <a:pt x="3859" y="356"/>
                    <a:pt x="7259" y="1635"/>
                  </a:cubicBezTo>
                  <a:cubicBezTo>
                    <a:pt x="10659" y="2914"/>
                    <a:pt x="14659" y="4904"/>
                    <a:pt x="17259" y="7320"/>
                  </a:cubicBezTo>
                  <a:cubicBezTo>
                    <a:pt x="19859" y="9735"/>
                    <a:pt x="21059" y="12577"/>
                    <a:pt x="19059" y="14993"/>
                  </a:cubicBezTo>
                  <a:cubicBezTo>
                    <a:pt x="17059" y="17409"/>
                    <a:pt x="11859" y="19399"/>
                    <a:pt x="6659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1381633" y="1954558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35783" y="2411758"/>
              <a:ext cx="107505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" y="20000"/>
                    <a:pt x="315" y="18400"/>
                    <a:pt x="483" y="16800"/>
                  </a:cubicBezTo>
                  <a:cubicBezTo>
                    <a:pt x="651" y="15200"/>
                    <a:pt x="829" y="13600"/>
                    <a:pt x="1006" y="12667"/>
                  </a:cubicBezTo>
                  <a:cubicBezTo>
                    <a:pt x="1182" y="11733"/>
                    <a:pt x="1357" y="11467"/>
                    <a:pt x="1520" y="11200"/>
                  </a:cubicBezTo>
                  <a:cubicBezTo>
                    <a:pt x="1684" y="10933"/>
                    <a:pt x="1837" y="10667"/>
                    <a:pt x="2005" y="10400"/>
                  </a:cubicBezTo>
                  <a:cubicBezTo>
                    <a:pt x="2173" y="10133"/>
                    <a:pt x="2356" y="9867"/>
                    <a:pt x="2511" y="9733"/>
                  </a:cubicBezTo>
                  <a:cubicBezTo>
                    <a:pt x="2667" y="9600"/>
                    <a:pt x="2794" y="9600"/>
                    <a:pt x="2930" y="9600"/>
                  </a:cubicBezTo>
                  <a:cubicBezTo>
                    <a:pt x="3066" y="9600"/>
                    <a:pt x="3211" y="9600"/>
                    <a:pt x="3366" y="9467"/>
                  </a:cubicBezTo>
                  <a:cubicBezTo>
                    <a:pt x="3521" y="9333"/>
                    <a:pt x="3687" y="9067"/>
                    <a:pt x="3855" y="8800"/>
                  </a:cubicBezTo>
                  <a:cubicBezTo>
                    <a:pt x="4023" y="8533"/>
                    <a:pt x="4193" y="8267"/>
                    <a:pt x="4370" y="7867"/>
                  </a:cubicBezTo>
                  <a:cubicBezTo>
                    <a:pt x="4546" y="7467"/>
                    <a:pt x="4729" y="6933"/>
                    <a:pt x="4869" y="6533"/>
                  </a:cubicBezTo>
                  <a:cubicBezTo>
                    <a:pt x="5010" y="6133"/>
                    <a:pt x="5108" y="5867"/>
                    <a:pt x="5208" y="5600"/>
                  </a:cubicBezTo>
                  <a:cubicBezTo>
                    <a:pt x="5308" y="5333"/>
                    <a:pt x="5410" y="5067"/>
                    <a:pt x="5510" y="4933"/>
                  </a:cubicBezTo>
                  <a:cubicBezTo>
                    <a:pt x="5609" y="4800"/>
                    <a:pt x="5707" y="4800"/>
                    <a:pt x="5811" y="4667"/>
                  </a:cubicBezTo>
                  <a:cubicBezTo>
                    <a:pt x="5916" y="4533"/>
                    <a:pt x="6026" y="4267"/>
                    <a:pt x="6141" y="4000"/>
                  </a:cubicBezTo>
                  <a:cubicBezTo>
                    <a:pt x="6256" y="3733"/>
                    <a:pt x="6375" y="3467"/>
                    <a:pt x="6488" y="3200"/>
                  </a:cubicBezTo>
                  <a:cubicBezTo>
                    <a:pt x="6600" y="2933"/>
                    <a:pt x="6707" y="2667"/>
                    <a:pt x="6815" y="2533"/>
                  </a:cubicBezTo>
                  <a:cubicBezTo>
                    <a:pt x="6924" y="2400"/>
                    <a:pt x="7034" y="2400"/>
                    <a:pt x="7157" y="2267"/>
                  </a:cubicBezTo>
                  <a:cubicBezTo>
                    <a:pt x="7281" y="2133"/>
                    <a:pt x="7417" y="1867"/>
                    <a:pt x="7547" y="1733"/>
                  </a:cubicBezTo>
                  <a:cubicBezTo>
                    <a:pt x="7676" y="1600"/>
                    <a:pt x="7800" y="1600"/>
                    <a:pt x="7919" y="1467"/>
                  </a:cubicBezTo>
                  <a:cubicBezTo>
                    <a:pt x="8038" y="1333"/>
                    <a:pt x="8153" y="1067"/>
                    <a:pt x="8276" y="933"/>
                  </a:cubicBezTo>
                  <a:cubicBezTo>
                    <a:pt x="8399" y="800"/>
                    <a:pt x="8531" y="800"/>
                    <a:pt x="8667" y="800"/>
                  </a:cubicBezTo>
                  <a:cubicBezTo>
                    <a:pt x="8803" y="800"/>
                    <a:pt x="8944" y="800"/>
                    <a:pt x="9080" y="800"/>
                  </a:cubicBezTo>
                  <a:cubicBezTo>
                    <a:pt x="9216" y="800"/>
                    <a:pt x="9348" y="800"/>
                    <a:pt x="9482" y="667"/>
                  </a:cubicBezTo>
                  <a:cubicBezTo>
                    <a:pt x="9616" y="533"/>
                    <a:pt x="9752" y="267"/>
                    <a:pt x="9884" y="133"/>
                  </a:cubicBezTo>
                  <a:cubicBezTo>
                    <a:pt x="10015" y="0"/>
                    <a:pt x="10143" y="0"/>
                    <a:pt x="10279" y="0"/>
                  </a:cubicBezTo>
                  <a:cubicBezTo>
                    <a:pt x="10415" y="0"/>
                    <a:pt x="10560" y="0"/>
                    <a:pt x="10702" y="0"/>
                  </a:cubicBezTo>
                  <a:cubicBezTo>
                    <a:pt x="10845" y="0"/>
                    <a:pt x="10985" y="0"/>
                    <a:pt x="11130" y="0"/>
                  </a:cubicBezTo>
                  <a:cubicBezTo>
                    <a:pt x="11274" y="0"/>
                    <a:pt x="11423" y="0"/>
                    <a:pt x="11566" y="0"/>
                  </a:cubicBezTo>
                  <a:cubicBezTo>
                    <a:pt x="11708" y="0"/>
                    <a:pt x="11844" y="0"/>
                    <a:pt x="11991" y="133"/>
                  </a:cubicBezTo>
                  <a:cubicBezTo>
                    <a:pt x="12138" y="267"/>
                    <a:pt x="12295" y="533"/>
                    <a:pt x="12446" y="667"/>
                  </a:cubicBezTo>
                  <a:cubicBezTo>
                    <a:pt x="12597" y="800"/>
                    <a:pt x="12741" y="800"/>
                    <a:pt x="12892" y="933"/>
                  </a:cubicBezTo>
                  <a:cubicBezTo>
                    <a:pt x="13043" y="1067"/>
                    <a:pt x="13201" y="1333"/>
                    <a:pt x="13350" y="1467"/>
                  </a:cubicBezTo>
                  <a:cubicBezTo>
                    <a:pt x="13498" y="1600"/>
                    <a:pt x="13639" y="1600"/>
                    <a:pt x="13790" y="1733"/>
                  </a:cubicBezTo>
                  <a:cubicBezTo>
                    <a:pt x="13941" y="1867"/>
                    <a:pt x="14102" y="2133"/>
                    <a:pt x="14258" y="2400"/>
                  </a:cubicBezTo>
                  <a:cubicBezTo>
                    <a:pt x="14413" y="2667"/>
                    <a:pt x="14562" y="2933"/>
                    <a:pt x="14715" y="3200"/>
                  </a:cubicBezTo>
                  <a:cubicBezTo>
                    <a:pt x="14868" y="3467"/>
                    <a:pt x="15025" y="3733"/>
                    <a:pt x="15174" y="4000"/>
                  </a:cubicBezTo>
                  <a:cubicBezTo>
                    <a:pt x="15323" y="4267"/>
                    <a:pt x="15463" y="4533"/>
                    <a:pt x="15612" y="4800"/>
                  </a:cubicBezTo>
                  <a:cubicBezTo>
                    <a:pt x="15761" y="5067"/>
                    <a:pt x="15918" y="5333"/>
                    <a:pt x="16071" y="5600"/>
                  </a:cubicBezTo>
                  <a:cubicBezTo>
                    <a:pt x="16224" y="5867"/>
                    <a:pt x="16373" y="6133"/>
                    <a:pt x="16522" y="6400"/>
                  </a:cubicBezTo>
                  <a:cubicBezTo>
                    <a:pt x="16671" y="6667"/>
                    <a:pt x="16820" y="6933"/>
                    <a:pt x="16962" y="7200"/>
                  </a:cubicBezTo>
                  <a:cubicBezTo>
                    <a:pt x="17105" y="7467"/>
                    <a:pt x="17241" y="7733"/>
                    <a:pt x="17383" y="8000"/>
                  </a:cubicBezTo>
                  <a:cubicBezTo>
                    <a:pt x="17526" y="8267"/>
                    <a:pt x="17675" y="8533"/>
                    <a:pt x="17887" y="8933"/>
                  </a:cubicBezTo>
                  <a:cubicBezTo>
                    <a:pt x="18100" y="9333"/>
                    <a:pt x="18376" y="9867"/>
                    <a:pt x="18574" y="10267"/>
                  </a:cubicBezTo>
                  <a:cubicBezTo>
                    <a:pt x="18772" y="10667"/>
                    <a:pt x="18891" y="10933"/>
                    <a:pt x="19078" y="11467"/>
                  </a:cubicBezTo>
                  <a:cubicBezTo>
                    <a:pt x="19265" y="12000"/>
                    <a:pt x="19520" y="12800"/>
                    <a:pt x="19752" y="13600"/>
                  </a:cubicBezTo>
                  <a:cubicBezTo>
                    <a:pt x="19984" y="14400"/>
                    <a:pt x="20192" y="15200"/>
                    <a:pt x="20352" y="15733"/>
                  </a:cubicBezTo>
                  <a:cubicBezTo>
                    <a:pt x="20511" y="16267"/>
                    <a:pt x="20622" y="16533"/>
                    <a:pt x="20822" y="17467"/>
                  </a:cubicBezTo>
                  <a:cubicBezTo>
                    <a:pt x="21022" y="18400"/>
                    <a:pt x="21311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206427" y="2947625"/>
              <a:ext cx="95757" cy="501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323" fill="norm" stroke="1" extrusionOk="0">
                  <a:moveTo>
                    <a:pt x="2531" y="7185"/>
                  </a:moveTo>
                  <a:cubicBezTo>
                    <a:pt x="2531" y="6735"/>
                    <a:pt x="2531" y="6285"/>
                    <a:pt x="2981" y="6510"/>
                  </a:cubicBezTo>
                  <a:cubicBezTo>
                    <a:pt x="3431" y="6735"/>
                    <a:pt x="4331" y="7635"/>
                    <a:pt x="5231" y="9390"/>
                  </a:cubicBezTo>
                  <a:cubicBezTo>
                    <a:pt x="6131" y="11145"/>
                    <a:pt x="7031" y="13755"/>
                    <a:pt x="7706" y="15600"/>
                  </a:cubicBezTo>
                  <a:cubicBezTo>
                    <a:pt x="8381" y="17445"/>
                    <a:pt x="8831" y="18525"/>
                    <a:pt x="9281" y="19470"/>
                  </a:cubicBezTo>
                  <a:cubicBezTo>
                    <a:pt x="9731" y="20415"/>
                    <a:pt x="10181" y="21225"/>
                    <a:pt x="10406" y="21315"/>
                  </a:cubicBezTo>
                  <a:cubicBezTo>
                    <a:pt x="10631" y="21405"/>
                    <a:pt x="10631" y="20775"/>
                    <a:pt x="9281" y="18750"/>
                  </a:cubicBezTo>
                  <a:cubicBezTo>
                    <a:pt x="7931" y="16725"/>
                    <a:pt x="5231" y="13305"/>
                    <a:pt x="3431" y="10200"/>
                  </a:cubicBezTo>
                  <a:cubicBezTo>
                    <a:pt x="1631" y="7095"/>
                    <a:pt x="731" y="4305"/>
                    <a:pt x="281" y="2685"/>
                  </a:cubicBezTo>
                  <a:cubicBezTo>
                    <a:pt x="-169" y="1065"/>
                    <a:pt x="-169" y="615"/>
                    <a:pt x="956" y="300"/>
                  </a:cubicBezTo>
                  <a:cubicBezTo>
                    <a:pt x="2081" y="-15"/>
                    <a:pt x="4331" y="-195"/>
                    <a:pt x="8156" y="345"/>
                  </a:cubicBezTo>
                  <a:cubicBezTo>
                    <a:pt x="11981" y="885"/>
                    <a:pt x="17381" y="2145"/>
                    <a:pt x="19406" y="3405"/>
                  </a:cubicBezTo>
                  <a:cubicBezTo>
                    <a:pt x="21431" y="4665"/>
                    <a:pt x="20081" y="5925"/>
                    <a:pt x="16706" y="7005"/>
                  </a:cubicBezTo>
                  <a:cubicBezTo>
                    <a:pt x="13331" y="8085"/>
                    <a:pt x="7931" y="8985"/>
                    <a:pt x="2531" y="9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332633" y="3142008"/>
              <a:ext cx="133351" cy="23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5116"/>
                  </a:moveTo>
                  <a:cubicBezTo>
                    <a:pt x="1714" y="5116"/>
                    <a:pt x="3429" y="5116"/>
                    <a:pt x="5829" y="7389"/>
                  </a:cubicBezTo>
                  <a:cubicBezTo>
                    <a:pt x="8229" y="9663"/>
                    <a:pt x="11314" y="14211"/>
                    <a:pt x="12686" y="16958"/>
                  </a:cubicBezTo>
                  <a:cubicBezTo>
                    <a:pt x="14057" y="19705"/>
                    <a:pt x="13714" y="20653"/>
                    <a:pt x="12686" y="21126"/>
                  </a:cubicBezTo>
                  <a:cubicBezTo>
                    <a:pt x="11657" y="21600"/>
                    <a:pt x="9943" y="21600"/>
                    <a:pt x="8743" y="20274"/>
                  </a:cubicBezTo>
                  <a:cubicBezTo>
                    <a:pt x="7543" y="18947"/>
                    <a:pt x="6857" y="16295"/>
                    <a:pt x="7200" y="13358"/>
                  </a:cubicBezTo>
                  <a:cubicBezTo>
                    <a:pt x="7543" y="10421"/>
                    <a:pt x="8914" y="7200"/>
                    <a:pt x="11486" y="4926"/>
                  </a:cubicBezTo>
                  <a:cubicBezTo>
                    <a:pt x="14057" y="2653"/>
                    <a:pt x="17829" y="13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594870" y="2972985"/>
              <a:ext cx="169564" cy="427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256" fill="norm" stroke="1" extrusionOk="0">
                  <a:moveTo>
                    <a:pt x="18962" y="1459"/>
                  </a:moveTo>
                  <a:cubicBezTo>
                    <a:pt x="18429" y="933"/>
                    <a:pt x="17895" y="406"/>
                    <a:pt x="16962" y="142"/>
                  </a:cubicBezTo>
                  <a:cubicBezTo>
                    <a:pt x="16029" y="-121"/>
                    <a:pt x="14695" y="-121"/>
                    <a:pt x="12295" y="1038"/>
                  </a:cubicBezTo>
                  <a:cubicBezTo>
                    <a:pt x="9895" y="2197"/>
                    <a:pt x="6429" y="4515"/>
                    <a:pt x="3895" y="7307"/>
                  </a:cubicBezTo>
                  <a:cubicBezTo>
                    <a:pt x="1362" y="10099"/>
                    <a:pt x="-238" y="13366"/>
                    <a:pt x="29" y="15842"/>
                  </a:cubicBezTo>
                  <a:cubicBezTo>
                    <a:pt x="295" y="18318"/>
                    <a:pt x="2429" y="20004"/>
                    <a:pt x="6295" y="20741"/>
                  </a:cubicBezTo>
                  <a:cubicBezTo>
                    <a:pt x="10162" y="21479"/>
                    <a:pt x="15762" y="21268"/>
                    <a:pt x="21362" y="21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929533" y="3028706"/>
              <a:ext cx="228601" cy="34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5901"/>
                  </a:moveTo>
                  <a:cubicBezTo>
                    <a:pt x="400" y="10009"/>
                    <a:pt x="800" y="14117"/>
                    <a:pt x="1000" y="16502"/>
                  </a:cubicBezTo>
                  <a:cubicBezTo>
                    <a:pt x="1200" y="18888"/>
                    <a:pt x="1200" y="19550"/>
                    <a:pt x="1200" y="20213"/>
                  </a:cubicBezTo>
                  <a:cubicBezTo>
                    <a:pt x="1200" y="20875"/>
                    <a:pt x="1200" y="21538"/>
                    <a:pt x="1100" y="21472"/>
                  </a:cubicBezTo>
                  <a:cubicBezTo>
                    <a:pt x="1000" y="21405"/>
                    <a:pt x="800" y="20610"/>
                    <a:pt x="600" y="18358"/>
                  </a:cubicBezTo>
                  <a:cubicBezTo>
                    <a:pt x="400" y="16105"/>
                    <a:pt x="200" y="12394"/>
                    <a:pt x="100" y="9545"/>
                  </a:cubicBezTo>
                  <a:cubicBezTo>
                    <a:pt x="0" y="6696"/>
                    <a:pt x="0" y="4709"/>
                    <a:pt x="400" y="3450"/>
                  </a:cubicBezTo>
                  <a:cubicBezTo>
                    <a:pt x="800" y="2191"/>
                    <a:pt x="1600" y="1661"/>
                    <a:pt x="2300" y="1793"/>
                  </a:cubicBezTo>
                  <a:cubicBezTo>
                    <a:pt x="3000" y="1926"/>
                    <a:pt x="3600" y="2721"/>
                    <a:pt x="4200" y="3847"/>
                  </a:cubicBezTo>
                  <a:cubicBezTo>
                    <a:pt x="4800" y="4974"/>
                    <a:pt x="5400" y="6431"/>
                    <a:pt x="6100" y="7359"/>
                  </a:cubicBezTo>
                  <a:cubicBezTo>
                    <a:pt x="6800" y="8286"/>
                    <a:pt x="7600" y="8684"/>
                    <a:pt x="8500" y="8684"/>
                  </a:cubicBezTo>
                  <a:cubicBezTo>
                    <a:pt x="9400" y="8684"/>
                    <a:pt x="10400" y="8286"/>
                    <a:pt x="11700" y="7094"/>
                  </a:cubicBezTo>
                  <a:cubicBezTo>
                    <a:pt x="13000" y="5901"/>
                    <a:pt x="14600" y="3913"/>
                    <a:pt x="15700" y="2456"/>
                  </a:cubicBezTo>
                  <a:cubicBezTo>
                    <a:pt x="16800" y="998"/>
                    <a:pt x="17400" y="71"/>
                    <a:pt x="17800" y="4"/>
                  </a:cubicBezTo>
                  <a:cubicBezTo>
                    <a:pt x="18200" y="-62"/>
                    <a:pt x="18400" y="733"/>
                    <a:pt x="18700" y="3317"/>
                  </a:cubicBezTo>
                  <a:cubicBezTo>
                    <a:pt x="19000" y="5901"/>
                    <a:pt x="19400" y="10274"/>
                    <a:pt x="19900" y="12925"/>
                  </a:cubicBezTo>
                  <a:cubicBezTo>
                    <a:pt x="20400" y="15575"/>
                    <a:pt x="21000" y="16502"/>
                    <a:pt x="21600" y="17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266083" y="3288058"/>
              <a:ext cx="6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577233" y="3161058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800"/>
                    <a:pt x="7200" y="12000"/>
                    <a:pt x="10800" y="8400"/>
                  </a:cubicBezTo>
                  <a:cubicBezTo>
                    <a:pt x="14400" y="4800"/>
                    <a:pt x="18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577233" y="3269008"/>
              <a:ext cx="304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18000"/>
                    <a:pt x="8400" y="14400"/>
                    <a:pt x="12000" y="10800"/>
                  </a:cubicBezTo>
                  <a:cubicBezTo>
                    <a:pt x="15600" y="7200"/>
                    <a:pt x="186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2450728" y="3078508"/>
              <a:ext cx="17425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600" fill="norm" stroke="1" extrusionOk="0">
                  <a:moveTo>
                    <a:pt x="21169" y="0"/>
                  </a:moveTo>
                  <a:cubicBezTo>
                    <a:pt x="19369" y="2400"/>
                    <a:pt x="17569" y="4800"/>
                    <a:pt x="14226" y="7867"/>
                  </a:cubicBezTo>
                  <a:cubicBezTo>
                    <a:pt x="10883" y="10933"/>
                    <a:pt x="5998" y="14667"/>
                    <a:pt x="3169" y="17067"/>
                  </a:cubicBezTo>
                  <a:cubicBezTo>
                    <a:pt x="340" y="19467"/>
                    <a:pt x="-431" y="20533"/>
                    <a:pt x="212" y="21067"/>
                  </a:cubicBezTo>
                  <a:cubicBezTo>
                    <a:pt x="855" y="21600"/>
                    <a:pt x="2912" y="21600"/>
                    <a:pt x="6640" y="21600"/>
                  </a:cubicBezTo>
                  <a:cubicBezTo>
                    <a:pt x="10369" y="21600"/>
                    <a:pt x="15769" y="21600"/>
                    <a:pt x="211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2573927" y="3103908"/>
              <a:ext cx="69875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987" y="21600"/>
                  </a:moveTo>
                  <a:cubicBezTo>
                    <a:pt x="530" y="21150"/>
                    <a:pt x="74" y="20700"/>
                    <a:pt x="8" y="20250"/>
                  </a:cubicBezTo>
                  <a:cubicBezTo>
                    <a:pt x="-57" y="19800"/>
                    <a:pt x="269" y="19350"/>
                    <a:pt x="1509" y="18450"/>
                  </a:cubicBezTo>
                  <a:cubicBezTo>
                    <a:pt x="2749" y="17550"/>
                    <a:pt x="4903" y="16200"/>
                    <a:pt x="7154" y="14625"/>
                  </a:cubicBezTo>
                  <a:cubicBezTo>
                    <a:pt x="9405" y="13050"/>
                    <a:pt x="11754" y="11250"/>
                    <a:pt x="13875" y="9450"/>
                  </a:cubicBezTo>
                  <a:cubicBezTo>
                    <a:pt x="15996" y="7650"/>
                    <a:pt x="17889" y="5850"/>
                    <a:pt x="19128" y="4275"/>
                  </a:cubicBezTo>
                  <a:cubicBezTo>
                    <a:pt x="20368" y="2700"/>
                    <a:pt x="20956" y="1350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3202833" y="3065808"/>
              <a:ext cx="10404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0" y="0"/>
                  </a:moveTo>
                  <a:cubicBezTo>
                    <a:pt x="5184" y="1500"/>
                    <a:pt x="10368" y="3000"/>
                    <a:pt x="14256" y="5250"/>
                  </a:cubicBezTo>
                  <a:cubicBezTo>
                    <a:pt x="18144" y="7500"/>
                    <a:pt x="20736" y="10500"/>
                    <a:pt x="21168" y="12600"/>
                  </a:cubicBezTo>
                  <a:cubicBezTo>
                    <a:pt x="21600" y="14700"/>
                    <a:pt x="19872" y="15900"/>
                    <a:pt x="18144" y="16950"/>
                  </a:cubicBezTo>
                  <a:cubicBezTo>
                    <a:pt x="16416" y="18000"/>
                    <a:pt x="14688" y="18900"/>
                    <a:pt x="14040" y="19650"/>
                  </a:cubicBezTo>
                  <a:cubicBezTo>
                    <a:pt x="13392" y="20400"/>
                    <a:pt x="13824" y="21000"/>
                    <a:pt x="142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3336183" y="2919758"/>
              <a:ext cx="16314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0" y="0"/>
                  </a:moveTo>
                  <a:cubicBezTo>
                    <a:pt x="5538" y="1774"/>
                    <a:pt x="11077" y="3548"/>
                    <a:pt x="15092" y="5843"/>
                  </a:cubicBezTo>
                  <a:cubicBezTo>
                    <a:pt x="19108" y="8139"/>
                    <a:pt x="21600" y="10957"/>
                    <a:pt x="21323" y="13461"/>
                  </a:cubicBezTo>
                  <a:cubicBezTo>
                    <a:pt x="21046" y="15965"/>
                    <a:pt x="18000" y="18157"/>
                    <a:pt x="14538" y="19461"/>
                  </a:cubicBezTo>
                  <a:cubicBezTo>
                    <a:pt x="11077" y="20765"/>
                    <a:pt x="7200" y="21183"/>
                    <a:pt x="33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888633" y="3192808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3856883" y="3332508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4644283" y="2837208"/>
              <a:ext cx="980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2945"/>
                    <a:pt x="17280" y="5891"/>
                    <a:pt x="19440" y="9491"/>
                  </a:cubicBezTo>
                  <a:cubicBezTo>
                    <a:pt x="21600" y="13091"/>
                    <a:pt x="17280" y="1734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822083" y="2799795"/>
              <a:ext cx="139701" cy="417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21600" y="4825"/>
                  </a:moveTo>
                  <a:cubicBezTo>
                    <a:pt x="20945" y="3745"/>
                    <a:pt x="20291" y="2665"/>
                    <a:pt x="19309" y="1801"/>
                  </a:cubicBezTo>
                  <a:cubicBezTo>
                    <a:pt x="18327" y="937"/>
                    <a:pt x="17018" y="289"/>
                    <a:pt x="15545" y="73"/>
                  </a:cubicBezTo>
                  <a:cubicBezTo>
                    <a:pt x="14073" y="-143"/>
                    <a:pt x="12436" y="73"/>
                    <a:pt x="10636" y="1369"/>
                  </a:cubicBezTo>
                  <a:cubicBezTo>
                    <a:pt x="8836" y="2665"/>
                    <a:pt x="6873" y="5041"/>
                    <a:pt x="5891" y="7957"/>
                  </a:cubicBezTo>
                  <a:cubicBezTo>
                    <a:pt x="4909" y="10873"/>
                    <a:pt x="4909" y="14329"/>
                    <a:pt x="4909" y="16327"/>
                  </a:cubicBezTo>
                  <a:cubicBezTo>
                    <a:pt x="4909" y="18325"/>
                    <a:pt x="4909" y="18865"/>
                    <a:pt x="4909" y="19567"/>
                  </a:cubicBezTo>
                  <a:cubicBezTo>
                    <a:pt x="4909" y="20269"/>
                    <a:pt x="4909" y="21133"/>
                    <a:pt x="4582" y="21295"/>
                  </a:cubicBezTo>
                  <a:cubicBezTo>
                    <a:pt x="4255" y="21457"/>
                    <a:pt x="3600" y="20917"/>
                    <a:pt x="2782" y="20431"/>
                  </a:cubicBezTo>
                  <a:cubicBezTo>
                    <a:pt x="1964" y="19945"/>
                    <a:pt x="982" y="19513"/>
                    <a:pt x="0" y="19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803033" y="3084858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5600"/>
                    <a:pt x="2400" y="9600"/>
                    <a:pt x="6000" y="6000"/>
                  </a:cubicBezTo>
                  <a:cubicBezTo>
                    <a:pt x="9600" y="2400"/>
                    <a:pt x="156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4959266" y="3045977"/>
              <a:ext cx="135868" cy="15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834" fill="norm" stroke="1" extrusionOk="0">
                  <a:moveTo>
                    <a:pt x="11362" y="7018"/>
                  </a:moveTo>
                  <a:cubicBezTo>
                    <a:pt x="10365" y="4426"/>
                    <a:pt x="9368" y="1834"/>
                    <a:pt x="8039" y="682"/>
                  </a:cubicBezTo>
                  <a:cubicBezTo>
                    <a:pt x="6709" y="-470"/>
                    <a:pt x="5048" y="-182"/>
                    <a:pt x="3553" y="1690"/>
                  </a:cubicBezTo>
                  <a:cubicBezTo>
                    <a:pt x="2057" y="3562"/>
                    <a:pt x="728" y="7018"/>
                    <a:pt x="229" y="10330"/>
                  </a:cubicBezTo>
                  <a:cubicBezTo>
                    <a:pt x="-269" y="13642"/>
                    <a:pt x="63" y="16810"/>
                    <a:pt x="1060" y="18682"/>
                  </a:cubicBezTo>
                  <a:cubicBezTo>
                    <a:pt x="2057" y="20554"/>
                    <a:pt x="3719" y="21130"/>
                    <a:pt x="5214" y="20698"/>
                  </a:cubicBezTo>
                  <a:cubicBezTo>
                    <a:pt x="6709" y="20266"/>
                    <a:pt x="8039" y="18826"/>
                    <a:pt x="8869" y="17242"/>
                  </a:cubicBezTo>
                  <a:cubicBezTo>
                    <a:pt x="9700" y="15658"/>
                    <a:pt x="10033" y="13930"/>
                    <a:pt x="10697" y="11194"/>
                  </a:cubicBezTo>
                  <a:cubicBezTo>
                    <a:pt x="11362" y="8458"/>
                    <a:pt x="12359" y="4714"/>
                    <a:pt x="12857" y="3562"/>
                  </a:cubicBezTo>
                  <a:cubicBezTo>
                    <a:pt x="13356" y="2410"/>
                    <a:pt x="13356" y="3850"/>
                    <a:pt x="13522" y="6154"/>
                  </a:cubicBezTo>
                  <a:cubicBezTo>
                    <a:pt x="13688" y="8458"/>
                    <a:pt x="14020" y="11626"/>
                    <a:pt x="14851" y="14218"/>
                  </a:cubicBezTo>
                  <a:cubicBezTo>
                    <a:pt x="15682" y="16810"/>
                    <a:pt x="17011" y="18826"/>
                    <a:pt x="18174" y="18682"/>
                  </a:cubicBezTo>
                  <a:cubicBezTo>
                    <a:pt x="19337" y="18538"/>
                    <a:pt x="20334" y="16234"/>
                    <a:pt x="21331" y="13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5101483" y="3065808"/>
              <a:ext cx="133351" cy="137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4909"/>
                  </a:moveTo>
                  <a:cubicBezTo>
                    <a:pt x="343" y="3273"/>
                    <a:pt x="686" y="1636"/>
                    <a:pt x="1200" y="1800"/>
                  </a:cubicBezTo>
                  <a:cubicBezTo>
                    <a:pt x="1714" y="1964"/>
                    <a:pt x="2400" y="3927"/>
                    <a:pt x="3086" y="7200"/>
                  </a:cubicBezTo>
                  <a:cubicBezTo>
                    <a:pt x="3771" y="10473"/>
                    <a:pt x="4457" y="15055"/>
                    <a:pt x="5486" y="17836"/>
                  </a:cubicBezTo>
                  <a:cubicBezTo>
                    <a:pt x="6514" y="20618"/>
                    <a:pt x="7886" y="21600"/>
                    <a:pt x="9086" y="21273"/>
                  </a:cubicBezTo>
                  <a:cubicBezTo>
                    <a:pt x="10286" y="20945"/>
                    <a:pt x="11314" y="19309"/>
                    <a:pt x="12514" y="15545"/>
                  </a:cubicBezTo>
                  <a:cubicBezTo>
                    <a:pt x="13714" y="11782"/>
                    <a:pt x="15086" y="5891"/>
                    <a:pt x="16629" y="2945"/>
                  </a:cubicBezTo>
                  <a:cubicBezTo>
                    <a:pt x="18171" y="0"/>
                    <a:pt x="19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5232316" y="3076351"/>
              <a:ext cx="94346" cy="11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0825" fill="norm" stroke="1" extrusionOk="0">
                  <a:moveTo>
                    <a:pt x="9010" y="5022"/>
                  </a:moveTo>
                  <a:cubicBezTo>
                    <a:pt x="8541" y="3093"/>
                    <a:pt x="8071" y="1165"/>
                    <a:pt x="6662" y="393"/>
                  </a:cubicBezTo>
                  <a:cubicBezTo>
                    <a:pt x="5254" y="-378"/>
                    <a:pt x="2906" y="8"/>
                    <a:pt x="1497" y="1358"/>
                  </a:cubicBezTo>
                  <a:cubicBezTo>
                    <a:pt x="89" y="2708"/>
                    <a:pt x="-381" y="5022"/>
                    <a:pt x="323" y="8493"/>
                  </a:cubicBezTo>
                  <a:cubicBezTo>
                    <a:pt x="1028" y="11965"/>
                    <a:pt x="2906" y="16593"/>
                    <a:pt x="5489" y="18908"/>
                  </a:cubicBezTo>
                  <a:cubicBezTo>
                    <a:pt x="8071" y="21222"/>
                    <a:pt x="11358" y="21222"/>
                    <a:pt x="13941" y="20065"/>
                  </a:cubicBezTo>
                  <a:cubicBezTo>
                    <a:pt x="16523" y="18908"/>
                    <a:pt x="18402" y="16593"/>
                    <a:pt x="19576" y="14279"/>
                  </a:cubicBezTo>
                  <a:cubicBezTo>
                    <a:pt x="20749" y="11965"/>
                    <a:pt x="21219" y="9651"/>
                    <a:pt x="20749" y="7722"/>
                  </a:cubicBezTo>
                  <a:cubicBezTo>
                    <a:pt x="20280" y="5793"/>
                    <a:pt x="18871" y="4251"/>
                    <a:pt x="17462" y="4251"/>
                  </a:cubicBezTo>
                  <a:cubicBezTo>
                    <a:pt x="16054" y="4251"/>
                    <a:pt x="14645" y="5793"/>
                    <a:pt x="13236" y="7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5355483" y="3046758"/>
              <a:ext cx="165101" cy="16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430"/>
                  </a:moveTo>
                  <a:cubicBezTo>
                    <a:pt x="1108" y="1620"/>
                    <a:pt x="2215" y="810"/>
                    <a:pt x="3185" y="945"/>
                  </a:cubicBezTo>
                  <a:cubicBezTo>
                    <a:pt x="4154" y="1080"/>
                    <a:pt x="4985" y="2160"/>
                    <a:pt x="6231" y="5265"/>
                  </a:cubicBezTo>
                  <a:cubicBezTo>
                    <a:pt x="7477" y="8370"/>
                    <a:pt x="9138" y="13500"/>
                    <a:pt x="9831" y="16740"/>
                  </a:cubicBezTo>
                  <a:cubicBezTo>
                    <a:pt x="10523" y="19980"/>
                    <a:pt x="10246" y="21330"/>
                    <a:pt x="9692" y="21465"/>
                  </a:cubicBezTo>
                  <a:cubicBezTo>
                    <a:pt x="9138" y="21600"/>
                    <a:pt x="8308" y="20520"/>
                    <a:pt x="7754" y="17955"/>
                  </a:cubicBezTo>
                  <a:cubicBezTo>
                    <a:pt x="7200" y="15390"/>
                    <a:pt x="6923" y="11340"/>
                    <a:pt x="9277" y="8100"/>
                  </a:cubicBezTo>
                  <a:cubicBezTo>
                    <a:pt x="11631" y="4860"/>
                    <a:pt x="16615" y="24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5504972" y="3060400"/>
              <a:ext cx="123562" cy="15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154" fill="norm" stroke="1" extrusionOk="0">
                  <a:moveTo>
                    <a:pt x="12585" y="1621"/>
                  </a:moveTo>
                  <a:cubicBezTo>
                    <a:pt x="11120" y="746"/>
                    <a:pt x="9656" y="-130"/>
                    <a:pt x="8008" y="16"/>
                  </a:cubicBezTo>
                  <a:cubicBezTo>
                    <a:pt x="6361" y="162"/>
                    <a:pt x="4530" y="1329"/>
                    <a:pt x="3066" y="4248"/>
                  </a:cubicBezTo>
                  <a:cubicBezTo>
                    <a:pt x="1602" y="7167"/>
                    <a:pt x="503" y="11838"/>
                    <a:pt x="137" y="14902"/>
                  </a:cubicBezTo>
                  <a:cubicBezTo>
                    <a:pt x="-229" y="17967"/>
                    <a:pt x="137" y="19427"/>
                    <a:pt x="1235" y="20302"/>
                  </a:cubicBezTo>
                  <a:cubicBezTo>
                    <a:pt x="2334" y="21178"/>
                    <a:pt x="4164" y="21470"/>
                    <a:pt x="5629" y="20740"/>
                  </a:cubicBezTo>
                  <a:cubicBezTo>
                    <a:pt x="7093" y="20011"/>
                    <a:pt x="8191" y="18259"/>
                    <a:pt x="8924" y="16654"/>
                  </a:cubicBezTo>
                  <a:cubicBezTo>
                    <a:pt x="9656" y="15048"/>
                    <a:pt x="10022" y="13589"/>
                    <a:pt x="10754" y="11838"/>
                  </a:cubicBezTo>
                  <a:cubicBezTo>
                    <a:pt x="11486" y="10086"/>
                    <a:pt x="12585" y="8043"/>
                    <a:pt x="13134" y="7751"/>
                  </a:cubicBezTo>
                  <a:cubicBezTo>
                    <a:pt x="13683" y="7459"/>
                    <a:pt x="13683" y="8919"/>
                    <a:pt x="14049" y="10524"/>
                  </a:cubicBezTo>
                  <a:cubicBezTo>
                    <a:pt x="14415" y="12129"/>
                    <a:pt x="15147" y="13881"/>
                    <a:pt x="16429" y="14756"/>
                  </a:cubicBezTo>
                  <a:cubicBezTo>
                    <a:pt x="17710" y="15632"/>
                    <a:pt x="19540" y="15632"/>
                    <a:pt x="21371" y="15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5645539" y="2837208"/>
              <a:ext cx="109353" cy="350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45" fill="norm" stroke="1" extrusionOk="0">
                  <a:moveTo>
                    <a:pt x="11397" y="0"/>
                  </a:moveTo>
                  <a:cubicBezTo>
                    <a:pt x="9767" y="2863"/>
                    <a:pt x="8136" y="5725"/>
                    <a:pt x="6914" y="9043"/>
                  </a:cubicBezTo>
                  <a:cubicBezTo>
                    <a:pt x="5691" y="12361"/>
                    <a:pt x="4876" y="16135"/>
                    <a:pt x="4469" y="18412"/>
                  </a:cubicBezTo>
                  <a:cubicBezTo>
                    <a:pt x="4061" y="20689"/>
                    <a:pt x="4061" y="21470"/>
                    <a:pt x="4469" y="21340"/>
                  </a:cubicBezTo>
                  <a:cubicBezTo>
                    <a:pt x="4876" y="21210"/>
                    <a:pt x="5691" y="20169"/>
                    <a:pt x="7118" y="18933"/>
                  </a:cubicBezTo>
                  <a:cubicBezTo>
                    <a:pt x="8544" y="17696"/>
                    <a:pt x="10582" y="16265"/>
                    <a:pt x="12620" y="15484"/>
                  </a:cubicBezTo>
                  <a:cubicBezTo>
                    <a:pt x="14657" y="14704"/>
                    <a:pt x="16695" y="14573"/>
                    <a:pt x="18121" y="14899"/>
                  </a:cubicBezTo>
                  <a:cubicBezTo>
                    <a:pt x="19548" y="15224"/>
                    <a:pt x="20363" y="16005"/>
                    <a:pt x="20770" y="16851"/>
                  </a:cubicBezTo>
                  <a:cubicBezTo>
                    <a:pt x="21178" y="17696"/>
                    <a:pt x="21178" y="18607"/>
                    <a:pt x="20567" y="19323"/>
                  </a:cubicBezTo>
                  <a:cubicBezTo>
                    <a:pt x="19955" y="20039"/>
                    <a:pt x="18733" y="20559"/>
                    <a:pt x="17103" y="20949"/>
                  </a:cubicBezTo>
                  <a:cubicBezTo>
                    <a:pt x="15472" y="21340"/>
                    <a:pt x="13435" y="21600"/>
                    <a:pt x="10582" y="21535"/>
                  </a:cubicBezTo>
                  <a:cubicBezTo>
                    <a:pt x="7729" y="21470"/>
                    <a:pt x="4061" y="21080"/>
                    <a:pt x="2023" y="20169"/>
                  </a:cubicBezTo>
                  <a:cubicBezTo>
                    <a:pt x="-14" y="19258"/>
                    <a:pt x="-422" y="17827"/>
                    <a:pt x="393" y="16720"/>
                  </a:cubicBezTo>
                  <a:cubicBezTo>
                    <a:pt x="1208" y="15614"/>
                    <a:pt x="3246" y="14834"/>
                    <a:pt x="5284" y="14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5812683" y="2849908"/>
              <a:ext cx="127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600"/>
                    <a:pt x="14400" y="7200"/>
                    <a:pt x="10800" y="10800"/>
                  </a:cubicBezTo>
                  <a:cubicBezTo>
                    <a:pt x="7200" y="14400"/>
                    <a:pt x="36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5868583" y="3032077"/>
              <a:ext cx="109201" cy="13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0876" fill="norm" stroke="1" extrusionOk="0">
                  <a:moveTo>
                    <a:pt x="240" y="11277"/>
                  </a:moveTo>
                  <a:cubicBezTo>
                    <a:pt x="2278" y="10944"/>
                    <a:pt x="4316" y="10612"/>
                    <a:pt x="6150" y="9449"/>
                  </a:cubicBezTo>
                  <a:cubicBezTo>
                    <a:pt x="7983" y="8286"/>
                    <a:pt x="9614" y="6292"/>
                    <a:pt x="10836" y="4464"/>
                  </a:cubicBezTo>
                  <a:cubicBezTo>
                    <a:pt x="12059" y="2637"/>
                    <a:pt x="12874" y="975"/>
                    <a:pt x="12263" y="311"/>
                  </a:cubicBezTo>
                  <a:cubicBezTo>
                    <a:pt x="11651" y="-354"/>
                    <a:pt x="9614" y="-22"/>
                    <a:pt x="7372" y="1972"/>
                  </a:cubicBezTo>
                  <a:cubicBezTo>
                    <a:pt x="5131" y="3966"/>
                    <a:pt x="2685" y="7621"/>
                    <a:pt x="1259" y="10778"/>
                  </a:cubicBezTo>
                  <a:cubicBezTo>
                    <a:pt x="-167" y="13935"/>
                    <a:pt x="-575" y="16594"/>
                    <a:pt x="1055" y="18421"/>
                  </a:cubicBezTo>
                  <a:cubicBezTo>
                    <a:pt x="2685" y="20249"/>
                    <a:pt x="6353" y="21246"/>
                    <a:pt x="10021" y="20748"/>
                  </a:cubicBezTo>
                  <a:cubicBezTo>
                    <a:pt x="13689" y="20249"/>
                    <a:pt x="17357" y="18255"/>
                    <a:pt x="21025" y="16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6092083" y="2780058"/>
              <a:ext cx="444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880"/>
                    <a:pt x="15429" y="5760"/>
                    <a:pt x="12857" y="8691"/>
                  </a:cubicBezTo>
                  <a:cubicBezTo>
                    <a:pt x="10286" y="11623"/>
                    <a:pt x="8229" y="14606"/>
                    <a:pt x="6171" y="16766"/>
                  </a:cubicBezTo>
                  <a:cubicBezTo>
                    <a:pt x="4114" y="18926"/>
                    <a:pt x="2057" y="202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4608300" y="3357908"/>
              <a:ext cx="126266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507" y="21600"/>
                  </a:moveTo>
                  <a:cubicBezTo>
                    <a:pt x="253" y="21120"/>
                    <a:pt x="0" y="20640"/>
                    <a:pt x="0" y="20400"/>
                  </a:cubicBezTo>
                  <a:cubicBezTo>
                    <a:pt x="0" y="20160"/>
                    <a:pt x="253" y="20160"/>
                    <a:pt x="1013" y="19200"/>
                  </a:cubicBezTo>
                  <a:cubicBezTo>
                    <a:pt x="1773" y="18240"/>
                    <a:pt x="3039" y="16320"/>
                    <a:pt x="4396" y="14400"/>
                  </a:cubicBezTo>
                  <a:cubicBezTo>
                    <a:pt x="5753" y="12480"/>
                    <a:pt x="7200" y="10560"/>
                    <a:pt x="8575" y="8880"/>
                  </a:cubicBezTo>
                  <a:cubicBezTo>
                    <a:pt x="9950" y="7200"/>
                    <a:pt x="11252" y="5760"/>
                    <a:pt x="12537" y="4320"/>
                  </a:cubicBezTo>
                  <a:cubicBezTo>
                    <a:pt x="13821" y="2880"/>
                    <a:pt x="15087" y="1440"/>
                    <a:pt x="16426" y="720"/>
                  </a:cubicBezTo>
                  <a:cubicBezTo>
                    <a:pt x="17765" y="0"/>
                    <a:pt x="19176" y="0"/>
                    <a:pt x="19990" y="0"/>
                  </a:cubicBezTo>
                  <a:cubicBezTo>
                    <a:pt x="20804" y="0"/>
                    <a:pt x="21021" y="0"/>
                    <a:pt x="21220" y="240"/>
                  </a:cubicBezTo>
                  <a:cubicBezTo>
                    <a:pt x="21419" y="480"/>
                    <a:pt x="21600" y="960"/>
                    <a:pt x="21582" y="2160"/>
                  </a:cubicBezTo>
                  <a:cubicBezTo>
                    <a:pt x="21564" y="3360"/>
                    <a:pt x="21347" y="5280"/>
                    <a:pt x="2113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4936383" y="3573808"/>
              <a:ext cx="127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00"/>
                    <a:pt x="14400" y="8400"/>
                    <a:pt x="18000" y="12000"/>
                  </a:cubicBezTo>
                  <a:cubicBezTo>
                    <a:pt x="21600" y="15600"/>
                    <a:pt x="216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5063383" y="3569257"/>
              <a:ext cx="488951" cy="334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21350"/>
                  </a:moveTo>
                  <a:cubicBezTo>
                    <a:pt x="3086" y="20945"/>
                    <a:pt x="6171" y="20540"/>
                    <a:pt x="7948" y="20270"/>
                  </a:cubicBezTo>
                  <a:cubicBezTo>
                    <a:pt x="9725" y="20000"/>
                    <a:pt x="10192" y="19865"/>
                    <a:pt x="10192" y="19663"/>
                  </a:cubicBezTo>
                  <a:cubicBezTo>
                    <a:pt x="10192" y="19460"/>
                    <a:pt x="9725" y="19190"/>
                    <a:pt x="8977" y="17840"/>
                  </a:cubicBezTo>
                  <a:cubicBezTo>
                    <a:pt x="8229" y="16490"/>
                    <a:pt x="7200" y="14060"/>
                    <a:pt x="6639" y="11765"/>
                  </a:cubicBezTo>
                  <a:cubicBezTo>
                    <a:pt x="6078" y="9470"/>
                    <a:pt x="5984" y="7310"/>
                    <a:pt x="6125" y="5555"/>
                  </a:cubicBezTo>
                  <a:cubicBezTo>
                    <a:pt x="6265" y="3800"/>
                    <a:pt x="6639" y="2450"/>
                    <a:pt x="7714" y="1438"/>
                  </a:cubicBezTo>
                  <a:cubicBezTo>
                    <a:pt x="8790" y="425"/>
                    <a:pt x="10566" y="-250"/>
                    <a:pt x="12156" y="88"/>
                  </a:cubicBezTo>
                  <a:cubicBezTo>
                    <a:pt x="13745" y="425"/>
                    <a:pt x="15148" y="1775"/>
                    <a:pt x="15943" y="3463"/>
                  </a:cubicBezTo>
                  <a:cubicBezTo>
                    <a:pt x="16738" y="5150"/>
                    <a:pt x="16925" y="7175"/>
                    <a:pt x="16504" y="9740"/>
                  </a:cubicBezTo>
                  <a:cubicBezTo>
                    <a:pt x="16083" y="12305"/>
                    <a:pt x="15055" y="15410"/>
                    <a:pt x="14494" y="17300"/>
                  </a:cubicBezTo>
                  <a:cubicBezTo>
                    <a:pt x="13932" y="19190"/>
                    <a:pt x="13839" y="19865"/>
                    <a:pt x="14306" y="20203"/>
                  </a:cubicBezTo>
                  <a:cubicBezTo>
                    <a:pt x="14774" y="20540"/>
                    <a:pt x="15803" y="20540"/>
                    <a:pt x="17112" y="20068"/>
                  </a:cubicBezTo>
                  <a:cubicBezTo>
                    <a:pt x="18421" y="19595"/>
                    <a:pt x="20010" y="18650"/>
                    <a:pt x="21600" y="17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5628533" y="3535708"/>
              <a:ext cx="1962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1" h="21600" fill="norm" stroke="1" extrusionOk="0">
                  <a:moveTo>
                    <a:pt x="0" y="0"/>
                  </a:moveTo>
                  <a:cubicBezTo>
                    <a:pt x="8640" y="2535"/>
                    <a:pt x="17280" y="5070"/>
                    <a:pt x="19440" y="8011"/>
                  </a:cubicBezTo>
                  <a:cubicBezTo>
                    <a:pt x="21600" y="10952"/>
                    <a:pt x="17280" y="14299"/>
                    <a:pt x="14040" y="16631"/>
                  </a:cubicBezTo>
                  <a:cubicBezTo>
                    <a:pt x="10800" y="18963"/>
                    <a:pt x="8640" y="20282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275483" y="4951758"/>
              <a:ext cx="5016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2" y="19200"/>
                    <a:pt x="5104" y="16800"/>
                    <a:pt x="8066" y="13800"/>
                  </a:cubicBezTo>
                  <a:cubicBezTo>
                    <a:pt x="11028" y="10800"/>
                    <a:pt x="14400" y="7200"/>
                    <a:pt x="16724" y="4800"/>
                  </a:cubicBezTo>
                  <a:cubicBezTo>
                    <a:pt x="19048" y="2400"/>
                    <a:pt x="2032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132733" y="4939058"/>
              <a:ext cx="393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39" y="21600"/>
                    <a:pt x="4877" y="21600"/>
                    <a:pt x="8187" y="18000"/>
                  </a:cubicBezTo>
                  <a:cubicBezTo>
                    <a:pt x="11497" y="14400"/>
                    <a:pt x="15677" y="7200"/>
                    <a:pt x="18058" y="3600"/>
                  </a:cubicBezTo>
                  <a:cubicBezTo>
                    <a:pt x="20439" y="0"/>
                    <a:pt x="2101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951883" y="4939058"/>
              <a:ext cx="425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1" y="14400"/>
                    <a:pt x="7522" y="7200"/>
                    <a:pt x="11122" y="3600"/>
                  </a:cubicBezTo>
                  <a:cubicBezTo>
                    <a:pt x="14722" y="0"/>
                    <a:pt x="1816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2771033" y="4920008"/>
              <a:ext cx="457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00" y="17100"/>
                    <a:pt x="4400" y="12600"/>
                    <a:pt x="6950" y="9450"/>
                  </a:cubicBezTo>
                  <a:cubicBezTo>
                    <a:pt x="9500" y="6300"/>
                    <a:pt x="12400" y="4500"/>
                    <a:pt x="14900" y="3150"/>
                  </a:cubicBezTo>
                  <a:cubicBezTo>
                    <a:pt x="17400" y="1800"/>
                    <a:pt x="195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3418733" y="4900958"/>
              <a:ext cx="469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3" y="21600"/>
                    <a:pt x="4086" y="21600"/>
                    <a:pt x="7054" y="18720"/>
                  </a:cubicBezTo>
                  <a:cubicBezTo>
                    <a:pt x="10022" y="15840"/>
                    <a:pt x="13914" y="10080"/>
                    <a:pt x="16492" y="6480"/>
                  </a:cubicBezTo>
                  <a:cubicBezTo>
                    <a:pt x="19070" y="2880"/>
                    <a:pt x="2033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3971183" y="4945673"/>
              <a:ext cx="584201" cy="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2896" y="13500"/>
                    <a:pt x="5791" y="6300"/>
                    <a:pt x="9000" y="2700"/>
                  </a:cubicBezTo>
                  <a:cubicBezTo>
                    <a:pt x="12209" y="-900"/>
                    <a:pt x="15730" y="-900"/>
                    <a:pt x="17883" y="2700"/>
                  </a:cubicBezTo>
                  <a:cubicBezTo>
                    <a:pt x="20035" y="6300"/>
                    <a:pt x="20817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358033" y="5255429"/>
              <a:ext cx="242524" cy="34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38" fill="norm" stroke="1" extrusionOk="0">
                  <a:moveTo>
                    <a:pt x="0" y="21538"/>
                  </a:moveTo>
                  <a:cubicBezTo>
                    <a:pt x="939" y="18490"/>
                    <a:pt x="1878" y="15442"/>
                    <a:pt x="3193" y="12063"/>
                  </a:cubicBezTo>
                  <a:cubicBezTo>
                    <a:pt x="4508" y="8684"/>
                    <a:pt x="6198" y="4974"/>
                    <a:pt x="7419" y="2787"/>
                  </a:cubicBezTo>
                  <a:cubicBezTo>
                    <a:pt x="8640" y="601"/>
                    <a:pt x="9391" y="-62"/>
                    <a:pt x="9767" y="4"/>
                  </a:cubicBezTo>
                  <a:cubicBezTo>
                    <a:pt x="10143" y="71"/>
                    <a:pt x="10143" y="866"/>
                    <a:pt x="10237" y="2721"/>
                  </a:cubicBezTo>
                  <a:cubicBezTo>
                    <a:pt x="10330" y="4576"/>
                    <a:pt x="10518" y="7491"/>
                    <a:pt x="10800" y="9280"/>
                  </a:cubicBezTo>
                  <a:cubicBezTo>
                    <a:pt x="11082" y="11069"/>
                    <a:pt x="11457" y="11732"/>
                    <a:pt x="11927" y="11798"/>
                  </a:cubicBezTo>
                  <a:cubicBezTo>
                    <a:pt x="12397" y="11864"/>
                    <a:pt x="12960" y="11334"/>
                    <a:pt x="13617" y="9943"/>
                  </a:cubicBezTo>
                  <a:cubicBezTo>
                    <a:pt x="14275" y="8551"/>
                    <a:pt x="15026" y="6299"/>
                    <a:pt x="15683" y="4709"/>
                  </a:cubicBezTo>
                  <a:cubicBezTo>
                    <a:pt x="16341" y="3118"/>
                    <a:pt x="16904" y="2191"/>
                    <a:pt x="17656" y="1462"/>
                  </a:cubicBezTo>
                  <a:cubicBezTo>
                    <a:pt x="18407" y="733"/>
                    <a:pt x="19346" y="203"/>
                    <a:pt x="20097" y="799"/>
                  </a:cubicBezTo>
                  <a:cubicBezTo>
                    <a:pt x="20849" y="1396"/>
                    <a:pt x="21412" y="3118"/>
                    <a:pt x="21506" y="6232"/>
                  </a:cubicBezTo>
                  <a:cubicBezTo>
                    <a:pt x="21600" y="9347"/>
                    <a:pt x="21224" y="13852"/>
                    <a:pt x="20849" y="183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694583" y="5459758"/>
              <a:ext cx="381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253383" y="5291396"/>
              <a:ext cx="183357" cy="30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31" fill="norm" stroke="1" extrusionOk="0">
                  <a:moveTo>
                    <a:pt x="0" y="19718"/>
                  </a:moveTo>
                  <a:cubicBezTo>
                    <a:pt x="1241" y="16093"/>
                    <a:pt x="2483" y="12468"/>
                    <a:pt x="3848" y="9372"/>
                  </a:cubicBezTo>
                  <a:cubicBezTo>
                    <a:pt x="5214" y="6275"/>
                    <a:pt x="6703" y="3707"/>
                    <a:pt x="7821" y="2121"/>
                  </a:cubicBezTo>
                  <a:cubicBezTo>
                    <a:pt x="8938" y="535"/>
                    <a:pt x="9683" y="-69"/>
                    <a:pt x="10179" y="7"/>
                  </a:cubicBezTo>
                  <a:cubicBezTo>
                    <a:pt x="10676" y="82"/>
                    <a:pt x="10924" y="837"/>
                    <a:pt x="11048" y="1819"/>
                  </a:cubicBezTo>
                  <a:cubicBezTo>
                    <a:pt x="11172" y="2801"/>
                    <a:pt x="11172" y="4009"/>
                    <a:pt x="11172" y="5067"/>
                  </a:cubicBezTo>
                  <a:cubicBezTo>
                    <a:pt x="11172" y="6124"/>
                    <a:pt x="11172" y="7030"/>
                    <a:pt x="11793" y="7257"/>
                  </a:cubicBezTo>
                  <a:cubicBezTo>
                    <a:pt x="12414" y="7483"/>
                    <a:pt x="13655" y="7030"/>
                    <a:pt x="14772" y="6275"/>
                  </a:cubicBezTo>
                  <a:cubicBezTo>
                    <a:pt x="15890" y="5520"/>
                    <a:pt x="16883" y="4462"/>
                    <a:pt x="18000" y="3330"/>
                  </a:cubicBezTo>
                  <a:cubicBezTo>
                    <a:pt x="19117" y="2197"/>
                    <a:pt x="20359" y="988"/>
                    <a:pt x="20979" y="762"/>
                  </a:cubicBezTo>
                  <a:cubicBezTo>
                    <a:pt x="21600" y="535"/>
                    <a:pt x="21600" y="1290"/>
                    <a:pt x="21352" y="4009"/>
                  </a:cubicBezTo>
                  <a:cubicBezTo>
                    <a:pt x="21103" y="6728"/>
                    <a:pt x="20607" y="11411"/>
                    <a:pt x="20359" y="14658"/>
                  </a:cubicBezTo>
                  <a:cubicBezTo>
                    <a:pt x="20110" y="17906"/>
                    <a:pt x="20110" y="19718"/>
                    <a:pt x="20110" y="21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494683" y="5504208"/>
              <a:ext cx="171451" cy="11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2274"/>
                  </a:moveTo>
                  <a:cubicBezTo>
                    <a:pt x="1067" y="1137"/>
                    <a:pt x="2133" y="0"/>
                    <a:pt x="3200" y="0"/>
                  </a:cubicBezTo>
                  <a:cubicBezTo>
                    <a:pt x="4267" y="0"/>
                    <a:pt x="5333" y="1137"/>
                    <a:pt x="5867" y="2653"/>
                  </a:cubicBezTo>
                  <a:cubicBezTo>
                    <a:pt x="6400" y="4168"/>
                    <a:pt x="6400" y="6063"/>
                    <a:pt x="6267" y="8147"/>
                  </a:cubicBezTo>
                  <a:cubicBezTo>
                    <a:pt x="6133" y="10232"/>
                    <a:pt x="5867" y="12505"/>
                    <a:pt x="5200" y="14779"/>
                  </a:cubicBezTo>
                  <a:cubicBezTo>
                    <a:pt x="4533" y="17053"/>
                    <a:pt x="3467" y="19326"/>
                    <a:pt x="3600" y="20463"/>
                  </a:cubicBezTo>
                  <a:cubicBezTo>
                    <a:pt x="3733" y="21600"/>
                    <a:pt x="5067" y="21600"/>
                    <a:pt x="8267" y="20842"/>
                  </a:cubicBezTo>
                  <a:cubicBezTo>
                    <a:pt x="11467" y="20084"/>
                    <a:pt x="16533" y="18568"/>
                    <a:pt x="21600" y="170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2157200" y="5276099"/>
              <a:ext cx="181135" cy="278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03" fill="norm" stroke="1" extrusionOk="0">
                  <a:moveTo>
                    <a:pt x="2009" y="17371"/>
                  </a:moveTo>
                  <a:cubicBezTo>
                    <a:pt x="1507" y="18177"/>
                    <a:pt x="1005" y="18983"/>
                    <a:pt x="628" y="19789"/>
                  </a:cubicBezTo>
                  <a:cubicBezTo>
                    <a:pt x="251" y="20595"/>
                    <a:pt x="0" y="21401"/>
                    <a:pt x="0" y="21159"/>
                  </a:cubicBezTo>
                  <a:cubicBezTo>
                    <a:pt x="0" y="20917"/>
                    <a:pt x="251" y="19628"/>
                    <a:pt x="879" y="16888"/>
                  </a:cubicBezTo>
                  <a:cubicBezTo>
                    <a:pt x="1507" y="14147"/>
                    <a:pt x="2512" y="9956"/>
                    <a:pt x="3265" y="7377"/>
                  </a:cubicBezTo>
                  <a:cubicBezTo>
                    <a:pt x="4019" y="4798"/>
                    <a:pt x="4521" y="3831"/>
                    <a:pt x="5149" y="2702"/>
                  </a:cubicBezTo>
                  <a:cubicBezTo>
                    <a:pt x="5777" y="1574"/>
                    <a:pt x="6530" y="285"/>
                    <a:pt x="7033" y="43"/>
                  </a:cubicBezTo>
                  <a:cubicBezTo>
                    <a:pt x="7535" y="-199"/>
                    <a:pt x="7786" y="607"/>
                    <a:pt x="8037" y="1655"/>
                  </a:cubicBezTo>
                  <a:cubicBezTo>
                    <a:pt x="8288" y="2702"/>
                    <a:pt x="8540" y="3992"/>
                    <a:pt x="8916" y="5120"/>
                  </a:cubicBezTo>
                  <a:cubicBezTo>
                    <a:pt x="9293" y="6249"/>
                    <a:pt x="9795" y="7216"/>
                    <a:pt x="10674" y="7700"/>
                  </a:cubicBezTo>
                  <a:cubicBezTo>
                    <a:pt x="11553" y="8183"/>
                    <a:pt x="12809" y="8183"/>
                    <a:pt x="13814" y="7861"/>
                  </a:cubicBezTo>
                  <a:cubicBezTo>
                    <a:pt x="14819" y="7538"/>
                    <a:pt x="15572" y="6894"/>
                    <a:pt x="16828" y="5362"/>
                  </a:cubicBezTo>
                  <a:cubicBezTo>
                    <a:pt x="18084" y="3831"/>
                    <a:pt x="19842" y="1413"/>
                    <a:pt x="20721" y="688"/>
                  </a:cubicBezTo>
                  <a:cubicBezTo>
                    <a:pt x="21600" y="-38"/>
                    <a:pt x="21600" y="929"/>
                    <a:pt x="21349" y="4314"/>
                  </a:cubicBezTo>
                  <a:cubicBezTo>
                    <a:pt x="21098" y="7700"/>
                    <a:pt x="20595" y="13502"/>
                    <a:pt x="20093" y="193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2396383" y="5454588"/>
              <a:ext cx="68481" cy="170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51" fill="norm" stroke="1" extrusionOk="0">
                  <a:moveTo>
                    <a:pt x="1964" y="3051"/>
                  </a:moveTo>
                  <a:cubicBezTo>
                    <a:pt x="4582" y="1984"/>
                    <a:pt x="7200" y="918"/>
                    <a:pt x="10145" y="384"/>
                  </a:cubicBezTo>
                  <a:cubicBezTo>
                    <a:pt x="13091" y="-149"/>
                    <a:pt x="16364" y="-149"/>
                    <a:pt x="18327" y="518"/>
                  </a:cubicBezTo>
                  <a:cubicBezTo>
                    <a:pt x="20291" y="1184"/>
                    <a:pt x="20945" y="2518"/>
                    <a:pt x="20291" y="3718"/>
                  </a:cubicBezTo>
                  <a:cubicBezTo>
                    <a:pt x="19636" y="4918"/>
                    <a:pt x="17673" y="5984"/>
                    <a:pt x="15055" y="7051"/>
                  </a:cubicBezTo>
                  <a:cubicBezTo>
                    <a:pt x="12436" y="8118"/>
                    <a:pt x="9164" y="9184"/>
                    <a:pt x="9164" y="9718"/>
                  </a:cubicBezTo>
                  <a:cubicBezTo>
                    <a:pt x="9164" y="10251"/>
                    <a:pt x="12436" y="10251"/>
                    <a:pt x="15055" y="10784"/>
                  </a:cubicBezTo>
                  <a:cubicBezTo>
                    <a:pt x="17673" y="11318"/>
                    <a:pt x="19636" y="12384"/>
                    <a:pt x="20618" y="13584"/>
                  </a:cubicBezTo>
                  <a:cubicBezTo>
                    <a:pt x="21600" y="14784"/>
                    <a:pt x="21600" y="16118"/>
                    <a:pt x="18000" y="17451"/>
                  </a:cubicBezTo>
                  <a:cubicBezTo>
                    <a:pt x="14400" y="18784"/>
                    <a:pt x="7200" y="20118"/>
                    <a:pt x="0" y="214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2961533" y="5220165"/>
              <a:ext cx="180794" cy="284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71" fill="norm" stroke="1" extrusionOk="0">
                  <a:moveTo>
                    <a:pt x="0" y="21471"/>
                  </a:moveTo>
                  <a:cubicBezTo>
                    <a:pt x="753" y="17311"/>
                    <a:pt x="1507" y="13151"/>
                    <a:pt x="2260" y="9951"/>
                  </a:cubicBezTo>
                  <a:cubicBezTo>
                    <a:pt x="3014" y="6751"/>
                    <a:pt x="3767" y="4511"/>
                    <a:pt x="4395" y="2991"/>
                  </a:cubicBezTo>
                  <a:cubicBezTo>
                    <a:pt x="5023" y="1471"/>
                    <a:pt x="5526" y="671"/>
                    <a:pt x="5651" y="751"/>
                  </a:cubicBezTo>
                  <a:cubicBezTo>
                    <a:pt x="5777" y="831"/>
                    <a:pt x="5526" y="1791"/>
                    <a:pt x="5400" y="2911"/>
                  </a:cubicBezTo>
                  <a:cubicBezTo>
                    <a:pt x="5274" y="4031"/>
                    <a:pt x="5274" y="5311"/>
                    <a:pt x="5526" y="6351"/>
                  </a:cubicBezTo>
                  <a:cubicBezTo>
                    <a:pt x="5777" y="7391"/>
                    <a:pt x="6279" y="8191"/>
                    <a:pt x="7158" y="8511"/>
                  </a:cubicBezTo>
                  <a:cubicBezTo>
                    <a:pt x="8037" y="8831"/>
                    <a:pt x="9293" y="8671"/>
                    <a:pt x="10800" y="7711"/>
                  </a:cubicBezTo>
                  <a:cubicBezTo>
                    <a:pt x="12307" y="6751"/>
                    <a:pt x="14065" y="4991"/>
                    <a:pt x="15195" y="3711"/>
                  </a:cubicBezTo>
                  <a:cubicBezTo>
                    <a:pt x="16326" y="2431"/>
                    <a:pt x="16828" y="1631"/>
                    <a:pt x="17581" y="991"/>
                  </a:cubicBezTo>
                  <a:cubicBezTo>
                    <a:pt x="18335" y="351"/>
                    <a:pt x="19340" y="-129"/>
                    <a:pt x="19967" y="31"/>
                  </a:cubicBezTo>
                  <a:cubicBezTo>
                    <a:pt x="20595" y="191"/>
                    <a:pt x="20847" y="991"/>
                    <a:pt x="21098" y="3951"/>
                  </a:cubicBezTo>
                  <a:cubicBezTo>
                    <a:pt x="21349" y="6911"/>
                    <a:pt x="21600" y="12031"/>
                    <a:pt x="21349" y="15311"/>
                  </a:cubicBezTo>
                  <a:cubicBezTo>
                    <a:pt x="21098" y="18591"/>
                    <a:pt x="20344" y="20031"/>
                    <a:pt x="19591" y="21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3209183" y="5415308"/>
              <a:ext cx="762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" y="1059"/>
                    <a:pt x="1200" y="2118"/>
                    <a:pt x="1500" y="3176"/>
                  </a:cubicBezTo>
                  <a:cubicBezTo>
                    <a:pt x="1800" y="4235"/>
                    <a:pt x="1800" y="5294"/>
                    <a:pt x="3600" y="6141"/>
                  </a:cubicBezTo>
                  <a:cubicBezTo>
                    <a:pt x="5400" y="6988"/>
                    <a:pt x="9000" y="7624"/>
                    <a:pt x="12000" y="7624"/>
                  </a:cubicBezTo>
                  <a:cubicBezTo>
                    <a:pt x="15000" y="7624"/>
                    <a:pt x="17400" y="6988"/>
                    <a:pt x="17700" y="7094"/>
                  </a:cubicBezTo>
                  <a:cubicBezTo>
                    <a:pt x="18000" y="7200"/>
                    <a:pt x="16200" y="8047"/>
                    <a:pt x="15000" y="9847"/>
                  </a:cubicBezTo>
                  <a:cubicBezTo>
                    <a:pt x="13800" y="11647"/>
                    <a:pt x="13200" y="14400"/>
                    <a:pt x="14400" y="16518"/>
                  </a:cubicBezTo>
                  <a:cubicBezTo>
                    <a:pt x="15600" y="18635"/>
                    <a:pt x="18600" y="201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3603246" y="5217328"/>
              <a:ext cx="189712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37" fill="norm" stroke="1" extrusionOk="0">
                  <a:moveTo>
                    <a:pt x="679" y="19512"/>
                  </a:moveTo>
                  <a:cubicBezTo>
                    <a:pt x="439" y="20322"/>
                    <a:pt x="199" y="21132"/>
                    <a:pt x="79" y="20929"/>
                  </a:cubicBezTo>
                  <a:cubicBezTo>
                    <a:pt x="-41" y="20727"/>
                    <a:pt x="-41" y="19512"/>
                    <a:pt x="199" y="16947"/>
                  </a:cubicBezTo>
                  <a:cubicBezTo>
                    <a:pt x="439" y="14382"/>
                    <a:pt x="919" y="10467"/>
                    <a:pt x="1519" y="7699"/>
                  </a:cubicBezTo>
                  <a:cubicBezTo>
                    <a:pt x="2119" y="4932"/>
                    <a:pt x="2839" y="3312"/>
                    <a:pt x="3559" y="2097"/>
                  </a:cubicBezTo>
                  <a:cubicBezTo>
                    <a:pt x="4279" y="882"/>
                    <a:pt x="4999" y="72"/>
                    <a:pt x="5719" y="5"/>
                  </a:cubicBezTo>
                  <a:cubicBezTo>
                    <a:pt x="6439" y="-63"/>
                    <a:pt x="7159" y="612"/>
                    <a:pt x="7999" y="2232"/>
                  </a:cubicBezTo>
                  <a:cubicBezTo>
                    <a:pt x="8839" y="3852"/>
                    <a:pt x="9799" y="6417"/>
                    <a:pt x="10639" y="7970"/>
                  </a:cubicBezTo>
                  <a:cubicBezTo>
                    <a:pt x="11479" y="9522"/>
                    <a:pt x="12199" y="10062"/>
                    <a:pt x="13159" y="10332"/>
                  </a:cubicBezTo>
                  <a:cubicBezTo>
                    <a:pt x="14119" y="10602"/>
                    <a:pt x="15319" y="10602"/>
                    <a:pt x="16399" y="10197"/>
                  </a:cubicBezTo>
                  <a:cubicBezTo>
                    <a:pt x="17479" y="9792"/>
                    <a:pt x="18439" y="8982"/>
                    <a:pt x="19279" y="7970"/>
                  </a:cubicBezTo>
                  <a:cubicBezTo>
                    <a:pt x="20119" y="6957"/>
                    <a:pt x="20839" y="5742"/>
                    <a:pt x="21199" y="4730"/>
                  </a:cubicBezTo>
                  <a:cubicBezTo>
                    <a:pt x="21559" y="3717"/>
                    <a:pt x="21559" y="2907"/>
                    <a:pt x="21439" y="2840"/>
                  </a:cubicBezTo>
                  <a:cubicBezTo>
                    <a:pt x="21319" y="2772"/>
                    <a:pt x="21079" y="3447"/>
                    <a:pt x="20719" y="5877"/>
                  </a:cubicBezTo>
                  <a:cubicBezTo>
                    <a:pt x="20359" y="8307"/>
                    <a:pt x="19879" y="12492"/>
                    <a:pt x="19759" y="15395"/>
                  </a:cubicBezTo>
                  <a:cubicBezTo>
                    <a:pt x="19639" y="18297"/>
                    <a:pt x="19879" y="19917"/>
                    <a:pt x="20119" y="215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3854804" y="5474575"/>
              <a:ext cx="62665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600" fill="norm" stroke="1" extrusionOk="0">
                  <a:moveTo>
                    <a:pt x="19497" y="540"/>
                  </a:moveTo>
                  <a:cubicBezTo>
                    <a:pt x="16014" y="270"/>
                    <a:pt x="12530" y="0"/>
                    <a:pt x="9046" y="0"/>
                  </a:cubicBezTo>
                  <a:cubicBezTo>
                    <a:pt x="5562" y="0"/>
                    <a:pt x="2078" y="270"/>
                    <a:pt x="685" y="1215"/>
                  </a:cubicBezTo>
                  <a:cubicBezTo>
                    <a:pt x="-709" y="2160"/>
                    <a:pt x="-12" y="3780"/>
                    <a:pt x="3123" y="5940"/>
                  </a:cubicBezTo>
                  <a:cubicBezTo>
                    <a:pt x="6259" y="8100"/>
                    <a:pt x="11833" y="10800"/>
                    <a:pt x="15317" y="12825"/>
                  </a:cubicBezTo>
                  <a:cubicBezTo>
                    <a:pt x="18801" y="14850"/>
                    <a:pt x="20194" y="16200"/>
                    <a:pt x="20543" y="17550"/>
                  </a:cubicBezTo>
                  <a:cubicBezTo>
                    <a:pt x="20891" y="18900"/>
                    <a:pt x="20194" y="20250"/>
                    <a:pt x="18104" y="20925"/>
                  </a:cubicBezTo>
                  <a:cubicBezTo>
                    <a:pt x="16014" y="21600"/>
                    <a:pt x="12530" y="21600"/>
                    <a:pt x="904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3863233" y="5434358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4400"/>
                    <a:pt x="11733" y="7200"/>
                    <a:pt x="15333" y="3600"/>
                  </a:cubicBezTo>
                  <a:cubicBezTo>
                    <a:pt x="18933" y="0"/>
                    <a:pt x="202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4237883" y="5206267"/>
              <a:ext cx="266230" cy="393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457" fill="norm" stroke="1" extrusionOk="0">
                  <a:moveTo>
                    <a:pt x="0" y="19031"/>
                  </a:moveTo>
                  <a:cubicBezTo>
                    <a:pt x="1371" y="15682"/>
                    <a:pt x="2743" y="12332"/>
                    <a:pt x="3857" y="9502"/>
                  </a:cubicBezTo>
                  <a:cubicBezTo>
                    <a:pt x="4971" y="6672"/>
                    <a:pt x="5829" y="4362"/>
                    <a:pt x="6600" y="2745"/>
                  </a:cubicBezTo>
                  <a:cubicBezTo>
                    <a:pt x="7371" y="1128"/>
                    <a:pt x="8057" y="204"/>
                    <a:pt x="8400" y="30"/>
                  </a:cubicBezTo>
                  <a:cubicBezTo>
                    <a:pt x="8743" y="-143"/>
                    <a:pt x="8743" y="435"/>
                    <a:pt x="9000" y="1763"/>
                  </a:cubicBezTo>
                  <a:cubicBezTo>
                    <a:pt x="9257" y="3091"/>
                    <a:pt x="9771" y="5170"/>
                    <a:pt x="10371" y="6441"/>
                  </a:cubicBezTo>
                  <a:cubicBezTo>
                    <a:pt x="10971" y="7712"/>
                    <a:pt x="11657" y="8174"/>
                    <a:pt x="12429" y="8405"/>
                  </a:cubicBezTo>
                  <a:cubicBezTo>
                    <a:pt x="13200" y="8636"/>
                    <a:pt x="14057" y="8636"/>
                    <a:pt x="15257" y="7885"/>
                  </a:cubicBezTo>
                  <a:cubicBezTo>
                    <a:pt x="16457" y="7134"/>
                    <a:pt x="18000" y="5632"/>
                    <a:pt x="19114" y="4362"/>
                  </a:cubicBezTo>
                  <a:cubicBezTo>
                    <a:pt x="20229" y="3091"/>
                    <a:pt x="20914" y="2052"/>
                    <a:pt x="21257" y="1878"/>
                  </a:cubicBezTo>
                  <a:cubicBezTo>
                    <a:pt x="21600" y="1705"/>
                    <a:pt x="21600" y="2398"/>
                    <a:pt x="21514" y="4246"/>
                  </a:cubicBezTo>
                  <a:cubicBezTo>
                    <a:pt x="21429" y="6094"/>
                    <a:pt x="21257" y="9098"/>
                    <a:pt x="20657" y="12159"/>
                  </a:cubicBezTo>
                  <a:cubicBezTo>
                    <a:pt x="20057" y="15220"/>
                    <a:pt x="19029" y="18338"/>
                    <a:pt x="18000" y="21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4549033" y="5489085"/>
              <a:ext cx="95251" cy="246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21600" y="2406"/>
                  </a:moveTo>
                  <a:cubicBezTo>
                    <a:pt x="21120" y="1307"/>
                    <a:pt x="20640" y="209"/>
                    <a:pt x="19680" y="26"/>
                  </a:cubicBezTo>
                  <a:cubicBezTo>
                    <a:pt x="18720" y="-157"/>
                    <a:pt x="17280" y="575"/>
                    <a:pt x="14400" y="3229"/>
                  </a:cubicBezTo>
                  <a:cubicBezTo>
                    <a:pt x="11520" y="5884"/>
                    <a:pt x="7200" y="10460"/>
                    <a:pt x="5520" y="13755"/>
                  </a:cubicBezTo>
                  <a:cubicBezTo>
                    <a:pt x="3840" y="17050"/>
                    <a:pt x="4800" y="19063"/>
                    <a:pt x="6480" y="20162"/>
                  </a:cubicBezTo>
                  <a:cubicBezTo>
                    <a:pt x="8160" y="21260"/>
                    <a:pt x="10560" y="21443"/>
                    <a:pt x="12720" y="21260"/>
                  </a:cubicBezTo>
                  <a:cubicBezTo>
                    <a:pt x="14880" y="21077"/>
                    <a:pt x="16800" y="20528"/>
                    <a:pt x="18240" y="19796"/>
                  </a:cubicBezTo>
                  <a:cubicBezTo>
                    <a:pt x="19680" y="19063"/>
                    <a:pt x="20640" y="18148"/>
                    <a:pt x="20160" y="17416"/>
                  </a:cubicBezTo>
                  <a:cubicBezTo>
                    <a:pt x="19680" y="16684"/>
                    <a:pt x="17760" y="16135"/>
                    <a:pt x="14160" y="16043"/>
                  </a:cubicBezTo>
                  <a:cubicBezTo>
                    <a:pt x="10560" y="15951"/>
                    <a:pt x="5280" y="16318"/>
                    <a:pt x="0" y="166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584193" y="3898021"/>
              <a:ext cx="142141" cy="39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94" fill="norm" stroke="1" extrusionOk="0">
                  <a:moveTo>
                    <a:pt x="21331" y="323"/>
                  </a:moveTo>
                  <a:cubicBezTo>
                    <a:pt x="17837" y="95"/>
                    <a:pt x="14343" y="-134"/>
                    <a:pt x="11166" y="95"/>
                  </a:cubicBezTo>
                  <a:cubicBezTo>
                    <a:pt x="7990" y="323"/>
                    <a:pt x="5131" y="1009"/>
                    <a:pt x="3066" y="1980"/>
                  </a:cubicBezTo>
                  <a:cubicBezTo>
                    <a:pt x="1002" y="2952"/>
                    <a:pt x="-269" y="4209"/>
                    <a:pt x="49" y="5295"/>
                  </a:cubicBezTo>
                  <a:cubicBezTo>
                    <a:pt x="366" y="6380"/>
                    <a:pt x="2272" y="7295"/>
                    <a:pt x="4178" y="8323"/>
                  </a:cubicBezTo>
                  <a:cubicBezTo>
                    <a:pt x="6084" y="9352"/>
                    <a:pt x="7990" y="10495"/>
                    <a:pt x="8784" y="11352"/>
                  </a:cubicBezTo>
                  <a:cubicBezTo>
                    <a:pt x="9578" y="12209"/>
                    <a:pt x="9260" y="12780"/>
                    <a:pt x="8307" y="13180"/>
                  </a:cubicBezTo>
                  <a:cubicBezTo>
                    <a:pt x="7355" y="13580"/>
                    <a:pt x="5766" y="13809"/>
                    <a:pt x="4337" y="13752"/>
                  </a:cubicBezTo>
                  <a:cubicBezTo>
                    <a:pt x="2907" y="13695"/>
                    <a:pt x="1637" y="13352"/>
                    <a:pt x="1637" y="13009"/>
                  </a:cubicBezTo>
                  <a:cubicBezTo>
                    <a:pt x="1637" y="12666"/>
                    <a:pt x="2907" y="12323"/>
                    <a:pt x="3860" y="12437"/>
                  </a:cubicBezTo>
                  <a:cubicBezTo>
                    <a:pt x="4813" y="12552"/>
                    <a:pt x="5449" y="13123"/>
                    <a:pt x="5449" y="14323"/>
                  </a:cubicBezTo>
                  <a:cubicBezTo>
                    <a:pt x="5449" y="15523"/>
                    <a:pt x="4813" y="17352"/>
                    <a:pt x="4337" y="18609"/>
                  </a:cubicBezTo>
                  <a:cubicBezTo>
                    <a:pt x="3860" y="19866"/>
                    <a:pt x="3543" y="20552"/>
                    <a:pt x="4337" y="20952"/>
                  </a:cubicBezTo>
                  <a:cubicBezTo>
                    <a:pt x="5131" y="21352"/>
                    <a:pt x="7037" y="21466"/>
                    <a:pt x="8784" y="21352"/>
                  </a:cubicBezTo>
                  <a:cubicBezTo>
                    <a:pt x="10531" y="21237"/>
                    <a:pt x="12119" y="20895"/>
                    <a:pt x="13707" y="205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739033" y="4126258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816934" y="4011958"/>
              <a:ext cx="237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2618"/>
                    <a:pt x="-1447" y="5236"/>
                    <a:pt x="353" y="8836"/>
                  </a:cubicBezTo>
                  <a:cubicBezTo>
                    <a:pt x="2153" y="12436"/>
                    <a:pt x="11153" y="17018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948583" y="4164358"/>
              <a:ext cx="82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107333" y="4069108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8000"/>
                    <a:pt x="11520" y="14400"/>
                    <a:pt x="15120" y="10800"/>
                  </a:cubicBezTo>
                  <a:cubicBezTo>
                    <a:pt x="18720" y="7200"/>
                    <a:pt x="201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196233" y="4018308"/>
              <a:ext cx="508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110"/>
                    <a:pt x="3600" y="10219"/>
                    <a:pt x="7200" y="13819"/>
                  </a:cubicBezTo>
                  <a:cubicBezTo>
                    <a:pt x="10800" y="17419"/>
                    <a:pt x="16200" y="195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329583" y="4196108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577233" y="4088158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200"/>
                    <a:pt x="10286" y="10800"/>
                    <a:pt x="13886" y="7200"/>
                  </a:cubicBezTo>
                  <a:cubicBezTo>
                    <a:pt x="17486" y="3600"/>
                    <a:pt x="1954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824883" y="4170708"/>
              <a:ext cx="63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983633" y="4069108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15600"/>
                    <a:pt x="8291" y="9600"/>
                    <a:pt x="11891" y="6000"/>
                  </a:cubicBezTo>
                  <a:cubicBezTo>
                    <a:pt x="15491" y="2400"/>
                    <a:pt x="1854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2199533" y="4202458"/>
              <a:ext cx="69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2498930" y="3973858"/>
              <a:ext cx="157804" cy="154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61" fill="norm" stroke="1" extrusionOk="0">
                  <a:moveTo>
                    <a:pt x="14559" y="0"/>
                  </a:moveTo>
                  <a:cubicBezTo>
                    <a:pt x="10239" y="3211"/>
                    <a:pt x="5919" y="6422"/>
                    <a:pt x="3327" y="8757"/>
                  </a:cubicBezTo>
                  <a:cubicBezTo>
                    <a:pt x="735" y="11092"/>
                    <a:pt x="-129" y="12551"/>
                    <a:pt x="15" y="14449"/>
                  </a:cubicBezTo>
                  <a:cubicBezTo>
                    <a:pt x="159" y="16346"/>
                    <a:pt x="1311" y="18681"/>
                    <a:pt x="3327" y="19995"/>
                  </a:cubicBezTo>
                  <a:cubicBezTo>
                    <a:pt x="5343" y="21308"/>
                    <a:pt x="8223" y="21600"/>
                    <a:pt x="11391" y="20870"/>
                  </a:cubicBezTo>
                  <a:cubicBezTo>
                    <a:pt x="14559" y="20141"/>
                    <a:pt x="18015" y="18389"/>
                    <a:pt x="21471" y="166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2568994" y="3999258"/>
              <a:ext cx="46239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830" y="21600"/>
                  </a:moveTo>
                  <a:cubicBezTo>
                    <a:pt x="339" y="21600"/>
                    <a:pt x="-152" y="21600"/>
                    <a:pt x="44" y="21046"/>
                  </a:cubicBezTo>
                  <a:cubicBezTo>
                    <a:pt x="241" y="20492"/>
                    <a:pt x="1124" y="19385"/>
                    <a:pt x="3530" y="16892"/>
                  </a:cubicBezTo>
                  <a:cubicBezTo>
                    <a:pt x="5935" y="14400"/>
                    <a:pt x="9863" y="10523"/>
                    <a:pt x="13103" y="7477"/>
                  </a:cubicBezTo>
                  <a:cubicBezTo>
                    <a:pt x="16343" y="4431"/>
                    <a:pt x="18895" y="2215"/>
                    <a:pt x="2144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2917083" y="3961158"/>
              <a:ext cx="10437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600" fill="norm" stroke="1" extrusionOk="0">
                  <a:moveTo>
                    <a:pt x="0" y="0"/>
                  </a:moveTo>
                  <a:cubicBezTo>
                    <a:pt x="7200" y="2304"/>
                    <a:pt x="14400" y="4608"/>
                    <a:pt x="18000" y="6624"/>
                  </a:cubicBezTo>
                  <a:cubicBezTo>
                    <a:pt x="21600" y="8640"/>
                    <a:pt x="21600" y="10368"/>
                    <a:pt x="19271" y="12816"/>
                  </a:cubicBezTo>
                  <a:cubicBezTo>
                    <a:pt x="16941" y="15264"/>
                    <a:pt x="12282" y="18432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2999633" y="4145308"/>
              <a:ext cx="95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3229447" y="3948458"/>
              <a:ext cx="163887" cy="141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222" fill="norm" stroke="1" extrusionOk="0">
                  <a:moveTo>
                    <a:pt x="8866" y="0"/>
                  </a:moveTo>
                  <a:cubicBezTo>
                    <a:pt x="8046" y="2859"/>
                    <a:pt x="7226" y="5718"/>
                    <a:pt x="5859" y="8418"/>
                  </a:cubicBezTo>
                  <a:cubicBezTo>
                    <a:pt x="4492" y="11118"/>
                    <a:pt x="2578" y="13659"/>
                    <a:pt x="1347" y="15724"/>
                  </a:cubicBezTo>
                  <a:cubicBezTo>
                    <a:pt x="117" y="17788"/>
                    <a:pt x="-430" y="19376"/>
                    <a:pt x="390" y="20329"/>
                  </a:cubicBezTo>
                  <a:cubicBezTo>
                    <a:pt x="1211" y="21282"/>
                    <a:pt x="3398" y="21600"/>
                    <a:pt x="7089" y="20647"/>
                  </a:cubicBezTo>
                  <a:cubicBezTo>
                    <a:pt x="10780" y="19694"/>
                    <a:pt x="15975" y="17471"/>
                    <a:pt x="21170" y="152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298083" y="3961158"/>
              <a:ext cx="457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8831"/>
                    <a:pt x="6600" y="16062"/>
                    <a:pt x="9950" y="13015"/>
                  </a:cubicBezTo>
                  <a:cubicBezTo>
                    <a:pt x="13300" y="9969"/>
                    <a:pt x="16700" y="6646"/>
                    <a:pt x="18650" y="4431"/>
                  </a:cubicBezTo>
                  <a:cubicBezTo>
                    <a:pt x="20600" y="2215"/>
                    <a:pt x="2110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3640983" y="3935758"/>
              <a:ext cx="13849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600" fill="norm" stroke="1" extrusionOk="0">
                  <a:moveTo>
                    <a:pt x="0" y="0"/>
                  </a:moveTo>
                  <a:cubicBezTo>
                    <a:pt x="6125" y="686"/>
                    <a:pt x="12251" y="1371"/>
                    <a:pt x="16119" y="2400"/>
                  </a:cubicBezTo>
                  <a:cubicBezTo>
                    <a:pt x="19988" y="3429"/>
                    <a:pt x="21600" y="4800"/>
                    <a:pt x="20955" y="8057"/>
                  </a:cubicBezTo>
                  <a:cubicBezTo>
                    <a:pt x="20310" y="11314"/>
                    <a:pt x="17409" y="16457"/>
                    <a:pt x="1450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3774333" y="3807235"/>
              <a:ext cx="139605" cy="340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200" fill="norm" stroke="1" extrusionOk="0">
                  <a:moveTo>
                    <a:pt x="6671" y="2070"/>
                  </a:moveTo>
                  <a:cubicBezTo>
                    <a:pt x="6353" y="1411"/>
                    <a:pt x="6035" y="753"/>
                    <a:pt x="6671" y="358"/>
                  </a:cubicBezTo>
                  <a:cubicBezTo>
                    <a:pt x="7306" y="-37"/>
                    <a:pt x="8894" y="-169"/>
                    <a:pt x="10800" y="292"/>
                  </a:cubicBezTo>
                  <a:cubicBezTo>
                    <a:pt x="12706" y="753"/>
                    <a:pt x="14929" y="1807"/>
                    <a:pt x="16041" y="3058"/>
                  </a:cubicBezTo>
                  <a:cubicBezTo>
                    <a:pt x="17153" y="4309"/>
                    <a:pt x="17153" y="5758"/>
                    <a:pt x="16676" y="6746"/>
                  </a:cubicBezTo>
                  <a:cubicBezTo>
                    <a:pt x="16200" y="7733"/>
                    <a:pt x="15247" y="8260"/>
                    <a:pt x="14294" y="8787"/>
                  </a:cubicBezTo>
                  <a:cubicBezTo>
                    <a:pt x="13341" y="9314"/>
                    <a:pt x="12388" y="9841"/>
                    <a:pt x="12229" y="10499"/>
                  </a:cubicBezTo>
                  <a:cubicBezTo>
                    <a:pt x="12071" y="11158"/>
                    <a:pt x="12706" y="11948"/>
                    <a:pt x="14294" y="12870"/>
                  </a:cubicBezTo>
                  <a:cubicBezTo>
                    <a:pt x="15882" y="13792"/>
                    <a:pt x="18424" y="14846"/>
                    <a:pt x="19853" y="15768"/>
                  </a:cubicBezTo>
                  <a:cubicBezTo>
                    <a:pt x="21282" y="16690"/>
                    <a:pt x="21600" y="17480"/>
                    <a:pt x="19059" y="18468"/>
                  </a:cubicBezTo>
                  <a:cubicBezTo>
                    <a:pt x="16518" y="19455"/>
                    <a:pt x="11118" y="20641"/>
                    <a:pt x="7465" y="21036"/>
                  </a:cubicBezTo>
                  <a:cubicBezTo>
                    <a:pt x="3812" y="21431"/>
                    <a:pt x="1906" y="21036"/>
                    <a:pt x="0" y="206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675533" y="4386608"/>
              <a:ext cx="106869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fill="norm" stroke="1" extrusionOk="0">
                  <a:moveTo>
                    <a:pt x="21515" y="0"/>
                  </a:moveTo>
                  <a:cubicBezTo>
                    <a:pt x="21557" y="1670"/>
                    <a:pt x="21600" y="3339"/>
                    <a:pt x="21429" y="4904"/>
                  </a:cubicBezTo>
                  <a:cubicBezTo>
                    <a:pt x="21258" y="6470"/>
                    <a:pt x="20874" y="7930"/>
                    <a:pt x="20106" y="8713"/>
                  </a:cubicBezTo>
                  <a:cubicBezTo>
                    <a:pt x="19338" y="9496"/>
                    <a:pt x="18185" y="9600"/>
                    <a:pt x="16798" y="9548"/>
                  </a:cubicBezTo>
                  <a:cubicBezTo>
                    <a:pt x="15410" y="9496"/>
                    <a:pt x="13788" y="9287"/>
                    <a:pt x="12038" y="9183"/>
                  </a:cubicBezTo>
                  <a:cubicBezTo>
                    <a:pt x="10288" y="9078"/>
                    <a:pt x="8409" y="9078"/>
                    <a:pt x="6659" y="9078"/>
                  </a:cubicBezTo>
                  <a:cubicBezTo>
                    <a:pt x="4909" y="9078"/>
                    <a:pt x="3287" y="9078"/>
                    <a:pt x="2369" y="9078"/>
                  </a:cubicBezTo>
                  <a:cubicBezTo>
                    <a:pt x="1451" y="9078"/>
                    <a:pt x="1238" y="9078"/>
                    <a:pt x="1025" y="9078"/>
                  </a:cubicBezTo>
                  <a:cubicBezTo>
                    <a:pt x="811" y="9078"/>
                    <a:pt x="598" y="9078"/>
                    <a:pt x="470" y="9339"/>
                  </a:cubicBezTo>
                  <a:cubicBezTo>
                    <a:pt x="342" y="9600"/>
                    <a:pt x="299" y="10122"/>
                    <a:pt x="235" y="12209"/>
                  </a:cubicBezTo>
                  <a:cubicBezTo>
                    <a:pt x="171" y="14296"/>
                    <a:pt x="85" y="179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631083" y="4761258"/>
              <a:ext cx="14031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0" y="0"/>
                  </a:moveTo>
                  <a:cubicBezTo>
                    <a:pt x="5400" y="982"/>
                    <a:pt x="10800" y="1964"/>
                    <a:pt x="14294" y="2618"/>
                  </a:cubicBezTo>
                  <a:cubicBezTo>
                    <a:pt x="17788" y="3273"/>
                    <a:pt x="19376" y="3600"/>
                    <a:pt x="20329" y="4745"/>
                  </a:cubicBezTo>
                  <a:cubicBezTo>
                    <a:pt x="21282" y="5891"/>
                    <a:pt x="21600" y="7855"/>
                    <a:pt x="19376" y="10800"/>
                  </a:cubicBezTo>
                  <a:cubicBezTo>
                    <a:pt x="17153" y="13745"/>
                    <a:pt x="12388" y="17673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1365566" y="4596158"/>
              <a:ext cx="23071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15" y="1473"/>
                    <a:pt x="18429" y="2945"/>
                    <a:pt x="16646" y="3682"/>
                  </a:cubicBezTo>
                  <a:cubicBezTo>
                    <a:pt x="14862" y="4418"/>
                    <a:pt x="12881" y="4418"/>
                    <a:pt x="10899" y="4255"/>
                  </a:cubicBezTo>
                  <a:cubicBezTo>
                    <a:pt x="8917" y="4091"/>
                    <a:pt x="6936" y="3764"/>
                    <a:pt x="5450" y="3600"/>
                  </a:cubicBezTo>
                  <a:cubicBezTo>
                    <a:pt x="3963" y="3436"/>
                    <a:pt x="2972" y="3436"/>
                    <a:pt x="1982" y="4173"/>
                  </a:cubicBezTo>
                  <a:cubicBezTo>
                    <a:pt x="991" y="4909"/>
                    <a:pt x="0" y="6382"/>
                    <a:pt x="0" y="8673"/>
                  </a:cubicBezTo>
                  <a:cubicBezTo>
                    <a:pt x="0" y="10964"/>
                    <a:pt x="991" y="14073"/>
                    <a:pt x="1585" y="16364"/>
                  </a:cubicBezTo>
                  <a:cubicBezTo>
                    <a:pt x="2180" y="18655"/>
                    <a:pt x="2378" y="20127"/>
                    <a:pt x="25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297833" y="4812058"/>
              <a:ext cx="82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348633" y="4824758"/>
              <a:ext cx="1270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729633" y="4475508"/>
              <a:ext cx="3781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600" fill="norm" stroke="1" extrusionOk="0">
                  <a:moveTo>
                    <a:pt x="0" y="0"/>
                  </a:moveTo>
                  <a:cubicBezTo>
                    <a:pt x="724" y="2736"/>
                    <a:pt x="1448" y="5472"/>
                    <a:pt x="2896" y="7200"/>
                  </a:cubicBezTo>
                  <a:cubicBezTo>
                    <a:pt x="4344" y="8928"/>
                    <a:pt x="6516" y="9648"/>
                    <a:pt x="8930" y="9432"/>
                  </a:cubicBezTo>
                  <a:cubicBezTo>
                    <a:pt x="11343" y="9216"/>
                    <a:pt x="13998" y="8064"/>
                    <a:pt x="15687" y="7488"/>
                  </a:cubicBezTo>
                  <a:cubicBezTo>
                    <a:pt x="17377" y="6912"/>
                    <a:pt x="18101" y="6912"/>
                    <a:pt x="18764" y="6912"/>
                  </a:cubicBezTo>
                  <a:cubicBezTo>
                    <a:pt x="19428" y="6912"/>
                    <a:pt x="20031" y="6912"/>
                    <a:pt x="20454" y="7272"/>
                  </a:cubicBezTo>
                  <a:cubicBezTo>
                    <a:pt x="20876" y="7632"/>
                    <a:pt x="21117" y="8352"/>
                    <a:pt x="21298" y="10440"/>
                  </a:cubicBezTo>
                  <a:cubicBezTo>
                    <a:pt x="21479" y="12528"/>
                    <a:pt x="21600" y="15984"/>
                    <a:pt x="21540" y="18072"/>
                  </a:cubicBezTo>
                  <a:cubicBezTo>
                    <a:pt x="21479" y="20160"/>
                    <a:pt x="21238" y="20880"/>
                    <a:pt x="209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2034433" y="4748558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" y="7200"/>
                    <a:pt x="1440" y="14400"/>
                    <a:pt x="5040" y="18000"/>
                  </a:cubicBezTo>
                  <a:cubicBezTo>
                    <a:pt x="8640" y="21600"/>
                    <a:pt x="1512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2078883" y="4767608"/>
              <a:ext cx="1206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2110633" y="4488142"/>
              <a:ext cx="801564" cy="27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43" fill="norm" stroke="1" extrusionOk="0">
                  <a:moveTo>
                    <a:pt x="0" y="7801"/>
                  </a:moveTo>
                  <a:cubicBezTo>
                    <a:pt x="1705" y="7638"/>
                    <a:pt x="3411" y="7476"/>
                    <a:pt x="5343" y="6745"/>
                  </a:cubicBezTo>
                  <a:cubicBezTo>
                    <a:pt x="7276" y="6014"/>
                    <a:pt x="9436" y="4715"/>
                    <a:pt x="11539" y="3660"/>
                  </a:cubicBezTo>
                  <a:cubicBezTo>
                    <a:pt x="13642" y="2604"/>
                    <a:pt x="15688" y="1792"/>
                    <a:pt x="17109" y="1305"/>
                  </a:cubicBezTo>
                  <a:cubicBezTo>
                    <a:pt x="18531" y="817"/>
                    <a:pt x="19326" y="655"/>
                    <a:pt x="19980" y="411"/>
                  </a:cubicBezTo>
                  <a:cubicBezTo>
                    <a:pt x="20634" y="168"/>
                    <a:pt x="21145" y="-157"/>
                    <a:pt x="21373" y="87"/>
                  </a:cubicBezTo>
                  <a:cubicBezTo>
                    <a:pt x="21600" y="330"/>
                    <a:pt x="21543" y="1142"/>
                    <a:pt x="21401" y="2848"/>
                  </a:cubicBezTo>
                  <a:cubicBezTo>
                    <a:pt x="21259" y="4553"/>
                    <a:pt x="21032" y="7151"/>
                    <a:pt x="21003" y="10399"/>
                  </a:cubicBezTo>
                  <a:cubicBezTo>
                    <a:pt x="20975" y="13648"/>
                    <a:pt x="21145" y="17545"/>
                    <a:pt x="21316" y="214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2771033" y="4735858"/>
              <a:ext cx="139701" cy="3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0"/>
                  </a:moveTo>
                  <a:cubicBezTo>
                    <a:pt x="327" y="7200"/>
                    <a:pt x="655" y="14400"/>
                    <a:pt x="1800" y="18000"/>
                  </a:cubicBezTo>
                  <a:cubicBezTo>
                    <a:pt x="2945" y="21600"/>
                    <a:pt x="4909" y="21600"/>
                    <a:pt x="8345" y="18000"/>
                  </a:cubicBezTo>
                  <a:cubicBezTo>
                    <a:pt x="11782" y="14400"/>
                    <a:pt x="1669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2847233" y="4729508"/>
              <a:ext cx="114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2866283" y="4476042"/>
              <a:ext cx="765266" cy="272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58" fill="norm" stroke="1" extrusionOk="0">
                  <a:moveTo>
                    <a:pt x="0" y="7493"/>
                  </a:moveTo>
                  <a:cubicBezTo>
                    <a:pt x="1909" y="7158"/>
                    <a:pt x="3819" y="6823"/>
                    <a:pt x="5967" y="6070"/>
                  </a:cubicBezTo>
                  <a:cubicBezTo>
                    <a:pt x="8115" y="5316"/>
                    <a:pt x="10502" y="4144"/>
                    <a:pt x="12888" y="3056"/>
                  </a:cubicBezTo>
                  <a:cubicBezTo>
                    <a:pt x="15275" y="1967"/>
                    <a:pt x="17662" y="963"/>
                    <a:pt x="19004" y="460"/>
                  </a:cubicBezTo>
                  <a:cubicBezTo>
                    <a:pt x="20347" y="-42"/>
                    <a:pt x="20645" y="-42"/>
                    <a:pt x="20944" y="42"/>
                  </a:cubicBezTo>
                  <a:cubicBezTo>
                    <a:pt x="21242" y="125"/>
                    <a:pt x="21540" y="293"/>
                    <a:pt x="21570" y="711"/>
                  </a:cubicBezTo>
                  <a:cubicBezTo>
                    <a:pt x="21600" y="1130"/>
                    <a:pt x="21361" y="1800"/>
                    <a:pt x="21152" y="2470"/>
                  </a:cubicBezTo>
                  <a:cubicBezTo>
                    <a:pt x="20944" y="3139"/>
                    <a:pt x="20765" y="3809"/>
                    <a:pt x="20705" y="5651"/>
                  </a:cubicBezTo>
                  <a:cubicBezTo>
                    <a:pt x="20645" y="7493"/>
                    <a:pt x="20705" y="10507"/>
                    <a:pt x="20854" y="13353"/>
                  </a:cubicBezTo>
                  <a:cubicBezTo>
                    <a:pt x="21003" y="16200"/>
                    <a:pt x="21242" y="18879"/>
                    <a:pt x="21481" y="215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3520333" y="4735858"/>
              <a:ext cx="1143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4800" y="8640"/>
                    <a:pt x="9600" y="17280"/>
                    <a:pt x="13200" y="19440"/>
                  </a:cubicBezTo>
                  <a:cubicBezTo>
                    <a:pt x="16800" y="21600"/>
                    <a:pt x="19200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3596533" y="4729508"/>
              <a:ext cx="1079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3614454" y="4488786"/>
              <a:ext cx="669997" cy="272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54" fill="norm" stroke="1" extrusionOk="0">
                  <a:moveTo>
                    <a:pt x="854" y="959"/>
                  </a:moveTo>
                  <a:cubicBezTo>
                    <a:pt x="445" y="1294"/>
                    <a:pt x="36" y="1628"/>
                    <a:pt x="2" y="1963"/>
                  </a:cubicBezTo>
                  <a:cubicBezTo>
                    <a:pt x="-32" y="2298"/>
                    <a:pt x="309" y="2633"/>
                    <a:pt x="1501" y="2633"/>
                  </a:cubicBezTo>
                  <a:cubicBezTo>
                    <a:pt x="2694" y="2633"/>
                    <a:pt x="4738" y="2298"/>
                    <a:pt x="7054" y="1880"/>
                  </a:cubicBezTo>
                  <a:cubicBezTo>
                    <a:pt x="9371" y="1461"/>
                    <a:pt x="11960" y="959"/>
                    <a:pt x="14311" y="624"/>
                  </a:cubicBezTo>
                  <a:cubicBezTo>
                    <a:pt x="16662" y="289"/>
                    <a:pt x="18774" y="121"/>
                    <a:pt x="20001" y="38"/>
                  </a:cubicBezTo>
                  <a:cubicBezTo>
                    <a:pt x="21227" y="-46"/>
                    <a:pt x="21568" y="-46"/>
                    <a:pt x="21568" y="624"/>
                  </a:cubicBezTo>
                  <a:cubicBezTo>
                    <a:pt x="21568" y="1294"/>
                    <a:pt x="21227" y="2633"/>
                    <a:pt x="20989" y="5061"/>
                  </a:cubicBezTo>
                  <a:cubicBezTo>
                    <a:pt x="20750" y="7489"/>
                    <a:pt x="20614" y="11005"/>
                    <a:pt x="20580" y="13935"/>
                  </a:cubicBezTo>
                  <a:cubicBezTo>
                    <a:pt x="20546" y="16866"/>
                    <a:pt x="20614" y="19210"/>
                    <a:pt x="20682" y="215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4174383" y="4729508"/>
              <a:ext cx="95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6300"/>
                    <a:pt x="8640" y="12600"/>
                    <a:pt x="12240" y="16200"/>
                  </a:cubicBezTo>
                  <a:cubicBezTo>
                    <a:pt x="15840" y="19800"/>
                    <a:pt x="1872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4237883" y="4761258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5711083" y="3908775"/>
              <a:ext cx="1414167" cy="93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442" fill="norm" stroke="1" extrusionOk="0">
                  <a:moveTo>
                    <a:pt x="0" y="908"/>
                  </a:moveTo>
                  <a:cubicBezTo>
                    <a:pt x="581" y="666"/>
                    <a:pt x="1162" y="424"/>
                    <a:pt x="2002" y="230"/>
                  </a:cubicBezTo>
                  <a:cubicBezTo>
                    <a:pt x="2841" y="36"/>
                    <a:pt x="3939" y="-109"/>
                    <a:pt x="4859" y="109"/>
                  </a:cubicBezTo>
                  <a:cubicBezTo>
                    <a:pt x="5779" y="327"/>
                    <a:pt x="6522" y="908"/>
                    <a:pt x="6990" y="1901"/>
                  </a:cubicBezTo>
                  <a:cubicBezTo>
                    <a:pt x="7458" y="2894"/>
                    <a:pt x="7652" y="4298"/>
                    <a:pt x="7555" y="5727"/>
                  </a:cubicBezTo>
                  <a:cubicBezTo>
                    <a:pt x="7458" y="7156"/>
                    <a:pt x="7071" y="8608"/>
                    <a:pt x="6587" y="10037"/>
                  </a:cubicBezTo>
                  <a:cubicBezTo>
                    <a:pt x="6102" y="11466"/>
                    <a:pt x="5521" y="12870"/>
                    <a:pt x="5021" y="14396"/>
                  </a:cubicBezTo>
                  <a:cubicBezTo>
                    <a:pt x="4520" y="15921"/>
                    <a:pt x="4100" y="17568"/>
                    <a:pt x="3891" y="18585"/>
                  </a:cubicBezTo>
                  <a:cubicBezTo>
                    <a:pt x="3681" y="19602"/>
                    <a:pt x="3681" y="19990"/>
                    <a:pt x="3858" y="20353"/>
                  </a:cubicBezTo>
                  <a:cubicBezTo>
                    <a:pt x="4036" y="20716"/>
                    <a:pt x="4391" y="21055"/>
                    <a:pt x="5117" y="21249"/>
                  </a:cubicBezTo>
                  <a:cubicBezTo>
                    <a:pt x="5844" y="21443"/>
                    <a:pt x="6942" y="21491"/>
                    <a:pt x="8056" y="21394"/>
                  </a:cubicBezTo>
                  <a:cubicBezTo>
                    <a:pt x="9170" y="21297"/>
                    <a:pt x="10300" y="21055"/>
                    <a:pt x="11413" y="20861"/>
                  </a:cubicBezTo>
                  <a:cubicBezTo>
                    <a:pt x="12527" y="20668"/>
                    <a:pt x="13625" y="20522"/>
                    <a:pt x="14804" y="20353"/>
                  </a:cubicBezTo>
                  <a:cubicBezTo>
                    <a:pt x="15982" y="20183"/>
                    <a:pt x="17241" y="19990"/>
                    <a:pt x="18291" y="19796"/>
                  </a:cubicBezTo>
                  <a:cubicBezTo>
                    <a:pt x="19340" y="19602"/>
                    <a:pt x="20179" y="19408"/>
                    <a:pt x="20728" y="19287"/>
                  </a:cubicBezTo>
                  <a:cubicBezTo>
                    <a:pt x="21277" y="19166"/>
                    <a:pt x="21535" y="19118"/>
                    <a:pt x="21568" y="19045"/>
                  </a:cubicBezTo>
                  <a:cubicBezTo>
                    <a:pt x="21600" y="18973"/>
                    <a:pt x="21406" y="18876"/>
                    <a:pt x="21213" y="18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7019183" y="4674182"/>
              <a:ext cx="144096" cy="239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250" fill="norm" stroke="1" extrusionOk="0">
                  <a:moveTo>
                    <a:pt x="0" y="401"/>
                  </a:moveTo>
                  <a:cubicBezTo>
                    <a:pt x="4696" y="26"/>
                    <a:pt x="9391" y="-350"/>
                    <a:pt x="13461" y="589"/>
                  </a:cubicBezTo>
                  <a:cubicBezTo>
                    <a:pt x="17530" y="1528"/>
                    <a:pt x="20974" y="3782"/>
                    <a:pt x="21287" y="6412"/>
                  </a:cubicBezTo>
                  <a:cubicBezTo>
                    <a:pt x="21600" y="9041"/>
                    <a:pt x="18783" y="12047"/>
                    <a:pt x="15965" y="14113"/>
                  </a:cubicBezTo>
                  <a:cubicBezTo>
                    <a:pt x="13148" y="16179"/>
                    <a:pt x="10330" y="17306"/>
                    <a:pt x="8922" y="18339"/>
                  </a:cubicBezTo>
                  <a:cubicBezTo>
                    <a:pt x="7513" y="19372"/>
                    <a:pt x="7513" y="20311"/>
                    <a:pt x="7513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7914533" y="4527879"/>
              <a:ext cx="142145" cy="382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17" fill="norm" stroke="1" extrusionOk="0">
                  <a:moveTo>
                    <a:pt x="20965" y="2391"/>
                  </a:moveTo>
                  <a:cubicBezTo>
                    <a:pt x="21282" y="1446"/>
                    <a:pt x="21600" y="502"/>
                    <a:pt x="20965" y="148"/>
                  </a:cubicBezTo>
                  <a:cubicBezTo>
                    <a:pt x="20329" y="-206"/>
                    <a:pt x="18741" y="30"/>
                    <a:pt x="15882" y="1328"/>
                  </a:cubicBezTo>
                  <a:cubicBezTo>
                    <a:pt x="13024" y="2627"/>
                    <a:pt x="8894" y="4987"/>
                    <a:pt x="5876" y="7938"/>
                  </a:cubicBezTo>
                  <a:cubicBezTo>
                    <a:pt x="2859" y="10889"/>
                    <a:pt x="953" y="14430"/>
                    <a:pt x="953" y="16732"/>
                  </a:cubicBezTo>
                  <a:cubicBezTo>
                    <a:pt x="953" y="19033"/>
                    <a:pt x="2859" y="20096"/>
                    <a:pt x="4606" y="20686"/>
                  </a:cubicBezTo>
                  <a:cubicBezTo>
                    <a:pt x="6353" y="21276"/>
                    <a:pt x="7941" y="21394"/>
                    <a:pt x="9529" y="21276"/>
                  </a:cubicBezTo>
                  <a:cubicBezTo>
                    <a:pt x="11118" y="21158"/>
                    <a:pt x="12706" y="20804"/>
                    <a:pt x="13659" y="20096"/>
                  </a:cubicBezTo>
                  <a:cubicBezTo>
                    <a:pt x="14612" y="19387"/>
                    <a:pt x="14929" y="18325"/>
                    <a:pt x="13024" y="17558"/>
                  </a:cubicBezTo>
                  <a:cubicBezTo>
                    <a:pt x="11118" y="16791"/>
                    <a:pt x="6988" y="16319"/>
                    <a:pt x="4447" y="16319"/>
                  </a:cubicBezTo>
                  <a:cubicBezTo>
                    <a:pt x="1906" y="16319"/>
                    <a:pt x="953" y="16791"/>
                    <a:pt x="0" y="17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8261105" y="4386608"/>
              <a:ext cx="1805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24" h="21600" fill="norm" stroke="1" extrusionOk="0">
                  <a:moveTo>
                    <a:pt x="15692" y="0"/>
                  </a:moveTo>
                  <a:cubicBezTo>
                    <a:pt x="17852" y="2880"/>
                    <a:pt x="20012" y="5760"/>
                    <a:pt x="16772" y="9051"/>
                  </a:cubicBezTo>
                  <a:cubicBezTo>
                    <a:pt x="13532" y="12343"/>
                    <a:pt x="4892" y="16046"/>
                    <a:pt x="1652" y="18206"/>
                  </a:cubicBezTo>
                  <a:cubicBezTo>
                    <a:pt x="-1588" y="20366"/>
                    <a:pt x="572" y="20983"/>
                    <a:pt x="27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8254989" y="4983508"/>
              <a:ext cx="45953" cy="47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8" h="21170" fill="norm" stroke="1" extrusionOk="0">
                  <a:moveTo>
                    <a:pt x="1084" y="0"/>
                  </a:moveTo>
                  <a:cubicBezTo>
                    <a:pt x="145" y="4696"/>
                    <a:pt x="-794" y="9391"/>
                    <a:pt x="1084" y="13617"/>
                  </a:cubicBezTo>
                  <a:cubicBezTo>
                    <a:pt x="2963" y="17843"/>
                    <a:pt x="7658" y="21600"/>
                    <a:pt x="11884" y="21130"/>
                  </a:cubicBezTo>
                  <a:cubicBezTo>
                    <a:pt x="16110" y="20661"/>
                    <a:pt x="19867" y="15965"/>
                    <a:pt x="20336" y="11739"/>
                  </a:cubicBezTo>
                  <a:cubicBezTo>
                    <a:pt x="20806" y="7513"/>
                    <a:pt x="17989" y="3757"/>
                    <a:pt x="151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7743083" y="5034308"/>
              <a:ext cx="12065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" y="20100"/>
                    <a:pt x="682" y="18600"/>
                    <a:pt x="1516" y="17100"/>
                  </a:cubicBezTo>
                  <a:cubicBezTo>
                    <a:pt x="2349" y="15600"/>
                    <a:pt x="3676" y="14100"/>
                    <a:pt x="5097" y="12600"/>
                  </a:cubicBezTo>
                  <a:cubicBezTo>
                    <a:pt x="6518" y="11100"/>
                    <a:pt x="8034" y="9600"/>
                    <a:pt x="9474" y="8400"/>
                  </a:cubicBezTo>
                  <a:cubicBezTo>
                    <a:pt x="10914" y="7200"/>
                    <a:pt x="12278" y="6300"/>
                    <a:pt x="13547" y="5700"/>
                  </a:cubicBezTo>
                  <a:cubicBezTo>
                    <a:pt x="14817" y="5100"/>
                    <a:pt x="15992" y="4800"/>
                    <a:pt x="17318" y="3900"/>
                  </a:cubicBezTo>
                  <a:cubicBezTo>
                    <a:pt x="18644" y="3000"/>
                    <a:pt x="20122" y="1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7768531" y="5457389"/>
              <a:ext cx="209503" cy="205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186" fill="norm" stroke="1" extrusionOk="0">
                  <a:moveTo>
                    <a:pt x="2587" y="5481"/>
                  </a:moveTo>
                  <a:cubicBezTo>
                    <a:pt x="1507" y="5481"/>
                    <a:pt x="427" y="5481"/>
                    <a:pt x="103" y="4935"/>
                  </a:cubicBezTo>
                  <a:cubicBezTo>
                    <a:pt x="-221" y="4390"/>
                    <a:pt x="211" y="3299"/>
                    <a:pt x="1507" y="2317"/>
                  </a:cubicBezTo>
                  <a:cubicBezTo>
                    <a:pt x="2803" y="1335"/>
                    <a:pt x="4963" y="463"/>
                    <a:pt x="6583" y="135"/>
                  </a:cubicBezTo>
                  <a:cubicBezTo>
                    <a:pt x="8203" y="-192"/>
                    <a:pt x="9283" y="26"/>
                    <a:pt x="10039" y="1335"/>
                  </a:cubicBezTo>
                  <a:cubicBezTo>
                    <a:pt x="10795" y="2644"/>
                    <a:pt x="11227" y="5044"/>
                    <a:pt x="10147" y="8099"/>
                  </a:cubicBezTo>
                  <a:cubicBezTo>
                    <a:pt x="9067" y="11153"/>
                    <a:pt x="6475" y="14863"/>
                    <a:pt x="4855" y="17263"/>
                  </a:cubicBezTo>
                  <a:cubicBezTo>
                    <a:pt x="3235" y="19663"/>
                    <a:pt x="2587" y="20753"/>
                    <a:pt x="2911" y="21081"/>
                  </a:cubicBezTo>
                  <a:cubicBezTo>
                    <a:pt x="3235" y="21408"/>
                    <a:pt x="4531" y="20972"/>
                    <a:pt x="7771" y="19772"/>
                  </a:cubicBezTo>
                  <a:cubicBezTo>
                    <a:pt x="11011" y="18572"/>
                    <a:pt x="16195" y="16608"/>
                    <a:pt x="21379" y="14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8052492" y="5326408"/>
              <a:ext cx="2925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660" h="21600" fill="norm" stroke="1" extrusionOk="0">
                  <a:moveTo>
                    <a:pt x="9210" y="0"/>
                  </a:moveTo>
                  <a:cubicBezTo>
                    <a:pt x="3810" y="2057"/>
                    <a:pt x="-1590" y="4114"/>
                    <a:pt x="435" y="7347"/>
                  </a:cubicBezTo>
                  <a:cubicBezTo>
                    <a:pt x="2460" y="10580"/>
                    <a:pt x="11910" y="14988"/>
                    <a:pt x="15960" y="17559"/>
                  </a:cubicBezTo>
                  <a:cubicBezTo>
                    <a:pt x="20010" y="20131"/>
                    <a:pt x="18660" y="20865"/>
                    <a:pt x="173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8047883" y="5726458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8343889" y="5460699"/>
              <a:ext cx="211995" cy="165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161" fill="norm" stroke="1" extrusionOk="0">
                  <a:moveTo>
                    <a:pt x="247" y="5550"/>
                  </a:moveTo>
                  <a:cubicBezTo>
                    <a:pt x="33" y="4200"/>
                    <a:pt x="-181" y="2850"/>
                    <a:pt x="247" y="1905"/>
                  </a:cubicBezTo>
                  <a:cubicBezTo>
                    <a:pt x="674" y="960"/>
                    <a:pt x="1744" y="420"/>
                    <a:pt x="2920" y="150"/>
                  </a:cubicBezTo>
                  <a:cubicBezTo>
                    <a:pt x="4096" y="-120"/>
                    <a:pt x="5379" y="-120"/>
                    <a:pt x="6449" y="960"/>
                  </a:cubicBezTo>
                  <a:cubicBezTo>
                    <a:pt x="7518" y="2040"/>
                    <a:pt x="8373" y="4200"/>
                    <a:pt x="7732" y="7035"/>
                  </a:cubicBezTo>
                  <a:cubicBezTo>
                    <a:pt x="7090" y="9870"/>
                    <a:pt x="4952" y="13380"/>
                    <a:pt x="3348" y="15945"/>
                  </a:cubicBezTo>
                  <a:cubicBezTo>
                    <a:pt x="1744" y="18510"/>
                    <a:pt x="674" y="20130"/>
                    <a:pt x="888" y="20805"/>
                  </a:cubicBezTo>
                  <a:cubicBezTo>
                    <a:pt x="1102" y="21480"/>
                    <a:pt x="2599" y="21210"/>
                    <a:pt x="5593" y="19860"/>
                  </a:cubicBezTo>
                  <a:cubicBezTo>
                    <a:pt x="8587" y="18510"/>
                    <a:pt x="13078" y="16080"/>
                    <a:pt x="15966" y="13785"/>
                  </a:cubicBezTo>
                  <a:cubicBezTo>
                    <a:pt x="18853" y="11490"/>
                    <a:pt x="20136" y="9330"/>
                    <a:pt x="21419" y="7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8632083" y="5281958"/>
              <a:ext cx="980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564"/>
                    <a:pt x="17280" y="11127"/>
                    <a:pt x="19440" y="14727"/>
                  </a:cubicBezTo>
                  <a:cubicBezTo>
                    <a:pt x="21600" y="18327"/>
                    <a:pt x="17280" y="1996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8657483" y="5694708"/>
              <a:ext cx="38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8822583" y="5422669"/>
              <a:ext cx="215901" cy="153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5991"/>
                  </a:moveTo>
                  <a:cubicBezTo>
                    <a:pt x="0" y="4531"/>
                    <a:pt x="0" y="3072"/>
                    <a:pt x="635" y="2050"/>
                  </a:cubicBezTo>
                  <a:cubicBezTo>
                    <a:pt x="1271" y="1029"/>
                    <a:pt x="2541" y="445"/>
                    <a:pt x="3812" y="153"/>
                  </a:cubicBezTo>
                  <a:cubicBezTo>
                    <a:pt x="5082" y="-139"/>
                    <a:pt x="6353" y="-139"/>
                    <a:pt x="7412" y="1320"/>
                  </a:cubicBezTo>
                  <a:cubicBezTo>
                    <a:pt x="8471" y="2780"/>
                    <a:pt x="9318" y="5699"/>
                    <a:pt x="8576" y="8764"/>
                  </a:cubicBezTo>
                  <a:cubicBezTo>
                    <a:pt x="7835" y="11829"/>
                    <a:pt x="5506" y="15039"/>
                    <a:pt x="3812" y="17229"/>
                  </a:cubicBezTo>
                  <a:cubicBezTo>
                    <a:pt x="2118" y="19418"/>
                    <a:pt x="1059" y="20585"/>
                    <a:pt x="1376" y="21023"/>
                  </a:cubicBezTo>
                  <a:cubicBezTo>
                    <a:pt x="1694" y="21461"/>
                    <a:pt x="3388" y="21169"/>
                    <a:pt x="6988" y="19710"/>
                  </a:cubicBezTo>
                  <a:cubicBezTo>
                    <a:pt x="10588" y="18250"/>
                    <a:pt x="16094" y="15623"/>
                    <a:pt x="21600" y="12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9063883" y="5269258"/>
              <a:ext cx="3523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14400" y="0"/>
                  </a:moveTo>
                  <a:cubicBezTo>
                    <a:pt x="18000" y="3086"/>
                    <a:pt x="21600" y="6171"/>
                    <a:pt x="19200" y="9771"/>
                  </a:cubicBezTo>
                  <a:cubicBezTo>
                    <a:pt x="16800" y="13371"/>
                    <a:pt x="840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9070233" y="5694708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14400"/>
                    <a:pt x="3927" y="7200"/>
                    <a:pt x="7527" y="3600"/>
                  </a:cubicBezTo>
                  <a:cubicBezTo>
                    <a:pt x="11127" y="0"/>
                    <a:pt x="163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9667133" y="4970808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9622683" y="5110508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0229505" y="4686296"/>
              <a:ext cx="122481" cy="30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275" fill="norm" stroke="1" extrusionOk="0">
                  <a:moveTo>
                    <a:pt x="18053" y="3000"/>
                  </a:moveTo>
                  <a:cubicBezTo>
                    <a:pt x="19517" y="1677"/>
                    <a:pt x="20982" y="355"/>
                    <a:pt x="21165" y="61"/>
                  </a:cubicBezTo>
                  <a:cubicBezTo>
                    <a:pt x="21348" y="-233"/>
                    <a:pt x="20250" y="502"/>
                    <a:pt x="16589" y="3000"/>
                  </a:cubicBezTo>
                  <a:cubicBezTo>
                    <a:pt x="12928" y="5498"/>
                    <a:pt x="6704" y="9759"/>
                    <a:pt x="3409" y="12698"/>
                  </a:cubicBezTo>
                  <a:cubicBezTo>
                    <a:pt x="114" y="15636"/>
                    <a:pt x="-252" y="17253"/>
                    <a:pt x="114" y="18428"/>
                  </a:cubicBezTo>
                  <a:cubicBezTo>
                    <a:pt x="480" y="19604"/>
                    <a:pt x="1579" y="20338"/>
                    <a:pt x="3775" y="20779"/>
                  </a:cubicBezTo>
                  <a:cubicBezTo>
                    <a:pt x="5972" y="21220"/>
                    <a:pt x="9267" y="21367"/>
                    <a:pt x="11829" y="21220"/>
                  </a:cubicBezTo>
                  <a:cubicBezTo>
                    <a:pt x="14392" y="21073"/>
                    <a:pt x="16223" y="20632"/>
                    <a:pt x="17504" y="20045"/>
                  </a:cubicBezTo>
                  <a:cubicBezTo>
                    <a:pt x="18785" y="19457"/>
                    <a:pt x="19517" y="18722"/>
                    <a:pt x="19517" y="17987"/>
                  </a:cubicBezTo>
                  <a:cubicBezTo>
                    <a:pt x="19517" y="17253"/>
                    <a:pt x="18785" y="16518"/>
                    <a:pt x="17138" y="15857"/>
                  </a:cubicBezTo>
                  <a:cubicBezTo>
                    <a:pt x="15490" y="15196"/>
                    <a:pt x="12928" y="14608"/>
                    <a:pt x="12195" y="14608"/>
                  </a:cubicBezTo>
                  <a:cubicBezTo>
                    <a:pt x="11463" y="14608"/>
                    <a:pt x="12562" y="15196"/>
                    <a:pt x="13660" y="15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0448183" y="492000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0671612" y="4683845"/>
              <a:ext cx="119472" cy="247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43" fill="norm" stroke="1" extrusionOk="0">
                  <a:moveTo>
                    <a:pt x="21389" y="1203"/>
                  </a:moveTo>
                  <a:cubicBezTo>
                    <a:pt x="19873" y="654"/>
                    <a:pt x="18357" y="105"/>
                    <a:pt x="15705" y="14"/>
                  </a:cubicBezTo>
                  <a:cubicBezTo>
                    <a:pt x="13052" y="-78"/>
                    <a:pt x="9263" y="288"/>
                    <a:pt x="6421" y="1478"/>
                  </a:cubicBezTo>
                  <a:cubicBezTo>
                    <a:pt x="3578" y="2668"/>
                    <a:pt x="1684" y="4681"/>
                    <a:pt x="736" y="6146"/>
                  </a:cubicBezTo>
                  <a:cubicBezTo>
                    <a:pt x="-211" y="7610"/>
                    <a:pt x="-211" y="8525"/>
                    <a:pt x="547" y="9258"/>
                  </a:cubicBezTo>
                  <a:cubicBezTo>
                    <a:pt x="1305" y="9990"/>
                    <a:pt x="2821" y="10539"/>
                    <a:pt x="4526" y="10722"/>
                  </a:cubicBezTo>
                  <a:cubicBezTo>
                    <a:pt x="6231" y="10905"/>
                    <a:pt x="8126" y="10722"/>
                    <a:pt x="9642" y="10997"/>
                  </a:cubicBezTo>
                  <a:cubicBezTo>
                    <a:pt x="11157" y="11271"/>
                    <a:pt x="12294" y="12003"/>
                    <a:pt x="13242" y="13468"/>
                  </a:cubicBezTo>
                  <a:cubicBezTo>
                    <a:pt x="14189" y="14932"/>
                    <a:pt x="14947" y="17129"/>
                    <a:pt x="14568" y="18593"/>
                  </a:cubicBezTo>
                  <a:cubicBezTo>
                    <a:pt x="14189" y="20058"/>
                    <a:pt x="12673" y="20790"/>
                    <a:pt x="10589" y="21156"/>
                  </a:cubicBezTo>
                  <a:cubicBezTo>
                    <a:pt x="8505" y="21522"/>
                    <a:pt x="5852" y="21522"/>
                    <a:pt x="4715" y="21247"/>
                  </a:cubicBezTo>
                  <a:cubicBezTo>
                    <a:pt x="3578" y="20973"/>
                    <a:pt x="3957" y="20424"/>
                    <a:pt x="4336" y="19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0873633" y="490095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1013360" y="4678708"/>
              <a:ext cx="9443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600" fill="norm" stroke="1" extrusionOk="0">
                  <a:moveTo>
                    <a:pt x="12672" y="0"/>
                  </a:moveTo>
                  <a:cubicBezTo>
                    <a:pt x="8915" y="3349"/>
                    <a:pt x="5159" y="6698"/>
                    <a:pt x="2811" y="9042"/>
                  </a:cubicBezTo>
                  <a:cubicBezTo>
                    <a:pt x="463" y="11386"/>
                    <a:pt x="-476" y="12726"/>
                    <a:pt x="228" y="13312"/>
                  </a:cubicBezTo>
                  <a:cubicBezTo>
                    <a:pt x="933" y="13898"/>
                    <a:pt x="3281" y="13730"/>
                    <a:pt x="5863" y="13395"/>
                  </a:cubicBezTo>
                  <a:cubicBezTo>
                    <a:pt x="8446" y="13060"/>
                    <a:pt x="11263" y="12558"/>
                    <a:pt x="13846" y="12140"/>
                  </a:cubicBezTo>
                  <a:cubicBezTo>
                    <a:pt x="16428" y="11721"/>
                    <a:pt x="18776" y="11386"/>
                    <a:pt x="19950" y="11637"/>
                  </a:cubicBezTo>
                  <a:cubicBezTo>
                    <a:pt x="21124" y="11888"/>
                    <a:pt x="21124" y="12726"/>
                    <a:pt x="20654" y="14484"/>
                  </a:cubicBezTo>
                  <a:cubicBezTo>
                    <a:pt x="20185" y="16242"/>
                    <a:pt x="19246" y="18921"/>
                    <a:pt x="183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1222883" y="4888258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11318133" y="4724441"/>
              <a:ext cx="106183" cy="240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485" fill="norm" stroke="1" extrusionOk="0">
                  <a:moveTo>
                    <a:pt x="0" y="3296"/>
                  </a:moveTo>
                  <a:cubicBezTo>
                    <a:pt x="3323" y="2159"/>
                    <a:pt x="6646" y="1022"/>
                    <a:pt x="9346" y="453"/>
                  </a:cubicBezTo>
                  <a:cubicBezTo>
                    <a:pt x="12046" y="-115"/>
                    <a:pt x="14123" y="-115"/>
                    <a:pt x="15785" y="264"/>
                  </a:cubicBezTo>
                  <a:cubicBezTo>
                    <a:pt x="17446" y="643"/>
                    <a:pt x="18692" y="1401"/>
                    <a:pt x="18692" y="2632"/>
                  </a:cubicBezTo>
                  <a:cubicBezTo>
                    <a:pt x="18692" y="3864"/>
                    <a:pt x="17446" y="5569"/>
                    <a:pt x="15992" y="6801"/>
                  </a:cubicBezTo>
                  <a:cubicBezTo>
                    <a:pt x="14538" y="8032"/>
                    <a:pt x="12877" y="8790"/>
                    <a:pt x="13085" y="9264"/>
                  </a:cubicBezTo>
                  <a:cubicBezTo>
                    <a:pt x="13292" y="9738"/>
                    <a:pt x="15369" y="9927"/>
                    <a:pt x="17446" y="10496"/>
                  </a:cubicBezTo>
                  <a:cubicBezTo>
                    <a:pt x="19523" y="11064"/>
                    <a:pt x="21600" y="12011"/>
                    <a:pt x="20562" y="13906"/>
                  </a:cubicBezTo>
                  <a:cubicBezTo>
                    <a:pt x="19523" y="15801"/>
                    <a:pt x="15369" y="18643"/>
                    <a:pt x="11215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11483233" y="4945408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11636223" y="4736869"/>
              <a:ext cx="183561" cy="20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93" fill="norm" stroke="1" extrusionOk="0">
                  <a:moveTo>
                    <a:pt x="668" y="4618"/>
                  </a:moveTo>
                  <a:cubicBezTo>
                    <a:pt x="913" y="3493"/>
                    <a:pt x="1159" y="2368"/>
                    <a:pt x="1895" y="1581"/>
                  </a:cubicBezTo>
                  <a:cubicBezTo>
                    <a:pt x="2631" y="793"/>
                    <a:pt x="3859" y="343"/>
                    <a:pt x="5086" y="118"/>
                  </a:cubicBezTo>
                  <a:cubicBezTo>
                    <a:pt x="6313" y="-107"/>
                    <a:pt x="7541" y="-107"/>
                    <a:pt x="8522" y="1018"/>
                  </a:cubicBezTo>
                  <a:cubicBezTo>
                    <a:pt x="9504" y="2143"/>
                    <a:pt x="10241" y="4393"/>
                    <a:pt x="8891" y="7093"/>
                  </a:cubicBezTo>
                  <a:cubicBezTo>
                    <a:pt x="7541" y="9793"/>
                    <a:pt x="4104" y="12943"/>
                    <a:pt x="2141" y="15080"/>
                  </a:cubicBezTo>
                  <a:cubicBezTo>
                    <a:pt x="177" y="17218"/>
                    <a:pt x="-314" y="18343"/>
                    <a:pt x="177" y="18906"/>
                  </a:cubicBezTo>
                  <a:cubicBezTo>
                    <a:pt x="668" y="19468"/>
                    <a:pt x="2141" y="19468"/>
                    <a:pt x="5822" y="19805"/>
                  </a:cubicBezTo>
                  <a:cubicBezTo>
                    <a:pt x="9504" y="20143"/>
                    <a:pt x="15395" y="20818"/>
                    <a:pt x="21286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10264033" y="5091458"/>
              <a:ext cx="1377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5" y="19800"/>
                    <a:pt x="1991" y="18000"/>
                    <a:pt x="3152" y="15750"/>
                  </a:cubicBezTo>
                  <a:cubicBezTo>
                    <a:pt x="4313" y="13500"/>
                    <a:pt x="5641" y="10800"/>
                    <a:pt x="6868" y="9000"/>
                  </a:cubicBezTo>
                  <a:cubicBezTo>
                    <a:pt x="8096" y="7200"/>
                    <a:pt x="9224" y="6300"/>
                    <a:pt x="10618" y="4950"/>
                  </a:cubicBezTo>
                  <a:cubicBezTo>
                    <a:pt x="12011" y="3600"/>
                    <a:pt x="13670" y="1800"/>
                    <a:pt x="15279" y="900"/>
                  </a:cubicBezTo>
                  <a:cubicBezTo>
                    <a:pt x="16888" y="0"/>
                    <a:pt x="18448" y="0"/>
                    <a:pt x="19493" y="0"/>
                  </a:cubicBezTo>
                  <a:cubicBezTo>
                    <a:pt x="20538" y="0"/>
                    <a:pt x="210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10505333" y="5320058"/>
              <a:ext cx="171451" cy="132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9257"/>
                  </a:moveTo>
                  <a:cubicBezTo>
                    <a:pt x="2133" y="6171"/>
                    <a:pt x="4267" y="3086"/>
                    <a:pt x="6000" y="1543"/>
                  </a:cubicBezTo>
                  <a:cubicBezTo>
                    <a:pt x="7733" y="0"/>
                    <a:pt x="9067" y="0"/>
                    <a:pt x="10533" y="0"/>
                  </a:cubicBezTo>
                  <a:cubicBezTo>
                    <a:pt x="12000" y="0"/>
                    <a:pt x="13600" y="0"/>
                    <a:pt x="14667" y="857"/>
                  </a:cubicBezTo>
                  <a:cubicBezTo>
                    <a:pt x="15733" y="1714"/>
                    <a:pt x="16267" y="3429"/>
                    <a:pt x="14800" y="6171"/>
                  </a:cubicBezTo>
                  <a:cubicBezTo>
                    <a:pt x="13333" y="8914"/>
                    <a:pt x="9867" y="12686"/>
                    <a:pt x="7600" y="15429"/>
                  </a:cubicBezTo>
                  <a:cubicBezTo>
                    <a:pt x="5333" y="18171"/>
                    <a:pt x="4267" y="19886"/>
                    <a:pt x="4400" y="20743"/>
                  </a:cubicBezTo>
                  <a:cubicBezTo>
                    <a:pt x="4533" y="21600"/>
                    <a:pt x="5867" y="21600"/>
                    <a:pt x="8933" y="21257"/>
                  </a:cubicBezTo>
                  <a:cubicBezTo>
                    <a:pt x="12000" y="20914"/>
                    <a:pt x="16800" y="20229"/>
                    <a:pt x="21600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10778383" y="5421658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10937133" y="5261445"/>
              <a:ext cx="171451" cy="18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3080"/>
                  </a:moveTo>
                  <a:cubicBezTo>
                    <a:pt x="800" y="2109"/>
                    <a:pt x="1600" y="1138"/>
                    <a:pt x="3867" y="531"/>
                  </a:cubicBezTo>
                  <a:cubicBezTo>
                    <a:pt x="6133" y="-75"/>
                    <a:pt x="9867" y="-318"/>
                    <a:pt x="12533" y="653"/>
                  </a:cubicBezTo>
                  <a:cubicBezTo>
                    <a:pt x="15200" y="1624"/>
                    <a:pt x="16800" y="3808"/>
                    <a:pt x="16267" y="6235"/>
                  </a:cubicBezTo>
                  <a:cubicBezTo>
                    <a:pt x="15733" y="8662"/>
                    <a:pt x="13067" y="11331"/>
                    <a:pt x="10533" y="13394"/>
                  </a:cubicBezTo>
                  <a:cubicBezTo>
                    <a:pt x="8000" y="15457"/>
                    <a:pt x="5600" y="16913"/>
                    <a:pt x="4000" y="18127"/>
                  </a:cubicBezTo>
                  <a:cubicBezTo>
                    <a:pt x="2400" y="19340"/>
                    <a:pt x="1600" y="20311"/>
                    <a:pt x="1867" y="20797"/>
                  </a:cubicBezTo>
                  <a:cubicBezTo>
                    <a:pt x="2133" y="21282"/>
                    <a:pt x="3467" y="21282"/>
                    <a:pt x="6933" y="20918"/>
                  </a:cubicBezTo>
                  <a:cubicBezTo>
                    <a:pt x="10400" y="20554"/>
                    <a:pt x="16000" y="19826"/>
                    <a:pt x="21600" y="19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11229233" y="5421658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11403768" y="5263854"/>
              <a:ext cx="130266" cy="167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21" fill="norm" stroke="1" extrusionOk="0">
                  <a:moveTo>
                    <a:pt x="538" y="2309"/>
                  </a:moveTo>
                  <a:cubicBezTo>
                    <a:pt x="1931" y="1229"/>
                    <a:pt x="3325" y="149"/>
                    <a:pt x="4893" y="14"/>
                  </a:cubicBezTo>
                  <a:cubicBezTo>
                    <a:pt x="6460" y="-121"/>
                    <a:pt x="8202" y="689"/>
                    <a:pt x="8725" y="2849"/>
                  </a:cubicBezTo>
                  <a:cubicBezTo>
                    <a:pt x="9247" y="5009"/>
                    <a:pt x="8551" y="8519"/>
                    <a:pt x="7331" y="10949"/>
                  </a:cubicBezTo>
                  <a:cubicBezTo>
                    <a:pt x="6112" y="13379"/>
                    <a:pt x="4370" y="14729"/>
                    <a:pt x="2802" y="15944"/>
                  </a:cubicBezTo>
                  <a:cubicBezTo>
                    <a:pt x="1235" y="17159"/>
                    <a:pt x="-159" y="18239"/>
                    <a:pt x="15" y="19184"/>
                  </a:cubicBezTo>
                  <a:cubicBezTo>
                    <a:pt x="189" y="20129"/>
                    <a:pt x="1931" y="20939"/>
                    <a:pt x="5764" y="21209"/>
                  </a:cubicBezTo>
                  <a:cubicBezTo>
                    <a:pt x="9596" y="21479"/>
                    <a:pt x="15518" y="21209"/>
                    <a:pt x="21441" y="20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0511683" y="5313708"/>
              <a:ext cx="647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12" y="20000"/>
                    <a:pt x="2824" y="18400"/>
                    <a:pt x="4800" y="16133"/>
                  </a:cubicBezTo>
                  <a:cubicBezTo>
                    <a:pt x="6776" y="13867"/>
                    <a:pt x="9318" y="10933"/>
                    <a:pt x="11824" y="8667"/>
                  </a:cubicBezTo>
                  <a:cubicBezTo>
                    <a:pt x="14329" y="6400"/>
                    <a:pt x="16800" y="4800"/>
                    <a:pt x="18424" y="3467"/>
                  </a:cubicBezTo>
                  <a:cubicBezTo>
                    <a:pt x="20047" y="2133"/>
                    <a:pt x="20824" y="10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11267333" y="5370858"/>
              <a:ext cx="3175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4" y="16364"/>
                    <a:pt x="8928" y="11127"/>
                    <a:pt x="12528" y="7527"/>
                  </a:cubicBezTo>
                  <a:cubicBezTo>
                    <a:pt x="16128" y="3927"/>
                    <a:pt x="18864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10968883" y="4735858"/>
              <a:ext cx="2984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6" y="19045"/>
                    <a:pt x="1532" y="16490"/>
                    <a:pt x="4213" y="13355"/>
                  </a:cubicBezTo>
                  <a:cubicBezTo>
                    <a:pt x="6894" y="10219"/>
                    <a:pt x="11489" y="6503"/>
                    <a:pt x="14706" y="4181"/>
                  </a:cubicBezTo>
                  <a:cubicBezTo>
                    <a:pt x="17923" y="1858"/>
                    <a:pt x="19762" y="9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11616583" y="4812058"/>
              <a:ext cx="3556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7673"/>
                    <a:pt x="4114" y="13745"/>
                    <a:pt x="7714" y="10145"/>
                  </a:cubicBezTo>
                  <a:cubicBezTo>
                    <a:pt x="11314" y="6545"/>
                    <a:pt x="16457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9851283" y="5876181"/>
              <a:ext cx="1778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914" y="521"/>
                    <a:pt x="11829" y="-1443"/>
                    <a:pt x="15429" y="1502"/>
                  </a:cubicBezTo>
                  <a:cubicBezTo>
                    <a:pt x="19029" y="4448"/>
                    <a:pt x="20314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9819533" y="5999508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10288079" y="5830301"/>
              <a:ext cx="117372" cy="277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427" fill="norm" stroke="1" extrusionOk="0">
                  <a:moveTo>
                    <a:pt x="15879" y="9154"/>
                  </a:moveTo>
                  <a:cubicBezTo>
                    <a:pt x="17369" y="7354"/>
                    <a:pt x="18859" y="5554"/>
                    <a:pt x="18672" y="4000"/>
                  </a:cubicBezTo>
                  <a:cubicBezTo>
                    <a:pt x="18486" y="2445"/>
                    <a:pt x="16624" y="1136"/>
                    <a:pt x="14576" y="482"/>
                  </a:cubicBezTo>
                  <a:cubicBezTo>
                    <a:pt x="12527" y="-173"/>
                    <a:pt x="10293" y="-173"/>
                    <a:pt x="7872" y="563"/>
                  </a:cubicBezTo>
                  <a:cubicBezTo>
                    <a:pt x="5452" y="1300"/>
                    <a:pt x="2845" y="2772"/>
                    <a:pt x="1355" y="3918"/>
                  </a:cubicBezTo>
                  <a:cubicBezTo>
                    <a:pt x="-135" y="5063"/>
                    <a:pt x="-507" y="5882"/>
                    <a:pt x="796" y="6618"/>
                  </a:cubicBezTo>
                  <a:cubicBezTo>
                    <a:pt x="2100" y="7354"/>
                    <a:pt x="5079" y="8009"/>
                    <a:pt x="7500" y="8172"/>
                  </a:cubicBezTo>
                  <a:cubicBezTo>
                    <a:pt x="9921" y="8336"/>
                    <a:pt x="11783" y="8009"/>
                    <a:pt x="14017" y="7518"/>
                  </a:cubicBezTo>
                  <a:cubicBezTo>
                    <a:pt x="16252" y="7027"/>
                    <a:pt x="18859" y="6372"/>
                    <a:pt x="19976" y="6536"/>
                  </a:cubicBezTo>
                  <a:cubicBezTo>
                    <a:pt x="21093" y="6700"/>
                    <a:pt x="20721" y="7682"/>
                    <a:pt x="19603" y="10300"/>
                  </a:cubicBezTo>
                  <a:cubicBezTo>
                    <a:pt x="18486" y="12918"/>
                    <a:pt x="16624" y="17172"/>
                    <a:pt x="14762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10480879" y="5885208"/>
              <a:ext cx="127160" cy="190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17" fill="norm" stroke="1" extrusionOk="0">
                  <a:moveTo>
                    <a:pt x="20026" y="7833"/>
                  </a:moveTo>
                  <a:cubicBezTo>
                    <a:pt x="18963" y="6171"/>
                    <a:pt x="17901" y="4510"/>
                    <a:pt x="16485" y="3679"/>
                  </a:cubicBezTo>
                  <a:cubicBezTo>
                    <a:pt x="15068" y="2848"/>
                    <a:pt x="13298" y="2848"/>
                    <a:pt x="10996" y="3798"/>
                  </a:cubicBezTo>
                  <a:cubicBezTo>
                    <a:pt x="8694" y="4747"/>
                    <a:pt x="5862" y="6646"/>
                    <a:pt x="3737" y="9376"/>
                  </a:cubicBezTo>
                  <a:cubicBezTo>
                    <a:pt x="1612" y="12105"/>
                    <a:pt x="196" y="15666"/>
                    <a:pt x="19" y="17921"/>
                  </a:cubicBezTo>
                  <a:cubicBezTo>
                    <a:pt x="-158" y="20176"/>
                    <a:pt x="904" y="21125"/>
                    <a:pt x="3560" y="21363"/>
                  </a:cubicBezTo>
                  <a:cubicBezTo>
                    <a:pt x="6216" y="21600"/>
                    <a:pt x="10465" y="21125"/>
                    <a:pt x="14183" y="18752"/>
                  </a:cubicBezTo>
                  <a:cubicBezTo>
                    <a:pt x="17901" y="16378"/>
                    <a:pt x="21088" y="12105"/>
                    <a:pt x="21265" y="8664"/>
                  </a:cubicBezTo>
                  <a:cubicBezTo>
                    <a:pt x="21442" y="5222"/>
                    <a:pt x="18609" y="2611"/>
                    <a:pt x="157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6572566" y="3072158"/>
              <a:ext cx="2116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4400"/>
                    <a:pt x="0" y="7200"/>
                    <a:pt x="0" y="3600"/>
                  </a:cubicBezTo>
                  <a:cubicBezTo>
                    <a:pt x="0" y="0"/>
                    <a:pt x="1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587383" y="2964208"/>
              <a:ext cx="8890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86" y="20160"/>
                    <a:pt x="2571" y="18720"/>
                    <a:pt x="4243" y="17100"/>
                  </a:cubicBezTo>
                  <a:cubicBezTo>
                    <a:pt x="5914" y="15480"/>
                    <a:pt x="7971" y="13680"/>
                    <a:pt x="9823" y="12420"/>
                  </a:cubicBezTo>
                  <a:cubicBezTo>
                    <a:pt x="11674" y="11160"/>
                    <a:pt x="13320" y="10440"/>
                    <a:pt x="15069" y="9180"/>
                  </a:cubicBezTo>
                  <a:cubicBezTo>
                    <a:pt x="16817" y="7920"/>
                    <a:pt x="18669" y="6120"/>
                    <a:pt x="19749" y="5220"/>
                  </a:cubicBezTo>
                  <a:cubicBezTo>
                    <a:pt x="20829" y="4320"/>
                    <a:pt x="21137" y="4320"/>
                    <a:pt x="21317" y="3600"/>
                  </a:cubicBezTo>
                  <a:cubicBezTo>
                    <a:pt x="21497" y="2880"/>
                    <a:pt x="2154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7348253" y="2898274"/>
              <a:ext cx="133734" cy="237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438" fill="norm" stroke="1" extrusionOk="0">
                  <a:moveTo>
                    <a:pt x="4102" y="1941"/>
                  </a:moveTo>
                  <a:cubicBezTo>
                    <a:pt x="2138" y="1176"/>
                    <a:pt x="174" y="411"/>
                    <a:pt x="11" y="125"/>
                  </a:cubicBezTo>
                  <a:cubicBezTo>
                    <a:pt x="-153" y="-162"/>
                    <a:pt x="1483" y="29"/>
                    <a:pt x="5247" y="889"/>
                  </a:cubicBezTo>
                  <a:cubicBezTo>
                    <a:pt x="9011" y="1750"/>
                    <a:pt x="14902" y="3279"/>
                    <a:pt x="18011" y="4999"/>
                  </a:cubicBezTo>
                  <a:cubicBezTo>
                    <a:pt x="21120" y="6719"/>
                    <a:pt x="21447" y="8631"/>
                    <a:pt x="19320" y="11403"/>
                  </a:cubicBezTo>
                  <a:cubicBezTo>
                    <a:pt x="17192" y="14174"/>
                    <a:pt x="12611" y="17806"/>
                    <a:pt x="8029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7894938" y="2770252"/>
              <a:ext cx="165646" cy="249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97" fill="norm" stroke="1" extrusionOk="0">
                  <a:moveTo>
                    <a:pt x="21397" y="296"/>
                  </a:moveTo>
                  <a:cubicBezTo>
                    <a:pt x="17296" y="115"/>
                    <a:pt x="13194" y="-67"/>
                    <a:pt x="10050" y="24"/>
                  </a:cubicBezTo>
                  <a:cubicBezTo>
                    <a:pt x="6906" y="115"/>
                    <a:pt x="4719" y="478"/>
                    <a:pt x="3078" y="1385"/>
                  </a:cubicBezTo>
                  <a:cubicBezTo>
                    <a:pt x="1438" y="2293"/>
                    <a:pt x="344" y="3745"/>
                    <a:pt x="70" y="4925"/>
                  </a:cubicBezTo>
                  <a:cubicBezTo>
                    <a:pt x="-203" y="6104"/>
                    <a:pt x="344" y="7012"/>
                    <a:pt x="1301" y="7284"/>
                  </a:cubicBezTo>
                  <a:cubicBezTo>
                    <a:pt x="2258" y="7557"/>
                    <a:pt x="3625" y="7194"/>
                    <a:pt x="5539" y="6830"/>
                  </a:cubicBezTo>
                  <a:cubicBezTo>
                    <a:pt x="7453" y="6467"/>
                    <a:pt x="9913" y="6104"/>
                    <a:pt x="11691" y="6467"/>
                  </a:cubicBezTo>
                  <a:cubicBezTo>
                    <a:pt x="13468" y="6830"/>
                    <a:pt x="14562" y="7920"/>
                    <a:pt x="15108" y="9735"/>
                  </a:cubicBezTo>
                  <a:cubicBezTo>
                    <a:pt x="15655" y="11550"/>
                    <a:pt x="15655" y="14091"/>
                    <a:pt x="15382" y="15815"/>
                  </a:cubicBezTo>
                  <a:cubicBezTo>
                    <a:pt x="15108" y="17540"/>
                    <a:pt x="14562" y="18447"/>
                    <a:pt x="13468" y="19264"/>
                  </a:cubicBezTo>
                  <a:cubicBezTo>
                    <a:pt x="12374" y="20081"/>
                    <a:pt x="10734" y="20807"/>
                    <a:pt x="9230" y="21170"/>
                  </a:cubicBezTo>
                  <a:cubicBezTo>
                    <a:pt x="7726" y="21533"/>
                    <a:pt x="6359" y="21533"/>
                    <a:pt x="5129" y="20625"/>
                  </a:cubicBezTo>
                  <a:cubicBezTo>
                    <a:pt x="3898" y="19718"/>
                    <a:pt x="2805" y="17903"/>
                    <a:pt x="3078" y="16632"/>
                  </a:cubicBezTo>
                  <a:cubicBezTo>
                    <a:pt x="3351" y="15362"/>
                    <a:pt x="4992" y="14636"/>
                    <a:pt x="6632" y="13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8193933" y="2576858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89"/>
                    <a:pt x="0" y="8579"/>
                    <a:pt x="3600" y="12179"/>
                  </a:cubicBezTo>
                  <a:cubicBezTo>
                    <a:pt x="7200" y="15779"/>
                    <a:pt x="14400" y="186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8200283" y="2976908"/>
              <a:ext cx="29414" cy="3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0" h="20959" fill="norm" stroke="1" extrusionOk="0">
                  <a:moveTo>
                    <a:pt x="12960" y="0"/>
                  </a:moveTo>
                  <a:cubicBezTo>
                    <a:pt x="7200" y="4320"/>
                    <a:pt x="1440" y="8640"/>
                    <a:pt x="1440" y="12960"/>
                  </a:cubicBezTo>
                  <a:cubicBezTo>
                    <a:pt x="1440" y="17280"/>
                    <a:pt x="7200" y="21600"/>
                    <a:pt x="12240" y="20880"/>
                  </a:cubicBezTo>
                  <a:cubicBezTo>
                    <a:pt x="17280" y="20160"/>
                    <a:pt x="21600" y="14400"/>
                    <a:pt x="19440" y="12960"/>
                  </a:cubicBezTo>
                  <a:cubicBezTo>
                    <a:pt x="17280" y="11520"/>
                    <a:pt x="8640" y="14400"/>
                    <a:pt x="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7806583" y="3078508"/>
              <a:ext cx="8636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35" y="18157"/>
                    <a:pt x="3071" y="14713"/>
                    <a:pt x="4818" y="11896"/>
                  </a:cubicBezTo>
                  <a:cubicBezTo>
                    <a:pt x="6565" y="9078"/>
                    <a:pt x="8524" y="6887"/>
                    <a:pt x="10562" y="5165"/>
                  </a:cubicBezTo>
                  <a:cubicBezTo>
                    <a:pt x="12600" y="3443"/>
                    <a:pt x="14718" y="2191"/>
                    <a:pt x="16571" y="1409"/>
                  </a:cubicBezTo>
                  <a:cubicBezTo>
                    <a:pt x="18424" y="626"/>
                    <a:pt x="20012" y="3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7743446" y="3396920"/>
              <a:ext cx="196488" cy="17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76" fill="norm" stroke="1" extrusionOk="0">
                  <a:moveTo>
                    <a:pt x="650" y="5920"/>
                  </a:moveTo>
                  <a:cubicBezTo>
                    <a:pt x="191" y="4664"/>
                    <a:pt x="-269" y="3408"/>
                    <a:pt x="191" y="2404"/>
                  </a:cubicBezTo>
                  <a:cubicBezTo>
                    <a:pt x="650" y="1399"/>
                    <a:pt x="2029" y="645"/>
                    <a:pt x="3867" y="269"/>
                  </a:cubicBezTo>
                  <a:cubicBezTo>
                    <a:pt x="5705" y="-108"/>
                    <a:pt x="8003" y="-108"/>
                    <a:pt x="9612" y="394"/>
                  </a:cubicBezTo>
                  <a:cubicBezTo>
                    <a:pt x="11220" y="897"/>
                    <a:pt x="12140" y="1901"/>
                    <a:pt x="11105" y="4790"/>
                  </a:cubicBezTo>
                  <a:cubicBezTo>
                    <a:pt x="10071" y="7678"/>
                    <a:pt x="7084" y="12450"/>
                    <a:pt x="4901" y="15590"/>
                  </a:cubicBezTo>
                  <a:cubicBezTo>
                    <a:pt x="2718" y="18729"/>
                    <a:pt x="1340" y="20236"/>
                    <a:pt x="1225" y="20864"/>
                  </a:cubicBezTo>
                  <a:cubicBezTo>
                    <a:pt x="1110" y="21492"/>
                    <a:pt x="2259" y="21241"/>
                    <a:pt x="5820" y="19483"/>
                  </a:cubicBezTo>
                  <a:cubicBezTo>
                    <a:pt x="9382" y="17725"/>
                    <a:pt x="15357" y="14459"/>
                    <a:pt x="21331" y="1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7983160" y="3262658"/>
              <a:ext cx="1392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865"/>
                    <a:pt x="1783" y="9730"/>
                    <a:pt x="240" y="13330"/>
                  </a:cubicBezTo>
                  <a:cubicBezTo>
                    <a:pt x="-1303" y="16930"/>
                    <a:pt x="4868" y="1926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8003433" y="361825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8185139" y="3228791"/>
              <a:ext cx="313595" cy="274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26" fill="norm" stroke="1" extrusionOk="0">
                  <a:moveTo>
                    <a:pt x="167" y="12628"/>
                  </a:moveTo>
                  <a:cubicBezTo>
                    <a:pt x="22" y="11797"/>
                    <a:pt x="-123" y="10966"/>
                    <a:pt x="167" y="10468"/>
                  </a:cubicBezTo>
                  <a:cubicBezTo>
                    <a:pt x="457" y="9969"/>
                    <a:pt x="1182" y="9803"/>
                    <a:pt x="1979" y="9720"/>
                  </a:cubicBezTo>
                  <a:cubicBezTo>
                    <a:pt x="2776" y="9637"/>
                    <a:pt x="3646" y="9637"/>
                    <a:pt x="4516" y="10385"/>
                  </a:cubicBezTo>
                  <a:cubicBezTo>
                    <a:pt x="5386" y="11132"/>
                    <a:pt x="6256" y="12628"/>
                    <a:pt x="5966" y="14455"/>
                  </a:cubicBezTo>
                  <a:cubicBezTo>
                    <a:pt x="5676" y="16283"/>
                    <a:pt x="4226" y="18443"/>
                    <a:pt x="3211" y="19772"/>
                  </a:cubicBezTo>
                  <a:cubicBezTo>
                    <a:pt x="2196" y="21102"/>
                    <a:pt x="1617" y="21600"/>
                    <a:pt x="2196" y="21517"/>
                  </a:cubicBezTo>
                  <a:cubicBezTo>
                    <a:pt x="2776" y="21434"/>
                    <a:pt x="4516" y="20769"/>
                    <a:pt x="7198" y="19108"/>
                  </a:cubicBezTo>
                  <a:cubicBezTo>
                    <a:pt x="9880" y="17446"/>
                    <a:pt x="13504" y="14788"/>
                    <a:pt x="15678" y="12129"/>
                  </a:cubicBezTo>
                  <a:cubicBezTo>
                    <a:pt x="17853" y="9471"/>
                    <a:pt x="18578" y="6812"/>
                    <a:pt x="18940" y="5068"/>
                  </a:cubicBezTo>
                  <a:cubicBezTo>
                    <a:pt x="19303" y="3323"/>
                    <a:pt x="19303" y="2492"/>
                    <a:pt x="19158" y="1662"/>
                  </a:cubicBezTo>
                  <a:cubicBezTo>
                    <a:pt x="19013" y="831"/>
                    <a:pt x="18723" y="0"/>
                    <a:pt x="18505" y="0"/>
                  </a:cubicBezTo>
                  <a:cubicBezTo>
                    <a:pt x="18288" y="0"/>
                    <a:pt x="18143" y="831"/>
                    <a:pt x="18650" y="2908"/>
                  </a:cubicBezTo>
                  <a:cubicBezTo>
                    <a:pt x="19158" y="4985"/>
                    <a:pt x="20317" y="8308"/>
                    <a:pt x="21477" y="11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8479683" y="3548408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8936883" y="3103908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9006733" y="3180108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9451233" y="2787523"/>
              <a:ext cx="137999" cy="30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29" fill="norm" stroke="1" extrusionOk="0">
                  <a:moveTo>
                    <a:pt x="19636" y="2585"/>
                  </a:moveTo>
                  <a:cubicBezTo>
                    <a:pt x="20618" y="1993"/>
                    <a:pt x="21600" y="1401"/>
                    <a:pt x="21273" y="958"/>
                  </a:cubicBezTo>
                  <a:cubicBezTo>
                    <a:pt x="20945" y="514"/>
                    <a:pt x="19309" y="218"/>
                    <a:pt x="16855" y="70"/>
                  </a:cubicBezTo>
                  <a:cubicBezTo>
                    <a:pt x="14400" y="-78"/>
                    <a:pt x="11127" y="-78"/>
                    <a:pt x="8509" y="958"/>
                  </a:cubicBezTo>
                  <a:cubicBezTo>
                    <a:pt x="5891" y="1993"/>
                    <a:pt x="3927" y="4064"/>
                    <a:pt x="2782" y="5470"/>
                  </a:cubicBezTo>
                  <a:cubicBezTo>
                    <a:pt x="1636" y="6875"/>
                    <a:pt x="1309" y="7615"/>
                    <a:pt x="982" y="8355"/>
                  </a:cubicBezTo>
                  <a:cubicBezTo>
                    <a:pt x="655" y="9095"/>
                    <a:pt x="327" y="9834"/>
                    <a:pt x="1636" y="10130"/>
                  </a:cubicBezTo>
                  <a:cubicBezTo>
                    <a:pt x="2945" y="10426"/>
                    <a:pt x="5891" y="10278"/>
                    <a:pt x="8018" y="10574"/>
                  </a:cubicBezTo>
                  <a:cubicBezTo>
                    <a:pt x="10145" y="10870"/>
                    <a:pt x="11455" y="11610"/>
                    <a:pt x="12600" y="12941"/>
                  </a:cubicBezTo>
                  <a:cubicBezTo>
                    <a:pt x="13745" y="14273"/>
                    <a:pt x="14727" y="16196"/>
                    <a:pt x="14564" y="17527"/>
                  </a:cubicBezTo>
                  <a:cubicBezTo>
                    <a:pt x="14400" y="18859"/>
                    <a:pt x="13091" y="19599"/>
                    <a:pt x="11618" y="20190"/>
                  </a:cubicBezTo>
                  <a:cubicBezTo>
                    <a:pt x="10145" y="20782"/>
                    <a:pt x="8509" y="21226"/>
                    <a:pt x="6545" y="21374"/>
                  </a:cubicBezTo>
                  <a:cubicBezTo>
                    <a:pt x="4582" y="21522"/>
                    <a:pt x="2291" y="21374"/>
                    <a:pt x="1145" y="20856"/>
                  </a:cubicBezTo>
                  <a:cubicBezTo>
                    <a:pt x="0" y="20338"/>
                    <a:pt x="0" y="19451"/>
                    <a:pt x="0" y="18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9724283" y="301500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9832596" y="2822391"/>
              <a:ext cx="106643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1175" y="3984"/>
                  </a:moveTo>
                  <a:cubicBezTo>
                    <a:pt x="344" y="2936"/>
                    <a:pt x="-487" y="1887"/>
                    <a:pt x="344" y="1153"/>
                  </a:cubicBezTo>
                  <a:cubicBezTo>
                    <a:pt x="1175" y="419"/>
                    <a:pt x="3667" y="0"/>
                    <a:pt x="6990" y="0"/>
                  </a:cubicBezTo>
                  <a:cubicBezTo>
                    <a:pt x="10313" y="0"/>
                    <a:pt x="14467" y="419"/>
                    <a:pt x="17167" y="1049"/>
                  </a:cubicBezTo>
                  <a:cubicBezTo>
                    <a:pt x="19867" y="1678"/>
                    <a:pt x="21113" y="2517"/>
                    <a:pt x="20905" y="3984"/>
                  </a:cubicBezTo>
                  <a:cubicBezTo>
                    <a:pt x="20698" y="5452"/>
                    <a:pt x="19036" y="7550"/>
                    <a:pt x="17375" y="8913"/>
                  </a:cubicBezTo>
                  <a:cubicBezTo>
                    <a:pt x="15713" y="10276"/>
                    <a:pt x="14051" y="10905"/>
                    <a:pt x="13844" y="11639"/>
                  </a:cubicBezTo>
                  <a:cubicBezTo>
                    <a:pt x="13636" y="12373"/>
                    <a:pt x="14882" y="13212"/>
                    <a:pt x="15921" y="14260"/>
                  </a:cubicBezTo>
                  <a:cubicBezTo>
                    <a:pt x="16959" y="15309"/>
                    <a:pt x="17790" y="16567"/>
                    <a:pt x="17998" y="17720"/>
                  </a:cubicBezTo>
                  <a:cubicBezTo>
                    <a:pt x="18205" y="18874"/>
                    <a:pt x="17790" y="19922"/>
                    <a:pt x="15713" y="20551"/>
                  </a:cubicBezTo>
                  <a:cubicBezTo>
                    <a:pt x="13636" y="21181"/>
                    <a:pt x="9898" y="21390"/>
                    <a:pt x="61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10048133" y="3021358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10149733" y="2848027"/>
              <a:ext cx="196851" cy="21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4039"/>
                  </a:moveTo>
                  <a:cubicBezTo>
                    <a:pt x="465" y="2756"/>
                    <a:pt x="929" y="1473"/>
                    <a:pt x="1858" y="724"/>
                  </a:cubicBezTo>
                  <a:cubicBezTo>
                    <a:pt x="2787" y="-24"/>
                    <a:pt x="4181" y="-238"/>
                    <a:pt x="5806" y="297"/>
                  </a:cubicBezTo>
                  <a:cubicBezTo>
                    <a:pt x="7432" y="831"/>
                    <a:pt x="9290" y="2114"/>
                    <a:pt x="10219" y="3825"/>
                  </a:cubicBezTo>
                  <a:cubicBezTo>
                    <a:pt x="11148" y="5536"/>
                    <a:pt x="11148" y="7675"/>
                    <a:pt x="10103" y="10134"/>
                  </a:cubicBezTo>
                  <a:cubicBezTo>
                    <a:pt x="9058" y="12594"/>
                    <a:pt x="6968" y="15374"/>
                    <a:pt x="5574" y="17299"/>
                  </a:cubicBezTo>
                  <a:cubicBezTo>
                    <a:pt x="4181" y="19223"/>
                    <a:pt x="3484" y="20293"/>
                    <a:pt x="3832" y="20827"/>
                  </a:cubicBezTo>
                  <a:cubicBezTo>
                    <a:pt x="4181" y="21362"/>
                    <a:pt x="5574" y="21362"/>
                    <a:pt x="8710" y="21148"/>
                  </a:cubicBezTo>
                  <a:cubicBezTo>
                    <a:pt x="11845" y="20934"/>
                    <a:pt x="16723" y="20507"/>
                    <a:pt x="21600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10664083" y="2982035"/>
              <a:ext cx="1333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771" y="4868"/>
                    <a:pt x="7543" y="-1303"/>
                    <a:pt x="11143" y="240"/>
                  </a:cubicBezTo>
                  <a:cubicBezTo>
                    <a:pt x="14743" y="1783"/>
                    <a:pt x="18171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10676783" y="3110258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11082620" y="2838619"/>
              <a:ext cx="110954" cy="280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331" fill="norm" stroke="1" extrusionOk="0">
                  <a:moveTo>
                    <a:pt x="1306" y="3762"/>
                  </a:moveTo>
                  <a:cubicBezTo>
                    <a:pt x="506" y="2956"/>
                    <a:pt x="-294" y="2150"/>
                    <a:pt x="106" y="1505"/>
                  </a:cubicBezTo>
                  <a:cubicBezTo>
                    <a:pt x="506" y="860"/>
                    <a:pt x="2106" y="377"/>
                    <a:pt x="4106" y="135"/>
                  </a:cubicBezTo>
                  <a:cubicBezTo>
                    <a:pt x="6106" y="-107"/>
                    <a:pt x="8506" y="-107"/>
                    <a:pt x="10506" y="860"/>
                  </a:cubicBezTo>
                  <a:cubicBezTo>
                    <a:pt x="12506" y="1827"/>
                    <a:pt x="14106" y="3762"/>
                    <a:pt x="13706" y="5374"/>
                  </a:cubicBezTo>
                  <a:cubicBezTo>
                    <a:pt x="13306" y="6986"/>
                    <a:pt x="10906" y="8275"/>
                    <a:pt x="10906" y="9081"/>
                  </a:cubicBezTo>
                  <a:cubicBezTo>
                    <a:pt x="10906" y="9887"/>
                    <a:pt x="13306" y="10209"/>
                    <a:pt x="15706" y="11096"/>
                  </a:cubicBezTo>
                  <a:cubicBezTo>
                    <a:pt x="18106" y="11983"/>
                    <a:pt x="20506" y="13433"/>
                    <a:pt x="20906" y="14884"/>
                  </a:cubicBezTo>
                  <a:cubicBezTo>
                    <a:pt x="21306" y="16335"/>
                    <a:pt x="19706" y="17786"/>
                    <a:pt x="17106" y="18914"/>
                  </a:cubicBezTo>
                  <a:cubicBezTo>
                    <a:pt x="14506" y="20042"/>
                    <a:pt x="10906" y="20848"/>
                    <a:pt x="7906" y="21171"/>
                  </a:cubicBezTo>
                  <a:cubicBezTo>
                    <a:pt x="4906" y="21493"/>
                    <a:pt x="2506" y="21332"/>
                    <a:pt x="1706" y="20687"/>
                  </a:cubicBezTo>
                  <a:cubicBezTo>
                    <a:pt x="906" y="20042"/>
                    <a:pt x="1706" y="18914"/>
                    <a:pt x="3306" y="18108"/>
                  </a:cubicBezTo>
                  <a:cubicBezTo>
                    <a:pt x="4906" y="17302"/>
                    <a:pt x="7306" y="16818"/>
                    <a:pt x="9706" y="16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11294109" y="2962315"/>
              <a:ext cx="157375" cy="138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0480" fill="norm" stroke="1" extrusionOk="0">
                  <a:moveTo>
                    <a:pt x="21131" y="2158"/>
                  </a:moveTo>
                  <a:cubicBezTo>
                    <a:pt x="16015" y="2471"/>
                    <a:pt x="10899" y="2784"/>
                    <a:pt x="7205" y="4193"/>
                  </a:cubicBezTo>
                  <a:cubicBezTo>
                    <a:pt x="3510" y="5602"/>
                    <a:pt x="1236" y="8106"/>
                    <a:pt x="384" y="10924"/>
                  </a:cubicBezTo>
                  <a:cubicBezTo>
                    <a:pt x="-469" y="13741"/>
                    <a:pt x="99" y="16871"/>
                    <a:pt x="2089" y="18750"/>
                  </a:cubicBezTo>
                  <a:cubicBezTo>
                    <a:pt x="4078" y="20628"/>
                    <a:pt x="7489" y="21254"/>
                    <a:pt x="11184" y="19219"/>
                  </a:cubicBezTo>
                  <a:cubicBezTo>
                    <a:pt x="14878" y="17184"/>
                    <a:pt x="18857" y="12489"/>
                    <a:pt x="19710" y="8732"/>
                  </a:cubicBezTo>
                  <a:cubicBezTo>
                    <a:pt x="20563" y="4976"/>
                    <a:pt x="18289" y="2158"/>
                    <a:pt x="15731" y="906"/>
                  </a:cubicBezTo>
                  <a:cubicBezTo>
                    <a:pt x="13173" y="-346"/>
                    <a:pt x="10331" y="-33"/>
                    <a:pt x="7489" y="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5628533" y="6501158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5616994" y="6647208"/>
              <a:ext cx="170290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060" fill="norm" stroke="1" extrusionOk="0">
                  <a:moveTo>
                    <a:pt x="2226" y="12960"/>
                  </a:moveTo>
                  <a:cubicBezTo>
                    <a:pt x="909" y="15840"/>
                    <a:pt x="-408" y="18720"/>
                    <a:pt x="119" y="20160"/>
                  </a:cubicBezTo>
                  <a:cubicBezTo>
                    <a:pt x="646" y="21600"/>
                    <a:pt x="3016" y="21600"/>
                    <a:pt x="6836" y="18000"/>
                  </a:cubicBezTo>
                  <a:cubicBezTo>
                    <a:pt x="10655" y="14400"/>
                    <a:pt x="15924" y="7200"/>
                    <a:pt x="211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6238133" y="6291608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400"/>
                    <a:pt x="7200" y="10800"/>
                    <a:pt x="10800" y="14400"/>
                  </a:cubicBezTo>
                  <a:cubicBezTo>
                    <a:pt x="14400" y="18000"/>
                    <a:pt x="180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6295283" y="6304308"/>
              <a:ext cx="1714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67" y="2836"/>
                    <a:pt x="14133" y="5673"/>
                    <a:pt x="10667" y="8891"/>
                  </a:cubicBezTo>
                  <a:cubicBezTo>
                    <a:pt x="7200" y="12109"/>
                    <a:pt x="4000" y="15709"/>
                    <a:pt x="2267" y="17891"/>
                  </a:cubicBezTo>
                  <a:cubicBezTo>
                    <a:pt x="533" y="20073"/>
                    <a:pt x="267" y="20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6288933" y="6595189"/>
              <a:ext cx="248652" cy="312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38" fill="norm" stroke="1" extrusionOk="0">
                  <a:moveTo>
                    <a:pt x="13069" y="2711"/>
                  </a:moveTo>
                  <a:cubicBezTo>
                    <a:pt x="13613" y="1981"/>
                    <a:pt x="14158" y="1252"/>
                    <a:pt x="14884" y="741"/>
                  </a:cubicBezTo>
                  <a:cubicBezTo>
                    <a:pt x="15610" y="230"/>
                    <a:pt x="16518" y="-62"/>
                    <a:pt x="17334" y="11"/>
                  </a:cubicBezTo>
                  <a:cubicBezTo>
                    <a:pt x="18151" y="84"/>
                    <a:pt x="18877" y="522"/>
                    <a:pt x="18968" y="1397"/>
                  </a:cubicBezTo>
                  <a:cubicBezTo>
                    <a:pt x="19059" y="2273"/>
                    <a:pt x="18514" y="3587"/>
                    <a:pt x="17879" y="4535"/>
                  </a:cubicBezTo>
                  <a:cubicBezTo>
                    <a:pt x="17244" y="5484"/>
                    <a:pt x="16518" y="6068"/>
                    <a:pt x="16518" y="6579"/>
                  </a:cubicBezTo>
                  <a:cubicBezTo>
                    <a:pt x="16518" y="7089"/>
                    <a:pt x="17244" y="7527"/>
                    <a:pt x="18242" y="8403"/>
                  </a:cubicBezTo>
                  <a:cubicBezTo>
                    <a:pt x="19240" y="9279"/>
                    <a:pt x="20511" y="10592"/>
                    <a:pt x="21055" y="11614"/>
                  </a:cubicBezTo>
                  <a:cubicBezTo>
                    <a:pt x="21600" y="12635"/>
                    <a:pt x="21418" y="13365"/>
                    <a:pt x="19513" y="14460"/>
                  </a:cubicBezTo>
                  <a:cubicBezTo>
                    <a:pt x="17607" y="15554"/>
                    <a:pt x="13976" y="17014"/>
                    <a:pt x="10437" y="18254"/>
                  </a:cubicBezTo>
                  <a:cubicBezTo>
                    <a:pt x="6897" y="19495"/>
                    <a:pt x="3449" y="20516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6149291" y="7148603"/>
              <a:ext cx="117265" cy="49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519" fill="norm" stroke="1" extrusionOk="0">
                  <a:moveTo>
                    <a:pt x="20453" y="2768"/>
                  </a:moveTo>
                  <a:cubicBezTo>
                    <a:pt x="20453" y="2309"/>
                    <a:pt x="20453" y="1849"/>
                    <a:pt x="20643" y="1298"/>
                  </a:cubicBezTo>
                  <a:cubicBezTo>
                    <a:pt x="20832" y="746"/>
                    <a:pt x="21211" y="103"/>
                    <a:pt x="20832" y="11"/>
                  </a:cubicBezTo>
                  <a:cubicBezTo>
                    <a:pt x="20453" y="-81"/>
                    <a:pt x="19316" y="379"/>
                    <a:pt x="16474" y="2125"/>
                  </a:cubicBezTo>
                  <a:cubicBezTo>
                    <a:pt x="13632" y="3871"/>
                    <a:pt x="9085" y="6905"/>
                    <a:pt x="5864" y="10030"/>
                  </a:cubicBezTo>
                  <a:cubicBezTo>
                    <a:pt x="2643" y="13155"/>
                    <a:pt x="748" y="16372"/>
                    <a:pt x="179" y="18210"/>
                  </a:cubicBezTo>
                  <a:cubicBezTo>
                    <a:pt x="-389" y="20048"/>
                    <a:pt x="369" y="20508"/>
                    <a:pt x="2832" y="20830"/>
                  </a:cubicBezTo>
                  <a:cubicBezTo>
                    <a:pt x="5295" y="21151"/>
                    <a:pt x="9464" y="21335"/>
                    <a:pt x="13632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6439337" y="7179389"/>
              <a:ext cx="141697" cy="16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62" fill="norm" stroke="1" extrusionOk="0">
                  <a:moveTo>
                    <a:pt x="299" y="5079"/>
                  </a:moveTo>
                  <a:cubicBezTo>
                    <a:pt x="-18" y="3712"/>
                    <a:pt x="-336" y="2345"/>
                    <a:pt x="776" y="1388"/>
                  </a:cubicBezTo>
                  <a:cubicBezTo>
                    <a:pt x="1888" y="431"/>
                    <a:pt x="4429" y="-116"/>
                    <a:pt x="6335" y="21"/>
                  </a:cubicBezTo>
                  <a:cubicBezTo>
                    <a:pt x="8240" y="157"/>
                    <a:pt x="9511" y="978"/>
                    <a:pt x="9670" y="3302"/>
                  </a:cubicBezTo>
                  <a:cubicBezTo>
                    <a:pt x="9829" y="5626"/>
                    <a:pt x="8876" y="9454"/>
                    <a:pt x="7446" y="12325"/>
                  </a:cubicBezTo>
                  <a:cubicBezTo>
                    <a:pt x="6017" y="15195"/>
                    <a:pt x="4111" y="17109"/>
                    <a:pt x="2682" y="18613"/>
                  </a:cubicBezTo>
                  <a:cubicBezTo>
                    <a:pt x="1252" y="20117"/>
                    <a:pt x="299" y="21211"/>
                    <a:pt x="935" y="21347"/>
                  </a:cubicBezTo>
                  <a:cubicBezTo>
                    <a:pt x="1570" y="21484"/>
                    <a:pt x="3793" y="20664"/>
                    <a:pt x="7446" y="19707"/>
                  </a:cubicBezTo>
                  <a:cubicBezTo>
                    <a:pt x="11099" y="18750"/>
                    <a:pt x="16182" y="17656"/>
                    <a:pt x="21264" y="16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6504942" y="7123458"/>
              <a:ext cx="26024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21417" y="0"/>
                  </a:moveTo>
                  <a:cubicBezTo>
                    <a:pt x="19849" y="1357"/>
                    <a:pt x="18282" y="2713"/>
                    <a:pt x="16278" y="4852"/>
                  </a:cubicBezTo>
                  <a:cubicBezTo>
                    <a:pt x="14275" y="6991"/>
                    <a:pt x="11836" y="9913"/>
                    <a:pt x="9136" y="12522"/>
                  </a:cubicBezTo>
                  <a:cubicBezTo>
                    <a:pt x="6436" y="15130"/>
                    <a:pt x="3475" y="17426"/>
                    <a:pt x="1820" y="18887"/>
                  </a:cubicBezTo>
                  <a:cubicBezTo>
                    <a:pt x="165" y="20348"/>
                    <a:pt x="-183" y="20974"/>
                    <a:pt x="78" y="21287"/>
                  </a:cubicBezTo>
                  <a:cubicBezTo>
                    <a:pt x="340" y="21600"/>
                    <a:pt x="1211" y="21600"/>
                    <a:pt x="20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6693216" y="7335324"/>
              <a:ext cx="122768" cy="28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21600" y="1220"/>
                  </a:moveTo>
                  <a:cubicBezTo>
                    <a:pt x="20483" y="448"/>
                    <a:pt x="19366" y="-323"/>
                    <a:pt x="17876" y="140"/>
                  </a:cubicBezTo>
                  <a:cubicBezTo>
                    <a:pt x="16386" y="603"/>
                    <a:pt x="14524" y="2300"/>
                    <a:pt x="11731" y="4846"/>
                  </a:cubicBezTo>
                  <a:cubicBezTo>
                    <a:pt x="8938" y="7391"/>
                    <a:pt x="5214" y="10786"/>
                    <a:pt x="2979" y="13331"/>
                  </a:cubicBezTo>
                  <a:cubicBezTo>
                    <a:pt x="745" y="15877"/>
                    <a:pt x="0" y="17574"/>
                    <a:pt x="0" y="18808"/>
                  </a:cubicBezTo>
                  <a:cubicBezTo>
                    <a:pt x="0" y="20043"/>
                    <a:pt x="745" y="20814"/>
                    <a:pt x="2048" y="21046"/>
                  </a:cubicBezTo>
                  <a:cubicBezTo>
                    <a:pt x="3352" y="21277"/>
                    <a:pt x="5214" y="20968"/>
                    <a:pt x="7448" y="19888"/>
                  </a:cubicBezTo>
                  <a:cubicBezTo>
                    <a:pt x="9683" y="18808"/>
                    <a:pt x="12290" y="16957"/>
                    <a:pt x="13593" y="15568"/>
                  </a:cubicBezTo>
                  <a:cubicBezTo>
                    <a:pt x="14897" y="14180"/>
                    <a:pt x="14897" y="13254"/>
                    <a:pt x="13593" y="12791"/>
                  </a:cubicBezTo>
                  <a:cubicBezTo>
                    <a:pt x="12290" y="12328"/>
                    <a:pt x="9683" y="12328"/>
                    <a:pt x="7076" y="12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6873133" y="7123458"/>
              <a:ext cx="168709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600" fill="norm" stroke="1" extrusionOk="0">
                  <a:moveTo>
                    <a:pt x="8588" y="0"/>
                  </a:moveTo>
                  <a:cubicBezTo>
                    <a:pt x="12231" y="1440"/>
                    <a:pt x="15875" y="2880"/>
                    <a:pt x="18217" y="4659"/>
                  </a:cubicBezTo>
                  <a:cubicBezTo>
                    <a:pt x="20559" y="6438"/>
                    <a:pt x="21600" y="8555"/>
                    <a:pt x="19908" y="10842"/>
                  </a:cubicBezTo>
                  <a:cubicBezTo>
                    <a:pt x="18217" y="13129"/>
                    <a:pt x="13793" y="15586"/>
                    <a:pt x="10019" y="17407"/>
                  </a:cubicBezTo>
                  <a:cubicBezTo>
                    <a:pt x="6246" y="19228"/>
                    <a:pt x="3123" y="20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52" name="Drawing"/>
          <p:cNvGrpSpPr/>
          <p:nvPr/>
        </p:nvGrpSpPr>
        <p:grpSpPr>
          <a:xfrm>
            <a:off x="9925049" y="1350338"/>
            <a:ext cx="2659712" cy="554662"/>
            <a:chOff x="0" y="0"/>
            <a:chExt cx="2659710" cy="554661"/>
          </a:xfrm>
        </p:grpSpPr>
        <p:sp>
          <p:nvSpPr>
            <p:cNvPr id="442" name="Line"/>
            <p:cNvSpPr/>
            <p:nvPr/>
          </p:nvSpPr>
          <p:spPr>
            <a:xfrm>
              <a:off x="0" y="0"/>
              <a:ext cx="177800" cy="535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21600" y="1607"/>
                  </a:moveTo>
                  <a:cubicBezTo>
                    <a:pt x="21343" y="1185"/>
                    <a:pt x="21086" y="763"/>
                    <a:pt x="19543" y="426"/>
                  </a:cubicBezTo>
                  <a:cubicBezTo>
                    <a:pt x="18000" y="88"/>
                    <a:pt x="15171" y="-165"/>
                    <a:pt x="11957" y="130"/>
                  </a:cubicBezTo>
                  <a:cubicBezTo>
                    <a:pt x="8743" y="426"/>
                    <a:pt x="5143" y="1269"/>
                    <a:pt x="2957" y="1860"/>
                  </a:cubicBezTo>
                  <a:cubicBezTo>
                    <a:pt x="771" y="2451"/>
                    <a:pt x="0" y="2788"/>
                    <a:pt x="0" y="3126"/>
                  </a:cubicBezTo>
                  <a:cubicBezTo>
                    <a:pt x="0" y="3463"/>
                    <a:pt x="771" y="3801"/>
                    <a:pt x="2829" y="4265"/>
                  </a:cubicBezTo>
                  <a:cubicBezTo>
                    <a:pt x="4886" y="4729"/>
                    <a:pt x="8229" y="5319"/>
                    <a:pt x="10286" y="6163"/>
                  </a:cubicBezTo>
                  <a:cubicBezTo>
                    <a:pt x="12343" y="7007"/>
                    <a:pt x="13114" y="8104"/>
                    <a:pt x="13243" y="8905"/>
                  </a:cubicBezTo>
                  <a:cubicBezTo>
                    <a:pt x="13371" y="9707"/>
                    <a:pt x="12857" y="10213"/>
                    <a:pt x="12086" y="10635"/>
                  </a:cubicBezTo>
                  <a:cubicBezTo>
                    <a:pt x="11314" y="11057"/>
                    <a:pt x="10286" y="11394"/>
                    <a:pt x="9129" y="11521"/>
                  </a:cubicBezTo>
                  <a:cubicBezTo>
                    <a:pt x="7971" y="11647"/>
                    <a:pt x="6686" y="11563"/>
                    <a:pt x="6814" y="11521"/>
                  </a:cubicBezTo>
                  <a:cubicBezTo>
                    <a:pt x="6943" y="11479"/>
                    <a:pt x="8486" y="11479"/>
                    <a:pt x="9514" y="11732"/>
                  </a:cubicBezTo>
                  <a:cubicBezTo>
                    <a:pt x="10543" y="11985"/>
                    <a:pt x="11057" y="12491"/>
                    <a:pt x="10543" y="13546"/>
                  </a:cubicBezTo>
                  <a:cubicBezTo>
                    <a:pt x="10029" y="14601"/>
                    <a:pt x="8486" y="16204"/>
                    <a:pt x="7200" y="17427"/>
                  </a:cubicBezTo>
                  <a:cubicBezTo>
                    <a:pt x="5914" y="18651"/>
                    <a:pt x="4886" y="19494"/>
                    <a:pt x="4371" y="20127"/>
                  </a:cubicBezTo>
                  <a:cubicBezTo>
                    <a:pt x="3857" y="20760"/>
                    <a:pt x="3857" y="21182"/>
                    <a:pt x="4629" y="21308"/>
                  </a:cubicBezTo>
                  <a:cubicBezTo>
                    <a:pt x="5400" y="21435"/>
                    <a:pt x="6943" y="21266"/>
                    <a:pt x="8743" y="20887"/>
                  </a:cubicBezTo>
                  <a:cubicBezTo>
                    <a:pt x="10543" y="20507"/>
                    <a:pt x="12600" y="19916"/>
                    <a:pt x="14657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219022" y="256211"/>
              <a:ext cx="269929" cy="56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88" fill="norm" stroke="1" extrusionOk="0">
                  <a:moveTo>
                    <a:pt x="2789" y="14400"/>
                  </a:moveTo>
                  <a:cubicBezTo>
                    <a:pt x="1439" y="16800"/>
                    <a:pt x="89" y="19200"/>
                    <a:pt x="4" y="20400"/>
                  </a:cubicBezTo>
                  <a:cubicBezTo>
                    <a:pt x="-80" y="21600"/>
                    <a:pt x="1101" y="21600"/>
                    <a:pt x="4054" y="19200"/>
                  </a:cubicBezTo>
                  <a:cubicBezTo>
                    <a:pt x="7007" y="16800"/>
                    <a:pt x="11732" y="12000"/>
                    <a:pt x="14939" y="8400"/>
                  </a:cubicBezTo>
                  <a:cubicBezTo>
                    <a:pt x="18145" y="4800"/>
                    <a:pt x="19833" y="2400"/>
                    <a:pt x="21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316044" y="160961"/>
              <a:ext cx="5860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600" fill="norm" stroke="1" extrusionOk="0">
                  <a:moveTo>
                    <a:pt x="20622" y="0"/>
                  </a:moveTo>
                  <a:cubicBezTo>
                    <a:pt x="13919" y="939"/>
                    <a:pt x="7215" y="1878"/>
                    <a:pt x="3491" y="3522"/>
                  </a:cubicBezTo>
                  <a:cubicBezTo>
                    <a:pt x="-233" y="5165"/>
                    <a:pt x="-978" y="7513"/>
                    <a:pt x="1256" y="10643"/>
                  </a:cubicBezTo>
                  <a:cubicBezTo>
                    <a:pt x="3491" y="13774"/>
                    <a:pt x="8705" y="17687"/>
                    <a:pt x="139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635000" y="434011"/>
              <a:ext cx="69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958850" y="307011"/>
              <a:ext cx="285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5600"/>
                    <a:pt x="6400" y="9600"/>
                    <a:pt x="10000" y="6000"/>
                  </a:cubicBezTo>
                  <a:cubicBezTo>
                    <a:pt x="13600" y="2400"/>
                    <a:pt x="176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1377950" y="459411"/>
              <a:ext cx="82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1690815" y="275261"/>
              <a:ext cx="201486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16018" y="0"/>
                  </a:moveTo>
                  <a:cubicBezTo>
                    <a:pt x="13093" y="2880"/>
                    <a:pt x="10168" y="5760"/>
                    <a:pt x="7693" y="8496"/>
                  </a:cubicBezTo>
                  <a:cubicBezTo>
                    <a:pt x="5218" y="11232"/>
                    <a:pt x="3193" y="13824"/>
                    <a:pt x="1843" y="15696"/>
                  </a:cubicBezTo>
                  <a:cubicBezTo>
                    <a:pt x="493" y="17568"/>
                    <a:pt x="-182" y="18720"/>
                    <a:pt x="43" y="19728"/>
                  </a:cubicBezTo>
                  <a:cubicBezTo>
                    <a:pt x="268" y="20736"/>
                    <a:pt x="1393" y="21600"/>
                    <a:pt x="5105" y="21600"/>
                  </a:cubicBezTo>
                  <a:cubicBezTo>
                    <a:pt x="8818" y="21600"/>
                    <a:pt x="15118" y="20736"/>
                    <a:pt x="21418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1778000" y="332411"/>
              <a:ext cx="609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00" y="16457"/>
                    <a:pt x="4200" y="11314"/>
                    <a:pt x="6675" y="8229"/>
                  </a:cubicBezTo>
                  <a:cubicBezTo>
                    <a:pt x="9150" y="5143"/>
                    <a:pt x="12000" y="4114"/>
                    <a:pt x="14400" y="4114"/>
                  </a:cubicBezTo>
                  <a:cubicBezTo>
                    <a:pt x="16800" y="4114"/>
                    <a:pt x="18750" y="5143"/>
                    <a:pt x="19875" y="4629"/>
                  </a:cubicBezTo>
                  <a:cubicBezTo>
                    <a:pt x="21000" y="4114"/>
                    <a:pt x="213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2298700" y="268911"/>
              <a:ext cx="12911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20" y="1800"/>
                    <a:pt x="12039" y="3600"/>
                    <a:pt x="15934" y="5400"/>
                  </a:cubicBezTo>
                  <a:cubicBezTo>
                    <a:pt x="19830" y="7200"/>
                    <a:pt x="21600" y="9000"/>
                    <a:pt x="21600" y="11340"/>
                  </a:cubicBezTo>
                  <a:cubicBezTo>
                    <a:pt x="21600" y="13680"/>
                    <a:pt x="19830" y="16560"/>
                    <a:pt x="17882" y="18540"/>
                  </a:cubicBezTo>
                  <a:cubicBezTo>
                    <a:pt x="15934" y="20520"/>
                    <a:pt x="13810" y="21600"/>
                    <a:pt x="14164" y="21600"/>
                  </a:cubicBezTo>
                  <a:cubicBezTo>
                    <a:pt x="14518" y="21600"/>
                    <a:pt x="17351" y="20520"/>
                    <a:pt x="20184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2527300" y="38711"/>
              <a:ext cx="132411" cy="460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69" fill="norm" stroke="1" extrusionOk="0">
                  <a:moveTo>
                    <a:pt x="3086" y="74"/>
                  </a:moveTo>
                  <a:cubicBezTo>
                    <a:pt x="6514" y="-24"/>
                    <a:pt x="9943" y="-122"/>
                    <a:pt x="13200" y="467"/>
                  </a:cubicBezTo>
                  <a:cubicBezTo>
                    <a:pt x="16457" y="1056"/>
                    <a:pt x="19543" y="2333"/>
                    <a:pt x="20571" y="3854"/>
                  </a:cubicBezTo>
                  <a:cubicBezTo>
                    <a:pt x="21600" y="5376"/>
                    <a:pt x="20571" y="7143"/>
                    <a:pt x="20571" y="8960"/>
                  </a:cubicBezTo>
                  <a:cubicBezTo>
                    <a:pt x="20571" y="10776"/>
                    <a:pt x="21600" y="12642"/>
                    <a:pt x="21429" y="14311"/>
                  </a:cubicBezTo>
                  <a:cubicBezTo>
                    <a:pt x="21257" y="15980"/>
                    <a:pt x="19886" y="17453"/>
                    <a:pt x="16971" y="18631"/>
                  </a:cubicBezTo>
                  <a:cubicBezTo>
                    <a:pt x="14057" y="19809"/>
                    <a:pt x="9600" y="20693"/>
                    <a:pt x="6514" y="21085"/>
                  </a:cubicBezTo>
                  <a:cubicBezTo>
                    <a:pt x="3429" y="21478"/>
                    <a:pt x="1714" y="21380"/>
                    <a:pt x="0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" name="Drawing"/>
          <p:cNvGrpSpPr/>
          <p:nvPr/>
        </p:nvGrpSpPr>
        <p:grpSpPr>
          <a:xfrm>
            <a:off x="539750" y="2034347"/>
            <a:ext cx="12426951" cy="7490654"/>
            <a:chOff x="0" y="0"/>
            <a:chExt cx="12426950" cy="7490652"/>
          </a:xfrm>
        </p:grpSpPr>
        <p:sp>
          <p:nvSpPr>
            <p:cNvPr id="454" name="Line"/>
            <p:cNvSpPr/>
            <p:nvPr/>
          </p:nvSpPr>
          <p:spPr>
            <a:xfrm>
              <a:off x="192450" y="0"/>
              <a:ext cx="212462" cy="343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25" fill="norm" stroke="1" extrusionOk="0">
                  <a:moveTo>
                    <a:pt x="12484" y="7385"/>
                  </a:moveTo>
                  <a:cubicBezTo>
                    <a:pt x="12912" y="5683"/>
                    <a:pt x="13339" y="3981"/>
                    <a:pt x="13660" y="2672"/>
                  </a:cubicBezTo>
                  <a:cubicBezTo>
                    <a:pt x="13981" y="1363"/>
                    <a:pt x="14195" y="447"/>
                    <a:pt x="13767" y="119"/>
                  </a:cubicBezTo>
                  <a:cubicBezTo>
                    <a:pt x="13339" y="-208"/>
                    <a:pt x="12270" y="54"/>
                    <a:pt x="10131" y="1952"/>
                  </a:cubicBezTo>
                  <a:cubicBezTo>
                    <a:pt x="7993" y="3850"/>
                    <a:pt x="4785" y="7385"/>
                    <a:pt x="2860" y="10527"/>
                  </a:cubicBezTo>
                  <a:cubicBezTo>
                    <a:pt x="935" y="13668"/>
                    <a:pt x="294" y="16417"/>
                    <a:pt x="80" y="18119"/>
                  </a:cubicBezTo>
                  <a:cubicBezTo>
                    <a:pt x="-134" y="19821"/>
                    <a:pt x="80" y="20476"/>
                    <a:pt x="721" y="20868"/>
                  </a:cubicBezTo>
                  <a:cubicBezTo>
                    <a:pt x="1363" y="21261"/>
                    <a:pt x="2432" y="21392"/>
                    <a:pt x="4571" y="20934"/>
                  </a:cubicBezTo>
                  <a:cubicBezTo>
                    <a:pt x="6710" y="20476"/>
                    <a:pt x="9917" y="19428"/>
                    <a:pt x="12912" y="17137"/>
                  </a:cubicBezTo>
                  <a:cubicBezTo>
                    <a:pt x="15906" y="14847"/>
                    <a:pt x="18686" y="11312"/>
                    <a:pt x="19969" y="8890"/>
                  </a:cubicBezTo>
                  <a:cubicBezTo>
                    <a:pt x="21252" y="6468"/>
                    <a:pt x="21038" y="5159"/>
                    <a:pt x="20290" y="3981"/>
                  </a:cubicBezTo>
                  <a:cubicBezTo>
                    <a:pt x="19541" y="2803"/>
                    <a:pt x="18258" y="1756"/>
                    <a:pt x="16761" y="1232"/>
                  </a:cubicBezTo>
                  <a:cubicBezTo>
                    <a:pt x="15264" y="708"/>
                    <a:pt x="13553" y="708"/>
                    <a:pt x="12270" y="970"/>
                  </a:cubicBezTo>
                  <a:cubicBezTo>
                    <a:pt x="10987" y="1232"/>
                    <a:pt x="10131" y="1756"/>
                    <a:pt x="9704" y="3196"/>
                  </a:cubicBezTo>
                  <a:cubicBezTo>
                    <a:pt x="9276" y="4636"/>
                    <a:pt x="9276" y="6992"/>
                    <a:pt x="10345" y="9479"/>
                  </a:cubicBezTo>
                  <a:cubicBezTo>
                    <a:pt x="11415" y="11967"/>
                    <a:pt x="13553" y="14585"/>
                    <a:pt x="15585" y="16156"/>
                  </a:cubicBezTo>
                  <a:cubicBezTo>
                    <a:pt x="17616" y="17727"/>
                    <a:pt x="19541" y="18250"/>
                    <a:pt x="21466" y="18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443011" y="17808"/>
              <a:ext cx="11752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11571" y="0"/>
                  </a:moveTo>
                  <a:cubicBezTo>
                    <a:pt x="10414" y="533"/>
                    <a:pt x="9257" y="1067"/>
                    <a:pt x="9836" y="2333"/>
                  </a:cubicBezTo>
                  <a:cubicBezTo>
                    <a:pt x="10414" y="3600"/>
                    <a:pt x="12729" y="5600"/>
                    <a:pt x="15429" y="7800"/>
                  </a:cubicBezTo>
                  <a:cubicBezTo>
                    <a:pt x="18129" y="10000"/>
                    <a:pt x="21214" y="12400"/>
                    <a:pt x="21407" y="14667"/>
                  </a:cubicBezTo>
                  <a:cubicBezTo>
                    <a:pt x="21600" y="16933"/>
                    <a:pt x="18900" y="19067"/>
                    <a:pt x="14850" y="20200"/>
                  </a:cubicBezTo>
                  <a:cubicBezTo>
                    <a:pt x="10800" y="21333"/>
                    <a:pt x="5400" y="21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40527" y="13817"/>
              <a:ext cx="148485" cy="40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63" fill="norm" stroke="1" extrusionOk="0">
                  <a:moveTo>
                    <a:pt x="21045" y="211"/>
                  </a:moveTo>
                  <a:cubicBezTo>
                    <a:pt x="18045" y="-13"/>
                    <a:pt x="15045" y="-237"/>
                    <a:pt x="11745" y="546"/>
                  </a:cubicBezTo>
                  <a:cubicBezTo>
                    <a:pt x="8445" y="1330"/>
                    <a:pt x="4845" y="3121"/>
                    <a:pt x="2595" y="5918"/>
                  </a:cubicBezTo>
                  <a:cubicBezTo>
                    <a:pt x="345" y="8716"/>
                    <a:pt x="-555" y="12522"/>
                    <a:pt x="345" y="15264"/>
                  </a:cubicBezTo>
                  <a:cubicBezTo>
                    <a:pt x="1245" y="18005"/>
                    <a:pt x="3945" y="19684"/>
                    <a:pt x="6645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293911" y="24158"/>
              <a:ext cx="158751" cy="46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0"/>
                  </a:moveTo>
                  <a:cubicBezTo>
                    <a:pt x="18432" y="1466"/>
                    <a:pt x="15264" y="2932"/>
                    <a:pt x="11952" y="5424"/>
                  </a:cubicBezTo>
                  <a:cubicBezTo>
                    <a:pt x="8640" y="7917"/>
                    <a:pt x="5184" y="11435"/>
                    <a:pt x="3600" y="14123"/>
                  </a:cubicBezTo>
                  <a:cubicBezTo>
                    <a:pt x="2016" y="16811"/>
                    <a:pt x="2304" y="18668"/>
                    <a:pt x="3168" y="19792"/>
                  </a:cubicBezTo>
                  <a:cubicBezTo>
                    <a:pt x="4032" y="20916"/>
                    <a:pt x="5472" y="21307"/>
                    <a:pt x="7200" y="21453"/>
                  </a:cubicBezTo>
                  <a:cubicBezTo>
                    <a:pt x="8928" y="21600"/>
                    <a:pt x="10944" y="21502"/>
                    <a:pt x="12816" y="20867"/>
                  </a:cubicBezTo>
                  <a:cubicBezTo>
                    <a:pt x="14688" y="20232"/>
                    <a:pt x="16416" y="19059"/>
                    <a:pt x="17280" y="18081"/>
                  </a:cubicBezTo>
                  <a:cubicBezTo>
                    <a:pt x="18144" y="17104"/>
                    <a:pt x="18144" y="16322"/>
                    <a:pt x="16128" y="15687"/>
                  </a:cubicBezTo>
                  <a:cubicBezTo>
                    <a:pt x="14112" y="15052"/>
                    <a:pt x="10080" y="14563"/>
                    <a:pt x="7056" y="14416"/>
                  </a:cubicBezTo>
                  <a:cubicBezTo>
                    <a:pt x="4032" y="14270"/>
                    <a:pt x="2016" y="14465"/>
                    <a:pt x="0" y="14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954311" y="267174"/>
              <a:ext cx="228601" cy="18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5692"/>
                  </a:moveTo>
                  <a:cubicBezTo>
                    <a:pt x="600" y="4710"/>
                    <a:pt x="1200" y="3728"/>
                    <a:pt x="1900" y="3606"/>
                  </a:cubicBezTo>
                  <a:cubicBezTo>
                    <a:pt x="2600" y="3483"/>
                    <a:pt x="3400" y="4219"/>
                    <a:pt x="4000" y="6306"/>
                  </a:cubicBezTo>
                  <a:cubicBezTo>
                    <a:pt x="4600" y="8392"/>
                    <a:pt x="5000" y="11828"/>
                    <a:pt x="5200" y="14160"/>
                  </a:cubicBezTo>
                  <a:cubicBezTo>
                    <a:pt x="5400" y="16492"/>
                    <a:pt x="5400" y="17719"/>
                    <a:pt x="5100" y="18946"/>
                  </a:cubicBezTo>
                  <a:cubicBezTo>
                    <a:pt x="4800" y="20174"/>
                    <a:pt x="4200" y="21401"/>
                    <a:pt x="3800" y="21278"/>
                  </a:cubicBezTo>
                  <a:cubicBezTo>
                    <a:pt x="3400" y="21156"/>
                    <a:pt x="3200" y="19683"/>
                    <a:pt x="3500" y="16369"/>
                  </a:cubicBezTo>
                  <a:cubicBezTo>
                    <a:pt x="3800" y="13056"/>
                    <a:pt x="4600" y="7901"/>
                    <a:pt x="5600" y="5078"/>
                  </a:cubicBezTo>
                  <a:cubicBezTo>
                    <a:pt x="6600" y="2256"/>
                    <a:pt x="7800" y="1765"/>
                    <a:pt x="8700" y="2010"/>
                  </a:cubicBezTo>
                  <a:cubicBezTo>
                    <a:pt x="9600" y="2256"/>
                    <a:pt x="10200" y="3237"/>
                    <a:pt x="10700" y="4710"/>
                  </a:cubicBezTo>
                  <a:cubicBezTo>
                    <a:pt x="11200" y="6183"/>
                    <a:pt x="11600" y="8146"/>
                    <a:pt x="11800" y="9742"/>
                  </a:cubicBezTo>
                  <a:cubicBezTo>
                    <a:pt x="12000" y="11337"/>
                    <a:pt x="12000" y="12565"/>
                    <a:pt x="12200" y="12196"/>
                  </a:cubicBezTo>
                  <a:cubicBezTo>
                    <a:pt x="12400" y="11828"/>
                    <a:pt x="12800" y="9865"/>
                    <a:pt x="13500" y="7778"/>
                  </a:cubicBezTo>
                  <a:cubicBezTo>
                    <a:pt x="14200" y="5692"/>
                    <a:pt x="15200" y="3483"/>
                    <a:pt x="16100" y="2010"/>
                  </a:cubicBezTo>
                  <a:cubicBezTo>
                    <a:pt x="17000" y="537"/>
                    <a:pt x="17800" y="-199"/>
                    <a:pt x="18400" y="46"/>
                  </a:cubicBezTo>
                  <a:cubicBezTo>
                    <a:pt x="19000" y="292"/>
                    <a:pt x="19400" y="1519"/>
                    <a:pt x="19900" y="4833"/>
                  </a:cubicBezTo>
                  <a:cubicBezTo>
                    <a:pt x="20400" y="8146"/>
                    <a:pt x="21000" y="13546"/>
                    <a:pt x="21600" y="18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2271811" y="250679"/>
              <a:ext cx="266701" cy="154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0" y="10651"/>
                  </a:moveTo>
                  <a:cubicBezTo>
                    <a:pt x="857" y="10939"/>
                    <a:pt x="1714" y="11227"/>
                    <a:pt x="2743" y="10507"/>
                  </a:cubicBezTo>
                  <a:cubicBezTo>
                    <a:pt x="3771" y="9787"/>
                    <a:pt x="4971" y="8059"/>
                    <a:pt x="5657" y="6331"/>
                  </a:cubicBezTo>
                  <a:cubicBezTo>
                    <a:pt x="6343" y="4603"/>
                    <a:pt x="6514" y="2875"/>
                    <a:pt x="6086" y="2155"/>
                  </a:cubicBezTo>
                  <a:cubicBezTo>
                    <a:pt x="5657" y="1435"/>
                    <a:pt x="4629" y="1723"/>
                    <a:pt x="3514" y="3163"/>
                  </a:cubicBezTo>
                  <a:cubicBezTo>
                    <a:pt x="2400" y="4603"/>
                    <a:pt x="1200" y="7195"/>
                    <a:pt x="600" y="9931"/>
                  </a:cubicBezTo>
                  <a:cubicBezTo>
                    <a:pt x="0" y="12667"/>
                    <a:pt x="0" y="15547"/>
                    <a:pt x="343" y="17707"/>
                  </a:cubicBezTo>
                  <a:cubicBezTo>
                    <a:pt x="686" y="19867"/>
                    <a:pt x="1371" y="21307"/>
                    <a:pt x="3086" y="21019"/>
                  </a:cubicBezTo>
                  <a:cubicBezTo>
                    <a:pt x="4800" y="20731"/>
                    <a:pt x="7543" y="18715"/>
                    <a:pt x="10029" y="16267"/>
                  </a:cubicBezTo>
                  <a:cubicBezTo>
                    <a:pt x="12514" y="13819"/>
                    <a:pt x="14743" y="10939"/>
                    <a:pt x="16029" y="8779"/>
                  </a:cubicBezTo>
                  <a:cubicBezTo>
                    <a:pt x="17314" y="6619"/>
                    <a:pt x="17657" y="5179"/>
                    <a:pt x="17914" y="3739"/>
                  </a:cubicBezTo>
                  <a:cubicBezTo>
                    <a:pt x="18171" y="2299"/>
                    <a:pt x="18343" y="859"/>
                    <a:pt x="18000" y="283"/>
                  </a:cubicBezTo>
                  <a:cubicBezTo>
                    <a:pt x="17657" y="-293"/>
                    <a:pt x="16800" y="-5"/>
                    <a:pt x="15771" y="1291"/>
                  </a:cubicBezTo>
                  <a:cubicBezTo>
                    <a:pt x="14743" y="2587"/>
                    <a:pt x="13543" y="4891"/>
                    <a:pt x="12857" y="6907"/>
                  </a:cubicBezTo>
                  <a:cubicBezTo>
                    <a:pt x="12171" y="8923"/>
                    <a:pt x="12000" y="10651"/>
                    <a:pt x="12429" y="12667"/>
                  </a:cubicBezTo>
                  <a:cubicBezTo>
                    <a:pt x="12857" y="14683"/>
                    <a:pt x="13886" y="16987"/>
                    <a:pt x="15514" y="17563"/>
                  </a:cubicBezTo>
                  <a:cubicBezTo>
                    <a:pt x="17143" y="18139"/>
                    <a:pt x="19371" y="16987"/>
                    <a:pt x="21600" y="15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2615707" y="36858"/>
              <a:ext cx="170455" cy="380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77" fill="norm" stroke="1" extrusionOk="0">
                  <a:moveTo>
                    <a:pt x="8674" y="0"/>
                  </a:moveTo>
                  <a:cubicBezTo>
                    <a:pt x="7607" y="1909"/>
                    <a:pt x="6541" y="3819"/>
                    <a:pt x="5741" y="6683"/>
                  </a:cubicBezTo>
                  <a:cubicBezTo>
                    <a:pt x="4941" y="9547"/>
                    <a:pt x="4407" y="13366"/>
                    <a:pt x="4541" y="15931"/>
                  </a:cubicBezTo>
                  <a:cubicBezTo>
                    <a:pt x="4674" y="18497"/>
                    <a:pt x="5474" y="19810"/>
                    <a:pt x="6541" y="20586"/>
                  </a:cubicBezTo>
                  <a:cubicBezTo>
                    <a:pt x="7607" y="21361"/>
                    <a:pt x="8941" y="21600"/>
                    <a:pt x="10007" y="21421"/>
                  </a:cubicBezTo>
                  <a:cubicBezTo>
                    <a:pt x="11074" y="21242"/>
                    <a:pt x="11874" y="20645"/>
                    <a:pt x="12274" y="19571"/>
                  </a:cubicBezTo>
                  <a:cubicBezTo>
                    <a:pt x="12674" y="18497"/>
                    <a:pt x="12674" y="16946"/>
                    <a:pt x="11207" y="15812"/>
                  </a:cubicBezTo>
                  <a:cubicBezTo>
                    <a:pt x="9741" y="14678"/>
                    <a:pt x="6807" y="13962"/>
                    <a:pt x="4407" y="13604"/>
                  </a:cubicBezTo>
                  <a:cubicBezTo>
                    <a:pt x="2007" y="13246"/>
                    <a:pt x="141" y="13246"/>
                    <a:pt x="7" y="13067"/>
                  </a:cubicBezTo>
                  <a:cubicBezTo>
                    <a:pt x="-126" y="12888"/>
                    <a:pt x="1474" y="12530"/>
                    <a:pt x="3607" y="12351"/>
                  </a:cubicBezTo>
                  <a:cubicBezTo>
                    <a:pt x="5741" y="12172"/>
                    <a:pt x="8407" y="12172"/>
                    <a:pt x="10941" y="12530"/>
                  </a:cubicBezTo>
                  <a:cubicBezTo>
                    <a:pt x="13474" y="12888"/>
                    <a:pt x="15874" y="13604"/>
                    <a:pt x="17474" y="14738"/>
                  </a:cubicBezTo>
                  <a:cubicBezTo>
                    <a:pt x="19074" y="15872"/>
                    <a:pt x="19874" y="17423"/>
                    <a:pt x="20274" y="18497"/>
                  </a:cubicBezTo>
                  <a:cubicBezTo>
                    <a:pt x="20674" y="19571"/>
                    <a:pt x="20674" y="20168"/>
                    <a:pt x="20407" y="20108"/>
                  </a:cubicBezTo>
                  <a:cubicBezTo>
                    <a:pt x="20141" y="20049"/>
                    <a:pt x="19607" y="19333"/>
                    <a:pt x="19341" y="17662"/>
                  </a:cubicBezTo>
                  <a:cubicBezTo>
                    <a:pt x="19074" y="15991"/>
                    <a:pt x="19074" y="13366"/>
                    <a:pt x="19474" y="11814"/>
                  </a:cubicBezTo>
                  <a:cubicBezTo>
                    <a:pt x="19874" y="10263"/>
                    <a:pt x="20674" y="9786"/>
                    <a:pt x="21474" y="9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2811561" y="233708"/>
              <a:ext cx="294967" cy="43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17" fill="norm" stroke="1" extrusionOk="0">
                  <a:moveTo>
                    <a:pt x="0" y="0"/>
                  </a:moveTo>
                  <a:cubicBezTo>
                    <a:pt x="617" y="1992"/>
                    <a:pt x="1234" y="3984"/>
                    <a:pt x="1543" y="5295"/>
                  </a:cubicBezTo>
                  <a:cubicBezTo>
                    <a:pt x="1851" y="6606"/>
                    <a:pt x="1851" y="7235"/>
                    <a:pt x="1774" y="7287"/>
                  </a:cubicBezTo>
                  <a:cubicBezTo>
                    <a:pt x="1697" y="7340"/>
                    <a:pt x="1543" y="6816"/>
                    <a:pt x="1620" y="5977"/>
                  </a:cubicBezTo>
                  <a:cubicBezTo>
                    <a:pt x="1697" y="5138"/>
                    <a:pt x="2006" y="3984"/>
                    <a:pt x="2623" y="3041"/>
                  </a:cubicBezTo>
                  <a:cubicBezTo>
                    <a:pt x="3240" y="2097"/>
                    <a:pt x="4166" y="1363"/>
                    <a:pt x="5091" y="996"/>
                  </a:cubicBezTo>
                  <a:cubicBezTo>
                    <a:pt x="6017" y="629"/>
                    <a:pt x="6943" y="629"/>
                    <a:pt x="7560" y="1416"/>
                  </a:cubicBezTo>
                  <a:cubicBezTo>
                    <a:pt x="8177" y="2202"/>
                    <a:pt x="8486" y="3775"/>
                    <a:pt x="8640" y="4823"/>
                  </a:cubicBezTo>
                  <a:cubicBezTo>
                    <a:pt x="8794" y="5872"/>
                    <a:pt x="8794" y="6396"/>
                    <a:pt x="9180" y="6763"/>
                  </a:cubicBezTo>
                  <a:cubicBezTo>
                    <a:pt x="9566" y="7130"/>
                    <a:pt x="10337" y="7340"/>
                    <a:pt x="11417" y="6973"/>
                  </a:cubicBezTo>
                  <a:cubicBezTo>
                    <a:pt x="12497" y="6606"/>
                    <a:pt x="13886" y="5662"/>
                    <a:pt x="14811" y="4928"/>
                  </a:cubicBezTo>
                  <a:cubicBezTo>
                    <a:pt x="15737" y="4194"/>
                    <a:pt x="16200" y="3670"/>
                    <a:pt x="16509" y="3146"/>
                  </a:cubicBezTo>
                  <a:cubicBezTo>
                    <a:pt x="16817" y="2621"/>
                    <a:pt x="16971" y="2097"/>
                    <a:pt x="16663" y="1887"/>
                  </a:cubicBezTo>
                  <a:cubicBezTo>
                    <a:pt x="16354" y="1678"/>
                    <a:pt x="15583" y="1783"/>
                    <a:pt x="14889" y="2045"/>
                  </a:cubicBezTo>
                  <a:cubicBezTo>
                    <a:pt x="14194" y="2307"/>
                    <a:pt x="13577" y="2726"/>
                    <a:pt x="13037" y="3146"/>
                  </a:cubicBezTo>
                  <a:cubicBezTo>
                    <a:pt x="12497" y="3565"/>
                    <a:pt x="12034" y="3984"/>
                    <a:pt x="12111" y="4351"/>
                  </a:cubicBezTo>
                  <a:cubicBezTo>
                    <a:pt x="12189" y="4718"/>
                    <a:pt x="12806" y="5033"/>
                    <a:pt x="13654" y="5138"/>
                  </a:cubicBezTo>
                  <a:cubicBezTo>
                    <a:pt x="14503" y="5243"/>
                    <a:pt x="15583" y="5138"/>
                    <a:pt x="16277" y="5452"/>
                  </a:cubicBezTo>
                  <a:cubicBezTo>
                    <a:pt x="16971" y="5767"/>
                    <a:pt x="17280" y="6501"/>
                    <a:pt x="18051" y="8021"/>
                  </a:cubicBezTo>
                  <a:cubicBezTo>
                    <a:pt x="18823" y="9542"/>
                    <a:pt x="20057" y="11849"/>
                    <a:pt x="20751" y="13998"/>
                  </a:cubicBezTo>
                  <a:cubicBezTo>
                    <a:pt x="21446" y="16148"/>
                    <a:pt x="21600" y="18140"/>
                    <a:pt x="21446" y="19346"/>
                  </a:cubicBezTo>
                  <a:cubicBezTo>
                    <a:pt x="21291" y="20551"/>
                    <a:pt x="20829" y="20971"/>
                    <a:pt x="19749" y="21233"/>
                  </a:cubicBezTo>
                  <a:cubicBezTo>
                    <a:pt x="18669" y="21495"/>
                    <a:pt x="16971" y="21600"/>
                    <a:pt x="15274" y="21443"/>
                  </a:cubicBezTo>
                  <a:cubicBezTo>
                    <a:pt x="13577" y="21285"/>
                    <a:pt x="11880" y="20866"/>
                    <a:pt x="11340" y="19660"/>
                  </a:cubicBezTo>
                  <a:cubicBezTo>
                    <a:pt x="10800" y="18454"/>
                    <a:pt x="11417" y="16462"/>
                    <a:pt x="12034" y="14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3119446" y="270485"/>
              <a:ext cx="92108" cy="172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242" fill="norm" stroke="1" extrusionOk="0">
                  <a:moveTo>
                    <a:pt x="16580" y="3285"/>
                  </a:moveTo>
                  <a:cubicBezTo>
                    <a:pt x="14660" y="2244"/>
                    <a:pt x="12740" y="1203"/>
                    <a:pt x="10580" y="553"/>
                  </a:cubicBezTo>
                  <a:cubicBezTo>
                    <a:pt x="8420" y="-98"/>
                    <a:pt x="6020" y="-358"/>
                    <a:pt x="3860" y="813"/>
                  </a:cubicBezTo>
                  <a:cubicBezTo>
                    <a:pt x="1700" y="1984"/>
                    <a:pt x="-220" y="4587"/>
                    <a:pt x="20" y="6148"/>
                  </a:cubicBezTo>
                  <a:cubicBezTo>
                    <a:pt x="260" y="7709"/>
                    <a:pt x="2660" y="8230"/>
                    <a:pt x="5540" y="8881"/>
                  </a:cubicBezTo>
                  <a:cubicBezTo>
                    <a:pt x="8420" y="9531"/>
                    <a:pt x="11780" y="10312"/>
                    <a:pt x="14660" y="11093"/>
                  </a:cubicBezTo>
                  <a:cubicBezTo>
                    <a:pt x="17540" y="11873"/>
                    <a:pt x="19940" y="12654"/>
                    <a:pt x="20660" y="13695"/>
                  </a:cubicBezTo>
                  <a:cubicBezTo>
                    <a:pt x="21380" y="14736"/>
                    <a:pt x="20420" y="16037"/>
                    <a:pt x="17300" y="17338"/>
                  </a:cubicBezTo>
                  <a:cubicBezTo>
                    <a:pt x="14180" y="18640"/>
                    <a:pt x="8900" y="19941"/>
                    <a:pt x="3620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3777850" y="151593"/>
              <a:ext cx="157662" cy="36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49" fill="norm" stroke="1" extrusionOk="0">
                  <a:moveTo>
                    <a:pt x="21452" y="16175"/>
                  </a:moveTo>
                  <a:cubicBezTo>
                    <a:pt x="18284" y="13161"/>
                    <a:pt x="15116" y="10147"/>
                    <a:pt x="13532" y="7823"/>
                  </a:cubicBezTo>
                  <a:cubicBezTo>
                    <a:pt x="11948" y="5500"/>
                    <a:pt x="11948" y="3868"/>
                    <a:pt x="12524" y="2737"/>
                  </a:cubicBezTo>
                  <a:cubicBezTo>
                    <a:pt x="13100" y="1607"/>
                    <a:pt x="14252" y="979"/>
                    <a:pt x="15548" y="540"/>
                  </a:cubicBezTo>
                  <a:cubicBezTo>
                    <a:pt x="16844" y="100"/>
                    <a:pt x="18284" y="-151"/>
                    <a:pt x="19292" y="100"/>
                  </a:cubicBezTo>
                  <a:cubicBezTo>
                    <a:pt x="20300" y="351"/>
                    <a:pt x="20876" y="1105"/>
                    <a:pt x="20012" y="2989"/>
                  </a:cubicBezTo>
                  <a:cubicBezTo>
                    <a:pt x="19148" y="4872"/>
                    <a:pt x="16844" y="7886"/>
                    <a:pt x="13676" y="10523"/>
                  </a:cubicBezTo>
                  <a:cubicBezTo>
                    <a:pt x="10508" y="13161"/>
                    <a:pt x="6476" y="15421"/>
                    <a:pt x="4028" y="16865"/>
                  </a:cubicBezTo>
                  <a:cubicBezTo>
                    <a:pt x="1580" y="18309"/>
                    <a:pt x="716" y="18937"/>
                    <a:pt x="284" y="19565"/>
                  </a:cubicBezTo>
                  <a:cubicBezTo>
                    <a:pt x="-148" y="20193"/>
                    <a:pt x="-148" y="20821"/>
                    <a:pt x="716" y="21135"/>
                  </a:cubicBezTo>
                  <a:cubicBezTo>
                    <a:pt x="1580" y="21449"/>
                    <a:pt x="3308" y="21449"/>
                    <a:pt x="6188" y="21449"/>
                  </a:cubicBezTo>
                  <a:cubicBezTo>
                    <a:pt x="9068" y="21449"/>
                    <a:pt x="13100" y="21449"/>
                    <a:pt x="17132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4475261" y="188041"/>
              <a:ext cx="141102" cy="295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66" fill="norm" stroke="1" extrusionOk="0">
                  <a:moveTo>
                    <a:pt x="5718" y="3765"/>
                  </a:moveTo>
                  <a:cubicBezTo>
                    <a:pt x="5082" y="2692"/>
                    <a:pt x="4447" y="1620"/>
                    <a:pt x="5082" y="931"/>
                  </a:cubicBezTo>
                  <a:cubicBezTo>
                    <a:pt x="5718" y="241"/>
                    <a:pt x="7624" y="-65"/>
                    <a:pt x="10165" y="12"/>
                  </a:cubicBezTo>
                  <a:cubicBezTo>
                    <a:pt x="12706" y="88"/>
                    <a:pt x="15882" y="548"/>
                    <a:pt x="17629" y="1544"/>
                  </a:cubicBezTo>
                  <a:cubicBezTo>
                    <a:pt x="19376" y="2539"/>
                    <a:pt x="19694" y="4071"/>
                    <a:pt x="18582" y="5373"/>
                  </a:cubicBezTo>
                  <a:cubicBezTo>
                    <a:pt x="17471" y="6675"/>
                    <a:pt x="14929" y="7748"/>
                    <a:pt x="12865" y="8514"/>
                  </a:cubicBezTo>
                  <a:cubicBezTo>
                    <a:pt x="10800" y="9280"/>
                    <a:pt x="9212" y="9739"/>
                    <a:pt x="9053" y="10199"/>
                  </a:cubicBezTo>
                  <a:cubicBezTo>
                    <a:pt x="8894" y="10658"/>
                    <a:pt x="10165" y="11118"/>
                    <a:pt x="12388" y="11961"/>
                  </a:cubicBezTo>
                  <a:cubicBezTo>
                    <a:pt x="14612" y="12803"/>
                    <a:pt x="17788" y="14029"/>
                    <a:pt x="19535" y="15024"/>
                  </a:cubicBezTo>
                  <a:cubicBezTo>
                    <a:pt x="21282" y="16020"/>
                    <a:pt x="21600" y="16786"/>
                    <a:pt x="20647" y="17858"/>
                  </a:cubicBezTo>
                  <a:cubicBezTo>
                    <a:pt x="19694" y="18931"/>
                    <a:pt x="17471" y="20309"/>
                    <a:pt x="13818" y="20922"/>
                  </a:cubicBezTo>
                  <a:cubicBezTo>
                    <a:pt x="10165" y="21535"/>
                    <a:pt x="5082" y="21382"/>
                    <a:pt x="0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4965765" y="130979"/>
              <a:ext cx="138147" cy="38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38" fill="norm" stroke="1" extrusionOk="0">
                  <a:moveTo>
                    <a:pt x="21360" y="14227"/>
                  </a:moveTo>
                  <a:cubicBezTo>
                    <a:pt x="21033" y="13637"/>
                    <a:pt x="20705" y="13047"/>
                    <a:pt x="19724" y="12575"/>
                  </a:cubicBezTo>
                  <a:cubicBezTo>
                    <a:pt x="18742" y="12102"/>
                    <a:pt x="17105" y="11748"/>
                    <a:pt x="14815" y="12102"/>
                  </a:cubicBezTo>
                  <a:cubicBezTo>
                    <a:pt x="12524" y="12456"/>
                    <a:pt x="9578" y="13519"/>
                    <a:pt x="6960" y="14876"/>
                  </a:cubicBezTo>
                  <a:cubicBezTo>
                    <a:pt x="4342" y="16234"/>
                    <a:pt x="2051" y="17886"/>
                    <a:pt x="905" y="19007"/>
                  </a:cubicBezTo>
                  <a:cubicBezTo>
                    <a:pt x="-240" y="20129"/>
                    <a:pt x="-240" y="20719"/>
                    <a:pt x="578" y="21073"/>
                  </a:cubicBezTo>
                  <a:cubicBezTo>
                    <a:pt x="1396" y="21427"/>
                    <a:pt x="3033" y="21545"/>
                    <a:pt x="5651" y="20660"/>
                  </a:cubicBezTo>
                  <a:cubicBezTo>
                    <a:pt x="8269" y="19775"/>
                    <a:pt x="11869" y="17886"/>
                    <a:pt x="14324" y="14817"/>
                  </a:cubicBezTo>
                  <a:cubicBezTo>
                    <a:pt x="16778" y="11748"/>
                    <a:pt x="18087" y="7499"/>
                    <a:pt x="18742" y="5079"/>
                  </a:cubicBezTo>
                  <a:cubicBezTo>
                    <a:pt x="19396" y="2660"/>
                    <a:pt x="19396" y="2070"/>
                    <a:pt x="19396" y="1420"/>
                  </a:cubicBezTo>
                  <a:cubicBezTo>
                    <a:pt x="19396" y="771"/>
                    <a:pt x="19396" y="63"/>
                    <a:pt x="18905" y="4"/>
                  </a:cubicBezTo>
                  <a:cubicBezTo>
                    <a:pt x="18415" y="-55"/>
                    <a:pt x="17433" y="535"/>
                    <a:pt x="16451" y="2660"/>
                  </a:cubicBezTo>
                  <a:cubicBezTo>
                    <a:pt x="15469" y="4784"/>
                    <a:pt x="14487" y="8443"/>
                    <a:pt x="15305" y="11453"/>
                  </a:cubicBezTo>
                  <a:cubicBezTo>
                    <a:pt x="16124" y="14463"/>
                    <a:pt x="18742" y="16824"/>
                    <a:pt x="21360" y="1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5161061" y="320754"/>
              <a:ext cx="72761" cy="16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296" fill="norm" stroke="1" extrusionOk="0">
                  <a:moveTo>
                    <a:pt x="0" y="11576"/>
                  </a:moveTo>
                  <a:cubicBezTo>
                    <a:pt x="5400" y="10226"/>
                    <a:pt x="10800" y="8876"/>
                    <a:pt x="14400" y="7526"/>
                  </a:cubicBezTo>
                  <a:cubicBezTo>
                    <a:pt x="18000" y="6176"/>
                    <a:pt x="19800" y="4826"/>
                    <a:pt x="20400" y="3476"/>
                  </a:cubicBezTo>
                  <a:cubicBezTo>
                    <a:pt x="21000" y="2126"/>
                    <a:pt x="20400" y="776"/>
                    <a:pt x="18600" y="236"/>
                  </a:cubicBezTo>
                  <a:cubicBezTo>
                    <a:pt x="16800" y="-304"/>
                    <a:pt x="13800" y="-34"/>
                    <a:pt x="9900" y="2261"/>
                  </a:cubicBezTo>
                  <a:cubicBezTo>
                    <a:pt x="6000" y="4556"/>
                    <a:pt x="1200" y="8876"/>
                    <a:pt x="300" y="12251"/>
                  </a:cubicBezTo>
                  <a:cubicBezTo>
                    <a:pt x="-600" y="15626"/>
                    <a:pt x="2400" y="18056"/>
                    <a:pt x="5700" y="19406"/>
                  </a:cubicBezTo>
                  <a:cubicBezTo>
                    <a:pt x="9000" y="20756"/>
                    <a:pt x="12600" y="21026"/>
                    <a:pt x="16200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5310051" y="320715"/>
              <a:ext cx="92311" cy="147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64" fill="norm" stroke="1" extrusionOk="0">
                  <a:moveTo>
                    <a:pt x="21409" y="272"/>
                  </a:moveTo>
                  <a:cubicBezTo>
                    <a:pt x="18464" y="-32"/>
                    <a:pt x="15518" y="-336"/>
                    <a:pt x="12327" y="881"/>
                  </a:cubicBezTo>
                  <a:cubicBezTo>
                    <a:pt x="9136" y="2098"/>
                    <a:pt x="5700" y="4836"/>
                    <a:pt x="3491" y="7726"/>
                  </a:cubicBezTo>
                  <a:cubicBezTo>
                    <a:pt x="1282" y="10616"/>
                    <a:pt x="300" y="13658"/>
                    <a:pt x="54" y="15940"/>
                  </a:cubicBezTo>
                  <a:cubicBezTo>
                    <a:pt x="-191" y="18222"/>
                    <a:pt x="300" y="19743"/>
                    <a:pt x="3491" y="20503"/>
                  </a:cubicBezTo>
                  <a:cubicBezTo>
                    <a:pt x="6682" y="21264"/>
                    <a:pt x="12573" y="21264"/>
                    <a:pt x="18464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5472211" y="354358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5497611" y="265458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5563354" y="303558"/>
              <a:ext cx="6919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5" h="21600" fill="norm" stroke="1" extrusionOk="0">
                  <a:moveTo>
                    <a:pt x="16009" y="0"/>
                  </a:moveTo>
                  <a:cubicBezTo>
                    <a:pt x="10455" y="225"/>
                    <a:pt x="4900" y="450"/>
                    <a:pt x="2123" y="1125"/>
                  </a:cubicBezTo>
                  <a:cubicBezTo>
                    <a:pt x="-654" y="1800"/>
                    <a:pt x="-654" y="2925"/>
                    <a:pt x="1815" y="5175"/>
                  </a:cubicBezTo>
                  <a:cubicBezTo>
                    <a:pt x="4283" y="7425"/>
                    <a:pt x="9220" y="10800"/>
                    <a:pt x="12615" y="12937"/>
                  </a:cubicBezTo>
                  <a:cubicBezTo>
                    <a:pt x="16009" y="15075"/>
                    <a:pt x="17860" y="15975"/>
                    <a:pt x="19095" y="17100"/>
                  </a:cubicBezTo>
                  <a:cubicBezTo>
                    <a:pt x="20329" y="18225"/>
                    <a:pt x="20946" y="19575"/>
                    <a:pt x="18477" y="20362"/>
                  </a:cubicBezTo>
                  <a:cubicBezTo>
                    <a:pt x="16009" y="21150"/>
                    <a:pt x="10455" y="21375"/>
                    <a:pt x="4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5707161" y="360708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5745261" y="28450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5752046" y="367058"/>
              <a:ext cx="96621" cy="140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1" h="20847" fill="norm" stroke="1" extrusionOk="0">
                  <a:moveTo>
                    <a:pt x="18808" y="939"/>
                  </a:moveTo>
                  <a:cubicBezTo>
                    <a:pt x="14758" y="313"/>
                    <a:pt x="10708" y="-313"/>
                    <a:pt x="7333" y="939"/>
                  </a:cubicBezTo>
                  <a:cubicBezTo>
                    <a:pt x="3958" y="2191"/>
                    <a:pt x="1258" y="5322"/>
                    <a:pt x="358" y="8922"/>
                  </a:cubicBezTo>
                  <a:cubicBezTo>
                    <a:pt x="-542" y="12522"/>
                    <a:pt x="358" y="16591"/>
                    <a:pt x="1933" y="18783"/>
                  </a:cubicBezTo>
                  <a:cubicBezTo>
                    <a:pt x="3508" y="20974"/>
                    <a:pt x="5758" y="21287"/>
                    <a:pt x="9133" y="20348"/>
                  </a:cubicBezTo>
                  <a:cubicBezTo>
                    <a:pt x="12508" y="19409"/>
                    <a:pt x="17008" y="17217"/>
                    <a:pt x="19033" y="13617"/>
                  </a:cubicBezTo>
                  <a:cubicBezTo>
                    <a:pt x="21058" y="10017"/>
                    <a:pt x="20608" y="5009"/>
                    <a:pt x="201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5929411" y="345036"/>
              <a:ext cx="128996" cy="168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174" fill="norm" stroke="1" extrusionOk="0">
                  <a:moveTo>
                    <a:pt x="0" y="1974"/>
                  </a:moveTo>
                  <a:cubicBezTo>
                    <a:pt x="348" y="4107"/>
                    <a:pt x="697" y="6241"/>
                    <a:pt x="1742" y="5841"/>
                  </a:cubicBezTo>
                  <a:cubicBezTo>
                    <a:pt x="2787" y="5441"/>
                    <a:pt x="4529" y="2507"/>
                    <a:pt x="6619" y="1041"/>
                  </a:cubicBezTo>
                  <a:cubicBezTo>
                    <a:pt x="8710" y="-426"/>
                    <a:pt x="11148" y="-426"/>
                    <a:pt x="13761" y="1574"/>
                  </a:cubicBezTo>
                  <a:cubicBezTo>
                    <a:pt x="16374" y="3574"/>
                    <a:pt x="19161" y="7574"/>
                    <a:pt x="20381" y="11174"/>
                  </a:cubicBezTo>
                  <a:cubicBezTo>
                    <a:pt x="21600" y="14774"/>
                    <a:pt x="21252" y="17974"/>
                    <a:pt x="20903" y="2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5897661" y="379758"/>
              <a:ext cx="317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982"/>
                    <a:pt x="11520" y="1964"/>
                    <a:pt x="15120" y="5564"/>
                  </a:cubicBezTo>
                  <a:cubicBezTo>
                    <a:pt x="18720" y="9164"/>
                    <a:pt x="20160" y="15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6138961" y="313943"/>
              <a:ext cx="87956" cy="233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12" fill="norm" stroke="1" extrusionOk="0">
                  <a:moveTo>
                    <a:pt x="18514" y="4839"/>
                  </a:moveTo>
                  <a:cubicBezTo>
                    <a:pt x="18514" y="3875"/>
                    <a:pt x="18514" y="2911"/>
                    <a:pt x="17743" y="2043"/>
                  </a:cubicBezTo>
                  <a:cubicBezTo>
                    <a:pt x="16971" y="1175"/>
                    <a:pt x="15429" y="404"/>
                    <a:pt x="13371" y="114"/>
                  </a:cubicBezTo>
                  <a:cubicBezTo>
                    <a:pt x="11314" y="-175"/>
                    <a:pt x="8743" y="18"/>
                    <a:pt x="6686" y="1464"/>
                  </a:cubicBezTo>
                  <a:cubicBezTo>
                    <a:pt x="4629" y="2911"/>
                    <a:pt x="3086" y="5611"/>
                    <a:pt x="3086" y="7925"/>
                  </a:cubicBezTo>
                  <a:cubicBezTo>
                    <a:pt x="3086" y="10239"/>
                    <a:pt x="4629" y="12168"/>
                    <a:pt x="7457" y="13711"/>
                  </a:cubicBezTo>
                  <a:cubicBezTo>
                    <a:pt x="10286" y="15254"/>
                    <a:pt x="14400" y="16411"/>
                    <a:pt x="17229" y="17375"/>
                  </a:cubicBezTo>
                  <a:cubicBezTo>
                    <a:pt x="20057" y="18339"/>
                    <a:pt x="21600" y="19111"/>
                    <a:pt x="21343" y="19786"/>
                  </a:cubicBezTo>
                  <a:cubicBezTo>
                    <a:pt x="21086" y="20461"/>
                    <a:pt x="19029" y="21039"/>
                    <a:pt x="15171" y="21232"/>
                  </a:cubicBezTo>
                  <a:cubicBezTo>
                    <a:pt x="11314" y="21425"/>
                    <a:pt x="5657" y="21232"/>
                    <a:pt x="0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6786661" y="120781"/>
              <a:ext cx="120651" cy="45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1600" y="2635"/>
                  </a:moveTo>
                  <a:cubicBezTo>
                    <a:pt x="21600" y="2135"/>
                    <a:pt x="21600" y="1635"/>
                    <a:pt x="21032" y="1185"/>
                  </a:cubicBezTo>
                  <a:cubicBezTo>
                    <a:pt x="20463" y="735"/>
                    <a:pt x="19326" y="335"/>
                    <a:pt x="17811" y="135"/>
                  </a:cubicBezTo>
                  <a:cubicBezTo>
                    <a:pt x="16295" y="-65"/>
                    <a:pt x="14400" y="-65"/>
                    <a:pt x="12884" y="285"/>
                  </a:cubicBezTo>
                  <a:cubicBezTo>
                    <a:pt x="11368" y="635"/>
                    <a:pt x="10232" y="1335"/>
                    <a:pt x="8905" y="2985"/>
                  </a:cubicBezTo>
                  <a:cubicBezTo>
                    <a:pt x="7579" y="4635"/>
                    <a:pt x="6063" y="7235"/>
                    <a:pt x="5116" y="10285"/>
                  </a:cubicBezTo>
                  <a:cubicBezTo>
                    <a:pt x="4168" y="13335"/>
                    <a:pt x="3789" y="16835"/>
                    <a:pt x="3032" y="18785"/>
                  </a:cubicBezTo>
                  <a:cubicBezTo>
                    <a:pt x="2274" y="20735"/>
                    <a:pt x="1137" y="21135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6742211" y="398808"/>
              <a:ext cx="196851" cy="117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4" fill="norm" stroke="1" extrusionOk="0">
                  <a:moveTo>
                    <a:pt x="0" y="12505"/>
                  </a:moveTo>
                  <a:cubicBezTo>
                    <a:pt x="1394" y="9474"/>
                    <a:pt x="2787" y="6442"/>
                    <a:pt x="5342" y="4358"/>
                  </a:cubicBezTo>
                  <a:cubicBezTo>
                    <a:pt x="7897" y="2274"/>
                    <a:pt x="11613" y="1137"/>
                    <a:pt x="13587" y="568"/>
                  </a:cubicBezTo>
                  <a:cubicBezTo>
                    <a:pt x="15561" y="0"/>
                    <a:pt x="15794" y="0"/>
                    <a:pt x="15097" y="1516"/>
                  </a:cubicBezTo>
                  <a:cubicBezTo>
                    <a:pt x="14400" y="3032"/>
                    <a:pt x="12774" y="6063"/>
                    <a:pt x="11961" y="8526"/>
                  </a:cubicBezTo>
                  <a:cubicBezTo>
                    <a:pt x="11148" y="10989"/>
                    <a:pt x="11148" y="12884"/>
                    <a:pt x="12194" y="15158"/>
                  </a:cubicBezTo>
                  <a:cubicBezTo>
                    <a:pt x="13239" y="17432"/>
                    <a:pt x="15329" y="20084"/>
                    <a:pt x="16839" y="20842"/>
                  </a:cubicBezTo>
                  <a:cubicBezTo>
                    <a:pt x="18348" y="21600"/>
                    <a:pt x="19277" y="20463"/>
                    <a:pt x="19974" y="16674"/>
                  </a:cubicBezTo>
                  <a:cubicBezTo>
                    <a:pt x="20671" y="12884"/>
                    <a:pt x="21135" y="64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6970811" y="316258"/>
              <a:ext cx="171451" cy="230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945"/>
                  </a:moveTo>
                  <a:cubicBezTo>
                    <a:pt x="3467" y="7265"/>
                    <a:pt x="6933" y="11585"/>
                    <a:pt x="8667" y="14433"/>
                  </a:cubicBezTo>
                  <a:cubicBezTo>
                    <a:pt x="10400" y="17280"/>
                    <a:pt x="10400" y="18655"/>
                    <a:pt x="10000" y="19735"/>
                  </a:cubicBezTo>
                  <a:cubicBezTo>
                    <a:pt x="9600" y="20815"/>
                    <a:pt x="8800" y="21600"/>
                    <a:pt x="8267" y="21305"/>
                  </a:cubicBezTo>
                  <a:cubicBezTo>
                    <a:pt x="7733" y="21011"/>
                    <a:pt x="7467" y="19636"/>
                    <a:pt x="8133" y="16691"/>
                  </a:cubicBezTo>
                  <a:cubicBezTo>
                    <a:pt x="8800" y="13745"/>
                    <a:pt x="10400" y="9229"/>
                    <a:pt x="12800" y="6185"/>
                  </a:cubicBezTo>
                  <a:cubicBezTo>
                    <a:pt x="15200" y="3142"/>
                    <a:pt x="18400" y="1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7457320" y="352715"/>
              <a:ext cx="135791" cy="16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864" fill="norm" stroke="1" extrusionOk="0">
                  <a:moveTo>
                    <a:pt x="384" y="6774"/>
                  </a:moveTo>
                  <a:cubicBezTo>
                    <a:pt x="2045" y="7594"/>
                    <a:pt x="3707" y="8414"/>
                    <a:pt x="6199" y="8141"/>
                  </a:cubicBezTo>
                  <a:cubicBezTo>
                    <a:pt x="8691" y="7868"/>
                    <a:pt x="12014" y="6500"/>
                    <a:pt x="13676" y="4997"/>
                  </a:cubicBezTo>
                  <a:cubicBezTo>
                    <a:pt x="15337" y="3493"/>
                    <a:pt x="15337" y="1852"/>
                    <a:pt x="14507" y="895"/>
                  </a:cubicBezTo>
                  <a:cubicBezTo>
                    <a:pt x="13676" y="-62"/>
                    <a:pt x="12014" y="-335"/>
                    <a:pt x="9854" y="485"/>
                  </a:cubicBezTo>
                  <a:cubicBezTo>
                    <a:pt x="7694" y="1306"/>
                    <a:pt x="5036" y="3219"/>
                    <a:pt x="3042" y="5954"/>
                  </a:cubicBezTo>
                  <a:cubicBezTo>
                    <a:pt x="1048" y="8688"/>
                    <a:pt x="-281" y="12242"/>
                    <a:pt x="51" y="15113"/>
                  </a:cubicBezTo>
                  <a:cubicBezTo>
                    <a:pt x="384" y="17984"/>
                    <a:pt x="2377" y="20171"/>
                    <a:pt x="6199" y="20718"/>
                  </a:cubicBezTo>
                  <a:cubicBezTo>
                    <a:pt x="10021" y="21265"/>
                    <a:pt x="15670" y="20171"/>
                    <a:pt x="21319" y="19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7561365" y="399753"/>
              <a:ext cx="171447" cy="10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047" fill="norm" stroke="1" extrusionOk="0">
                  <a:moveTo>
                    <a:pt x="14224" y="3486"/>
                  </a:moveTo>
                  <a:cubicBezTo>
                    <a:pt x="13434" y="1856"/>
                    <a:pt x="12643" y="226"/>
                    <a:pt x="10799" y="22"/>
                  </a:cubicBezTo>
                  <a:cubicBezTo>
                    <a:pt x="8956" y="-182"/>
                    <a:pt x="6058" y="1041"/>
                    <a:pt x="3951" y="3893"/>
                  </a:cubicBezTo>
                  <a:cubicBezTo>
                    <a:pt x="1843" y="6746"/>
                    <a:pt x="526" y="11229"/>
                    <a:pt x="131" y="14490"/>
                  </a:cubicBezTo>
                  <a:cubicBezTo>
                    <a:pt x="-264" y="17750"/>
                    <a:pt x="263" y="19788"/>
                    <a:pt x="1316" y="20603"/>
                  </a:cubicBezTo>
                  <a:cubicBezTo>
                    <a:pt x="2370" y="21418"/>
                    <a:pt x="3951" y="21010"/>
                    <a:pt x="5268" y="20195"/>
                  </a:cubicBezTo>
                  <a:cubicBezTo>
                    <a:pt x="6585" y="19380"/>
                    <a:pt x="7638" y="18158"/>
                    <a:pt x="9087" y="15916"/>
                  </a:cubicBezTo>
                  <a:cubicBezTo>
                    <a:pt x="10536" y="13675"/>
                    <a:pt x="12380" y="10414"/>
                    <a:pt x="13434" y="10007"/>
                  </a:cubicBezTo>
                  <a:cubicBezTo>
                    <a:pt x="14487" y="9599"/>
                    <a:pt x="14751" y="12044"/>
                    <a:pt x="15936" y="13267"/>
                  </a:cubicBezTo>
                  <a:cubicBezTo>
                    <a:pt x="17121" y="14490"/>
                    <a:pt x="19229" y="14490"/>
                    <a:pt x="21336" y="14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7744300" y="210747"/>
              <a:ext cx="233238" cy="308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431" fill="norm" stroke="1" extrusionOk="0">
                  <a:moveTo>
                    <a:pt x="8211" y="13496"/>
                  </a:moveTo>
                  <a:cubicBezTo>
                    <a:pt x="7246" y="13349"/>
                    <a:pt x="6282" y="13202"/>
                    <a:pt x="4932" y="13790"/>
                  </a:cubicBezTo>
                  <a:cubicBezTo>
                    <a:pt x="3582" y="14378"/>
                    <a:pt x="1846" y="15700"/>
                    <a:pt x="882" y="16802"/>
                  </a:cubicBezTo>
                  <a:cubicBezTo>
                    <a:pt x="-82" y="17904"/>
                    <a:pt x="-275" y="18786"/>
                    <a:pt x="400" y="19668"/>
                  </a:cubicBezTo>
                  <a:cubicBezTo>
                    <a:pt x="1075" y="20549"/>
                    <a:pt x="2618" y="21431"/>
                    <a:pt x="4739" y="20917"/>
                  </a:cubicBezTo>
                  <a:cubicBezTo>
                    <a:pt x="6861" y="20402"/>
                    <a:pt x="9561" y="18492"/>
                    <a:pt x="11971" y="15113"/>
                  </a:cubicBezTo>
                  <a:cubicBezTo>
                    <a:pt x="14382" y="11733"/>
                    <a:pt x="16504" y="6884"/>
                    <a:pt x="17661" y="4019"/>
                  </a:cubicBezTo>
                  <a:cubicBezTo>
                    <a:pt x="18818" y="1153"/>
                    <a:pt x="19011" y="272"/>
                    <a:pt x="18721" y="51"/>
                  </a:cubicBezTo>
                  <a:cubicBezTo>
                    <a:pt x="18432" y="-169"/>
                    <a:pt x="17661" y="272"/>
                    <a:pt x="16696" y="2402"/>
                  </a:cubicBezTo>
                  <a:cubicBezTo>
                    <a:pt x="15732" y="4533"/>
                    <a:pt x="14575" y="8353"/>
                    <a:pt x="13900" y="11366"/>
                  </a:cubicBezTo>
                  <a:cubicBezTo>
                    <a:pt x="13225" y="14378"/>
                    <a:pt x="13032" y="16582"/>
                    <a:pt x="12936" y="18125"/>
                  </a:cubicBezTo>
                  <a:cubicBezTo>
                    <a:pt x="12839" y="19668"/>
                    <a:pt x="12839" y="20549"/>
                    <a:pt x="13129" y="20549"/>
                  </a:cubicBezTo>
                  <a:cubicBezTo>
                    <a:pt x="13418" y="20549"/>
                    <a:pt x="13996" y="19668"/>
                    <a:pt x="14671" y="18933"/>
                  </a:cubicBezTo>
                  <a:cubicBezTo>
                    <a:pt x="15346" y="18198"/>
                    <a:pt x="16118" y="17611"/>
                    <a:pt x="17179" y="17096"/>
                  </a:cubicBezTo>
                  <a:cubicBezTo>
                    <a:pt x="18239" y="16582"/>
                    <a:pt x="19589" y="16141"/>
                    <a:pt x="20361" y="16288"/>
                  </a:cubicBezTo>
                  <a:cubicBezTo>
                    <a:pt x="21132" y="16435"/>
                    <a:pt x="21325" y="17170"/>
                    <a:pt x="21229" y="18125"/>
                  </a:cubicBezTo>
                  <a:cubicBezTo>
                    <a:pt x="21132" y="19080"/>
                    <a:pt x="20746" y="20255"/>
                    <a:pt x="20361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8310661" y="242479"/>
              <a:ext cx="577851" cy="316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12281"/>
                  </a:moveTo>
                  <a:cubicBezTo>
                    <a:pt x="79" y="14713"/>
                    <a:pt x="158" y="17145"/>
                    <a:pt x="158" y="18790"/>
                  </a:cubicBezTo>
                  <a:cubicBezTo>
                    <a:pt x="158" y="20435"/>
                    <a:pt x="79" y="21293"/>
                    <a:pt x="40" y="21364"/>
                  </a:cubicBezTo>
                  <a:cubicBezTo>
                    <a:pt x="0" y="21436"/>
                    <a:pt x="0" y="20721"/>
                    <a:pt x="158" y="19505"/>
                  </a:cubicBezTo>
                  <a:cubicBezTo>
                    <a:pt x="316" y="18289"/>
                    <a:pt x="633" y="16572"/>
                    <a:pt x="910" y="15357"/>
                  </a:cubicBezTo>
                  <a:cubicBezTo>
                    <a:pt x="1187" y="14141"/>
                    <a:pt x="1424" y="13425"/>
                    <a:pt x="1582" y="13425"/>
                  </a:cubicBezTo>
                  <a:cubicBezTo>
                    <a:pt x="1741" y="13425"/>
                    <a:pt x="1820" y="14141"/>
                    <a:pt x="1859" y="15142"/>
                  </a:cubicBezTo>
                  <a:cubicBezTo>
                    <a:pt x="1899" y="16143"/>
                    <a:pt x="1899" y="17431"/>
                    <a:pt x="1978" y="17645"/>
                  </a:cubicBezTo>
                  <a:cubicBezTo>
                    <a:pt x="2057" y="17860"/>
                    <a:pt x="2215" y="17002"/>
                    <a:pt x="2532" y="15929"/>
                  </a:cubicBezTo>
                  <a:cubicBezTo>
                    <a:pt x="2848" y="14856"/>
                    <a:pt x="3323" y="13568"/>
                    <a:pt x="3758" y="12853"/>
                  </a:cubicBezTo>
                  <a:cubicBezTo>
                    <a:pt x="4193" y="12138"/>
                    <a:pt x="4589" y="11995"/>
                    <a:pt x="4866" y="12281"/>
                  </a:cubicBezTo>
                  <a:cubicBezTo>
                    <a:pt x="5143" y="12567"/>
                    <a:pt x="5301" y="13282"/>
                    <a:pt x="5380" y="13998"/>
                  </a:cubicBezTo>
                  <a:cubicBezTo>
                    <a:pt x="5459" y="14713"/>
                    <a:pt x="5459" y="15428"/>
                    <a:pt x="5459" y="16286"/>
                  </a:cubicBezTo>
                  <a:cubicBezTo>
                    <a:pt x="5459" y="17145"/>
                    <a:pt x="5459" y="18146"/>
                    <a:pt x="5697" y="18647"/>
                  </a:cubicBezTo>
                  <a:cubicBezTo>
                    <a:pt x="5934" y="19147"/>
                    <a:pt x="6409" y="19147"/>
                    <a:pt x="6963" y="18718"/>
                  </a:cubicBezTo>
                  <a:cubicBezTo>
                    <a:pt x="7516" y="18289"/>
                    <a:pt x="8149" y="17431"/>
                    <a:pt x="8624" y="16644"/>
                  </a:cubicBezTo>
                  <a:cubicBezTo>
                    <a:pt x="9099" y="15857"/>
                    <a:pt x="9415" y="15142"/>
                    <a:pt x="9653" y="14427"/>
                  </a:cubicBezTo>
                  <a:cubicBezTo>
                    <a:pt x="9890" y="13711"/>
                    <a:pt x="10048" y="12996"/>
                    <a:pt x="9930" y="12710"/>
                  </a:cubicBezTo>
                  <a:cubicBezTo>
                    <a:pt x="9811" y="12424"/>
                    <a:pt x="9415" y="12567"/>
                    <a:pt x="8941" y="13282"/>
                  </a:cubicBezTo>
                  <a:cubicBezTo>
                    <a:pt x="8466" y="13998"/>
                    <a:pt x="7912" y="15285"/>
                    <a:pt x="7635" y="16286"/>
                  </a:cubicBezTo>
                  <a:cubicBezTo>
                    <a:pt x="7358" y="17288"/>
                    <a:pt x="7358" y="18003"/>
                    <a:pt x="7477" y="18647"/>
                  </a:cubicBezTo>
                  <a:cubicBezTo>
                    <a:pt x="7596" y="19290"/>
                    <a:pt x="7833" y="19862"/>
                    <a:pt x="8149" y="20149"/>
                  </a:cubicBezTo>
                  <a:cubicBezTo>
                    <a:pt x="8466" y="20435"/>
                    <a:pt x="8862" y="20435"/>
                    <a:pt x="9692" y="19862"/>
                  </a:cubicBezTo>
                  <a:cubicBezTo>
                    <a:pt x="10523" y="19290"/>
                    <a:pt x="11789" y="18146"/>
                    <a:pt x="12699" y="16787"/>
                  </a:cubicBezTo>
                  <a:cubicBezTo>
                    <a:pt x="13609" y="15428"/>
                    <a:pt x="14163" y="13855"/>
                    <a:pt x="14479" y="12710"/>
                  </a:cubicBezTo>
                  <a:cubicBezTo>
                    <a:pt x="14796" y="11566"/>
                    <a:pt x="14875" y="10851"/>
                    <a:pt x="14796" y="10779"/>
                  </a:cubicBezTo>
                  <a:cubicBezTo>
                    <a:pt x="14716" y="10708"/>
                    <a:pt x="14479" y="11280"/>
                    <a:pt x="14163" y="12281"/>
                  </a:cubicBezTo>
                  <a:cubicBezTo>
                    <a:pt x="13846" y="13282"/>
                    <a:pt x="13451" y="14713"/>
                    <a:pt x="13253" y="15929"/>
                  </a:cubicBezTo>
                  <a:cubicBezTo>
                    <a:pt x="13055" y="17145"/>
                    <a:pt x="13055" y="18146"/>
                    <a:pt x="13253" y="18647"/>
                  </a:cubicBezTo>
                  <a:cubicBezTo>
                    <a:pt x="13451" y="19147"/>
                    <a:pt x="13846" y="19147"/>
                    <a:pt x="14440" y="18718"/>
                  </a:cubicBezTo>
                  <a:cubicBezTo>
                    <a:pt x="15033" y="18289"/>
                    <a:pt x="15824" y="17431"/>
                    <a:pt x="16734" y="15428"/>
                  </a:cubicBezTo>
                  <a:cubicBezTo>
                    <a:pt x="17644" y="13425"/>
                    <a:pt x="18673" y="10278"/>
                    <a:pt x="19424" y="7847"/>
                  </a:cubicBezTo>
                  <a:cubicBezTo>
                    <a:pt x="20176" y="5415"/>
                    <a:pt x="20651" y="3698"/>
                    <a:pt x="20927" y="2411"/>
                  </a:cubicBezTo>
                  <a:cubicBezTo>
                    <a:pt x="21204" y="1123"/>
                    <a:pt x="21284" y="265"/>
                    <a:pt x="21125" y="51"/>
                  </a:cubicBezTo>
                  <a:cubicBezTo>
                    <a:pt x="20967" y="-164"/>
                    <a:pt x="20571" y="265"/>
                    <a:pt x="20097" y="1982"/>
                  </a:cubicBezTo>
                  <a:cubicBezTo>
                    <a:pt x="19622" y="3698"/>
                    <a:pt x="19068" y="6702"/>
                    <a:pt x="18712" y="9134"/>
                  </a:cubicBezTo>
                  <a:cubicBezTo>
                    <a:pt x="18356" y="11566"/>
                    <a:pt x="18198" y="13425"/>
                    <a:pt x="18158" y="14784"/>
                  </a:cubicBezTo>
                  <a:cubicBezTo>
                    <a:pt x="18119" y="16143"/>
                    <a:pt x="18198" y="17002"/>
                    <a:pt x="18673" y="17502"/>
                  </a:cubicBezTo>
                  <a:cubicBezTo>
                    <a:pt x="19147" y="18003"/>
                    <a:pt x="20018" y="18146"/>
                    <a:pt x="20571" y="17860"/>
                  </a:cubicBezTo>
                  <a:cubicBezTo>
                    <a:pt x="21125" y="17574"/>
                    <a:pt x="21363" y="16859"/>
                    <a:pt x="21600" y="16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8784794" y="348008"/>
              <a:ext cx="141818" cy="132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3224" y="11137"/>
                  </a:moveTo>
                  <a:cubicBezTo>
                    <a:pt x="1612" y="10800"/>
                    <a:pt x="0" y="10462"/>
                    <a:pt x="0" y="9956"/>
                  </a:cubicBezTo>
                  <a:cubicBezTo>
                    <a:pt x="0" y="9450"/>
                    <a:pt x="1612" y="8775"/>
                    <a:pt x="3869" y="8437"/>
                  </a:cubicBezTo>
                  <a:cubicBezTo>
                    <a:pt x="6125" y="8100"/>
                    <a:pt x="9027" y="8100"/>
                    <a:pt x="11284" y="9788"/>
                  </a:cubicBezTo>
                  <a:cubicBezTo>
                    <a:pt x="13540" y="11475"/>
                    <a:pt x="15152" y="14850"/>
                    <a:pt x="16119" y="17381"/>
                  </a:cubicBezTo>
                  <a:cubicBezTo>
                    <a:pt x="17087" y="19912"/>
                    <a:pt x="17409" y="21600"/>
                    <a:pt x="17570" y="21094"/>
                  </a:cubicBezTo>
                  <a:cubicBezTo>
                    <a:pt x="17731" y="20588"/>
                    <a:pt x="17731" y="17887"/>
                    <a:pt x="18376" y="14006"/>
                  </a:cubicBezTo>
                  <a:cubicBezTo>
                    <a:pt x="19021" y="10125"/>
                    <a:pt x="20310" y="50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8952545" y="374588"/>
              <a:ext cx="208592" cy="34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13" fill="norm" stroke="1" extrusionOk="0">
                  <a:moveTo>
                    <a:pt x="600" y="1891"/>
                  </a:moveTo>
                  <a:cubicBezTo>
                    <a:pt x="600" y="3200"/>
                    <a:pt x="600" y="4509"/>
                    <a:pt x="490" y="5687"/>
                  </a:cubicBezTo>
                  <a:cubicBezTo>
                    <a:pt x="381" y="6865"/>
                    <a:pt x="163" y="7912"/>
                    <a:pt x="54" y="8109"/>
                  </a:cubicBezTo>
                  <a:cubicBezTo>
                    <a:pt x="-55" y="8305"/>
                    <a:pt x="-55" y="7651"/>
                    <a:pt x="600" y="6603"/>
                  </a:cubicBezTo>
                  <a:cubicBezTo>
                    <a:pt x="1254" y="5556"/>
                    <a:pt x="2563" y="4116"/>
                    <a:pt x="3654" y="3200"/>
                  </a:cubicBezTo>
                  <a:cubicBezTo>
                    <a:pt x="4745" y="2283"/>
                    <a:pt x="5618" y="1891"/>
                    <a:pt x="6490" y="1891"/>
                  </a:cubicBezTo>
                  <a:cubicBezTo>
                    <a:pt x="7363" y="1891"/>
                    <a:pt x="8236" y="2283"/>
                    <a:pt x="8672" y="2807"/>
                  </a:cubicBezTo>
                  <a:cubicBezTo>
                    <a:pt x="9109" y="3331"/>
                    <a:pt x="9109" y="3985"/>
                    <a:pt x="8890" y="4705"/>
                  </a:cubicBezTo>
                  <a:cubicBezTo>
                    <a:pt x="8672" y="5425"/>
                    <a:pt x="8236" y="6211"/>
                    <a:pt x="8563" y="6603"/>
                  </a:cubicBezTo>
                  <a:cubicBezTo>
                    <a:pt x="8890" y="6996"/>
                    <a:pt x="9981" y="6996"/>
                    <a:pt x="11618" y="6472"/>
                  </a:cubicBezTo>
                  <a:cubicBezTo>
                    <a:pt x="13254" y="5949"/>
                    <a:pt x="15436" y="4902"/>
                    <a:pt x="16854" y="4051"/>
                  </a:cubicBezTo>
                  <a:cubicBezTo>
                    <a:pt x="18272" y="3200"/>
                    <a:pt x="18927" y="2545"/>
                    <a:pt x="19472" y="1891"/>
                  </a:cubicBezTo>
                  <a:cubicBezTo>
                    <a:pt x="20018" y="1236"/>
                    <a:pt x="20454" y="582"/>
                    <a:pt x="20018" y="254"/>
                  </a:cubicBezTo>
                  <a:cubicBezTo>
                    <a:pt x="19581" y="-73"/>
                    <a:pt x="18272" y="-73"/>
                    <a:pt x="17181" y="189"/>
                  </a:cubicBezTo>
                  <a:cubicBezTo>
                    <a:pt x="16090" y="451"/>
                    <a:pt x="15218" y="974"/>
                    <a:pt x="14563" y="1825"/>
                  </a:cubicBezTo>
                  <a:cubicBezTo>
                    <a:pt x="13909" y="2676"/>
                    <a:pt x="13472" y="3854"/>
                    <a:pt x="13800" y="4640"/>
                  </a:cubicBezTo>
                  <a:cubicBezTo>
                    <a:pt x="14127" y="5425"/>
                    <a:pt x="15218" y="5818"/>
                    <a:pt x="16527" y="7127"/>
                  </a:cubicBezTo>
                  <a:cubicBezTo>
                    <a:pt x="17836" y="8436"/>
                    <a:pt x="19363" y="10662"/>
                    <a:pt x="20236" y="12560"/>
                  </a:cubicBezTo>
                  <a:cubicBezTo>
                    <a:pt x="21109" y="14458"/>
                    <a:pt x="21327" y="16029"/>
                    <a:pt x="21436" y="17207"/>
                  </a:cubicBezTo>
                  <a:cubicBezTo>
                    <a:pt x="21545" y="18385"/>
                    <a:pt x="21545" y="19171"/>
                    <a:pt x="21218" y="19825"/>
                  </a:cubicBezTo>
                  <a:cubicBezTo>
                    <a:pt x="20890" y="20480"/>
                    <a:pt x="20236" y="21003"/>
                    <a:pt x="19145" y="21265"/>
                  </a:cubicBezTo>
                  <a:cubicBezTo>
                    <a:pt x="18054" y="21527"/>
                    <a:pt x="16527" y="21527"/>
                    <a:pt x="15218" y="20545"/>
                  </a:cubicBezTo>
                  <a:cubicBezTo>
                    <a:pt x="13909" y="19563"/>
                    <a:pt x="12818" y="17600"/>
                    <a:pt x="11727" y="15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9244111" y="59565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748340" y="942791"/>
              <a:ext cx="196322" cy="31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36" fill="norm" stroke="1" extrusionOk="0">
                  <a:moveTo>
                    <a:pt x="639" y="1860"/>
                  </a:moveTo>
                  <a:cubicBezTo>
                    <a:pt x="871" y="1001"/>
                    <a:pt x="1103" y="143"/>
                    <a:pt x="1219" y="286"/>
                  </a:cubicBezTo>
                  <a:cubicBezTo>
                    <a:pt x="1336" y="429"/>
                    <a:pt x="1336" y="1574"/>
                    <a:pt x="1103" y="4291"/>
                  </a:cubicBezTo>
                  <a:cubicBezTo>
                    <a:pt x="871" y="7009"/>
                    <a:pt x="407" y="11301"/>
                    <a:pt x="174" y="13875"/>
                  </a:cubicBezTo>
                  <a:cubicBezTo>
                    <a:pt x="-58" y="16450"/>
                    <a:pt x="-58" y="17309"/>
                    <a:pt x="174" y="18095"/>
                  </a:cubicBezTo>
                  <a:cubicBezTo>
                    <a:pt x="407" y="18882"/>
                    <a:pt x="871" y="19597"/>
                    <a:pt x="1684" y="19669"/>
                  </a:cubicBezTo>
                  <a:cubicBezTo>
                    <a:pt x="2497" y="19740"/>
                    <a:pt x="3658" y="19168"/>
                    <a:pt x="4587" y="18024"/>
                  </a:cubicBezTo>
                  <a:cubicBezTo>
                    <a:pt x="5516" y="16879"/>
                    <a:pt x="6213" y="15163"/>
                    <a:pt x="6910" y="13804"/>
                  </a:cubicBezTo>
                  <a:cubicBezTo>
                    <a:pt x="7607" y="12445"/>
                    <a:pt x="8303" y="11444"/>
                    <a:pt x="8652" y="11515"/>
                  </a:cubicBezTo>
                  <a:cubicBezTo>
                    <a:pt x="9000" y="11587"/>
                    <a:pt x="9000" y="12731"/>
                    <a:pt x="9232" y="14448"/>
                  </a:cubicBezTo>
                  <a:cubicBezTo>
                    <a:pt x="9465" y="16164"/>
                    <a:pt x="9929" y="18453"/>
                    <a:pt x="10626" y="19812"/>
                  </a:cubicBezTo>
                  <a:cubicBezTo>
                    <a:pt x="11323" y="21171"/>
                    <a:pt x="12252" y="21600"/>
                    <a:pt x="13181" y="21528"/>
                  </a:cubicBezTo>
                  <a:cubicBezTo>
                    <a:pt x="14110" y="21457"/>
                    <a:pt x="15039" y="20885"/>
                    <a:pt x="16432" y="19025"/>
                  </a:cubicBezTo>
                  <a:cubicBezTo>
                    <a:pt x="17826" y="17166"/>
                    <a:pt x="19684" y="14019"/>
                    <a:pt x="20613" y="10872"/>
                  </a:cubicBezTo>
                  <a:cubicBezTo>
                    <a:pt x="21542" y="7725"/>
                    <a:pt x="21542" y="4577"/>
                    <a:pt x="21542" y="2646"/>
                  </a:cubicBezTo>
                  <a:cubicBezTo>
                    <a:pt x="21542" y="715"/>
                    <a:pt x="21542" y="0"/>
                    <a:pt x="21194" y="0"/>
                  </a:cubicBezTo>
                  <a:cubicBezTo>
                    <a:pt x="20845" y="0"/>
                    <a:pt x="20148" y="715"/>
                    <a:pt x="19452" y="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957796" y="1079995"/>
              <a:ext cx="145616" cy="152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052" fill="norm" stroke="1" extrusionOk="0">
                  <a:moveTo>
                    <a:pt x="3639" y="9392"/>
                  </a:moveTo>
                  <a:cubicBezTo>
                    <a:pt x="5182" y="9101"/>
                    <a:pt x="6725" y="8809"/>
                    <a:pt x="7805" y="7933"/>
                  </a:cubicBezTo>
                  <a:cubicBezTo>
                    <a:pt x="8885" y="7057"/>
                    <a:pt x="9502" y="5598"/>
                    <a:pt x="9811" y="4138"/>
                  </a:cubicBezTo>
                  <a:cubicBezTo>
                    <a:pt x="10119" y="2679"/>
                    <a:pt x="10119" y="1219"/>
                    <a:pt x="9348" y="490"/>
                  </a:cubicBezTo>
                  <a:cubicBezTo>
                    <a:pt x="8577" y="-240"/>
                    <a:pt x="7034" y="-240"/>
                    <a:pt x="5491" y="1074"/>
                  </a:cubicBezTo>
                  <a:cubicBezTo>
                    <a:pt x="3948" y="2387"/>
                    <a:pt x="2405" y="5014"/>
                    <a:pt x="1325" y="7495"/>
                  </a:cubicBezTo>
                  <a:cubicBezTo>
                    <a:pt x="245" y="9976"/>
                    <a:pt x="-372" y="12311"/>
                    <a:pt x="245" y="14646"/>
                  </a:cubicBezTo>
                  <a:cubicBezTo>
                    <a:pt x="862" y="16982"/>
                    <a:pt x="2714" y="19317"/>
                    <a:pt x="6417" y="20338"/>
                  </a:cubicBezTo>
                  <a:cubicBezTo>
                    <a:pt x="10119" y="21360"/>
                    <a:pt x="15674" y="21068"/>
                    <a:pt x="21228" y="20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516772" y="1043701"/>
              <a:ext cx="158140" cy="195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981" fill="norm" stroke="1" extrusionOk="0">
                  <a:moveTo>
                    <a:pt x="18061" y="5758"/>
                  </a:moveTo>
                  <a:cubicBezTo>
                    <a:pt x="16621" y="3712"/>
                    <a:pt x="15181" y="1665"/>
                    <a:pt x="13597" y="642"/>
                  </a:cubicBezTo>
                  <a:cubicBezTo>
                    <a:pt x="12013" y="-381"/>
                    <a:pt x="10285" y="-381"/>
                    <a:pt x="7981" y="2120"/>
                  </a:cubicBezTo>
                  <a:cubicBezTo>
                    <a:pt x="5677" y="4621"/>
                    <a:pt x="2797" y="9623"/>
                    <a:pt x="1357" y="12693"/>
                  </a:cubicBezTo>
                  <a:cubicBezTo>
                    <a:pt x="-83" y="15762"/>
                    <a:pt x="-83" y="16899"/>
                    <a:pt x="61" y="18036"/>
                  </a:cubicBezTo>
                  <a:cubicBezTo>
                    <a:pt x="205" y="19173"/>
                    <a:pt x="493" y="20310"/>
                    <a:pt x="1357" y="20764"/>
                  </a:cubicBezTo>
                  <a:cubicBezTo>
                    <a:pt x="2221" y="21219"/>
                    <a:pt x="3661" y="20992"/>
                    <a:pt x="5245" y="19741"/>
                  </a:cubicBezTo>
                  <a:cubicBezTo>
                    <a:pt x="6829" y="18491"/>
                    <a:pt x="8557" y="16217"/>
                    <a:pt x="9709" y="14057"/>
                  </a:cubicBezTo>
                  <a:cubicBezTo>
                    <a:pt x="10861" y="11897"/>
                    <a:pt x="11437" y="9851"/>
                    <a:pt x="11869" y="8259"/>
                  </a:cubicBezTo>
                  <a:cubicBezTo>
                    <a:pt x="12301" y="6667"/>
                    <a:pt x="12589" y="5531"/>
                    <a:pt x="12733" y="5985"/>
                  </a:cubicBezTo>
                  <a:cubicBezTo>
                    <a:pt x="12877" y="6440"/>
                    <a:pt x="12877" y="8486"/>
                    <a:pt x="13021" y="10078"/>
                  </a:cubicBezTo>
                  <a:cubicBezTo>
                    <a:pt x="13165" y="11670"/>
                    <a:pt x="13453" y="12806"/>
                    <a:pt x="14893" y="13943"/>
                  </a:cubicBezTo>
                  <a:cubicBezTo>
                    <a:pt x="16333" y="15080"/>
                    <a:pt x="18925" y="16217"/>
                    <a:pt x="21517" y="17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700311" y="1065558"/>
              <a:ext cx="10160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738"/>
                  </a:moveTo>
                  <a:cubicBezTo>
                    <a:pt x="3600" y="4868"/>
                    <a:pt x="7200" y="6997"/>
                    <a:pt x="9225" y="9583"/>
                  </a:cubicBezTo>
                  <a:cubicBezTo>
                    <a:pt x="11250" y="12169"/>
                    <a:pt x="11700" y="15211"/>
                    <a:pt x="11700" y="17493"/>
                  </a:cubicBezTo>
                  <a:cubicBezTo>
                    <a:pt x="11700" y="19775"/>
                    <a:pt x="11250" y="21296"/>
                    <a:pt x="10350" y="21448"/>
                  </a:cubicBezTo>
                  <a:cubicBezTo>
                    <a:pt x="9450" y="21600"/>
                    <a:pt x="8100" y="20383"/>
                    <a:pt x="7650" y="17493"/>
                  </a:cubicBezTo>
                  <a:cubicBezTo>
                    <a:pt x="7200" y="14603"/>
                    <a:pt x="7650" y="10039"/>
                    <a:pt x="10125" y="6845"/>
                  </a:cubicBezTo>
                  <a:cubicBezTo>
                    <a:pt x="12600" y="3651"/>
                    <a:pt x="17100" y="18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807123" y="1048232"/>
              <a:ext cx="102739" cy="16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052" fill="norm" stroke="1" extrusionOk="0">
                  <a:moveTo>
                    <a:pt x="1528" y="7070"/>
                  </a:moveTo>
                  <a:cubicBezTo>
                    <a:pt x="1096" y="8420"/>
                    <a:pt x="664" y="9770"/>
                    <a:pt x="1528" y="10445"/>
                  </a:cubicBezTo>
                  <a:cubicBezTo>
                    <a:pt x="2392" y="11120"/>
                    <a:pt x="4552" y="11120"/>
                    <a:pt x="6928" y="9770"/>
                  </a:cubicBezTo>
                  <a:cubicBezTo>
                    <a:pt x="9304" y="8420"/>
                    <a:pt x="11896" y="5720"/>
                    <a:pt x="13192" y="3695"/>
                  </a:cubicBezTo>
                  <a:cubicBezTo>
                    <a:pt x="14488" y="1670"/>
                    <a:pt x="14488" y="320"/>
                    <a:pt x="13408" y="50"/>
                  </a:cubicBezTo>
                  <a:cubicBezTo>
                    <a:pt x="12328" y="-220"/>
                    <a:pt x="10168" y="590"/>
                    <a:pt x="7576" y="2750"/>
                  </a:cubicBezTo>
                  <a:cubicBezTo>
                    <a:pt x="4984" y="4910"/>
                    <a:pt x="1960" y="8420"/>
                    <a:pt x="664" y="11795"/>
                  </a:cubicBezTo>
                  <a:cubicBezTo>
                    <a:pt x="-632" y="15170"/>
                    <a:pt x="-200" y="18410"/>
                    <a:pt x="3472" y="19895"/>
                  </a:cubicBezTo>
                  <a:cubicBezTo>
                    <a:pt x="7144" y="21380"/>
                    <a:pt x="14056" y="21110"/>
                    <a:pt x="20968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2324589" y="1076294"/>
              <a:ext cx="125023" cy="42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295" fill="norm" stroke="1" extrusionOk="0">
                  <a:moveTo>
                    <a:pt x="21264" y="416"/>
                  </a:moveTo>
                  <a:cubicBezTo>
                    <a:pt x="16584" y="99"/>
                    <a:pt x="11904" y="-219"/>
                    <a:pt x="8304" y="205"/>
                  </a:cubicBezTo>
                  <a:cubicBezTo>
                    <a:pt x="4704" y="628"/>
                    <a:pt x="2184" y="1793"/>
                    <a:pt x="924" y="2746"/>
                  </a:cubicBezTo>
                  <a:cubicBezTo>
                    <a:pt x="-336" y="3699"/>
                    <a:pt x="-336" y="4440"/>
                    <a:pt x="1104" y="5075"/>
                  </a:cubicBezTo>
                  <a:cubicBezTo>
                    <a:pt x="2544" y="5710"/>
                    <a:pt x="5424" y="6240"/>
                    <a:pt x="8484" y="5869"/>
                  </a:cubicBezTo>
                  <a:cubicBezTo>
                    <a:pt x="11544" y="5499"/>
                    <a:pt x="14784" y="4228"/>
                    <a:pt x="16584" y="3222"/>
                  </a:cubicBezTo>
                  <a:cubicBezTo>
                    <a:pt x="18384" y="2216"/>
                    <a:pt x="18744" y="1475"/>
                    <a:pt x="18924" y="1528"/>
                  </a:cubicBezTo>
                  <a:cubicBezTo>
                    <a:pt x="19104" y="1581"/>
                    <a:pt x="19104" y="2428"/>
                    <a:pt x="19104" y="5075"/>
                  </a:cubicBezTo>
                  <a:cubicBezTo>
                    <a:pt x="19104" y="7722"/>
                    <a:pt x="19104" y="12169"/>
                    <a:pt x="18744" y="14975"/>
                  </a:cubicBezTo>
                  <a:cubicBezTo>
                    <a:pt x="18384" y="17781"/>
                    <a:pt x="17664" y="18946"/>
                    <a:pt x="16584" y="19740"/>
                  </a:cubicBezTo>
                  <a:cubicBezTo>
                    <a:pt x="15504" y="20534"/>
                    <a:pt x="14064" y="20957"/>
                    <a:pt x="12444" y="21169"/>
                  </a:cubicBezTo>
                  <a:cubicBezTo>
                    <a:pt x="10824" y="21381"/>
                    <a:pt x="9024" y="21381"/>
                    <a:pt x="7404" y="20746"/>
                  </a:cubicBezTo>
                  <a:cubicBezTo>
                    <a:pt x="5784" y="20110"/>
                    <a:pt x="4344" y="18840"/>
                    <a:pt x="5064" y="16987"/>
                  </a:cubicBezTo>
                  <a:cubicBezTo>
                    <a:pt x="5784" y="15134"/>
                    <a:pt x="8664" y="12699"/>
                    <a:pt x="11544" y="1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2525811" y="1122708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2506761" y="1046508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320"/>
                    <a:pt x="0" y="11040"/>
                    <a:pt x="3600" y="7440"/>
                  </a:cubicBezTo>
                  <a:cubicBezTo>
                    <a:pt x="7200" y="3840"/>
                    <a:pt x="14400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2589311" y="1052858"/>
              <a:ext cx="82551" cy="181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0"/>
                  </a:moveTo>
                  <a:cubicBezTo>
                    <a:pt x="554" y="5462"/>
                    <a:pt x="1108" y="10924"/>
                    <a:pt x="1938" y="14772"/>
                  </a:cubicBezTo>
                  <a:cubicBezTo>
                    <a:pt x="2769" y="18621"/>
                    <a:pt x="3877" y="20855"/>
                    <a:pt x="4985" y="21228"/>
                  </a:cubicBezTo>
                  <a:cubicBezTo>
                    <a:pt x="6092" y="21600"/>
                    <a:pt x="7200" y="20110"/>
                    <a:pt x="9969" y="17255"/>
                  </a:cubicBezTo>
                  <a:cubicBezTo>
                    <a:pt x="12738" y="14400"/>
                    <a:pt x="17169" y="10179"/>
                    <a:pt x="21600" y="5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2690911" y="1048904"/>
              <a:ext cx="225131" cy="175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09" fill="norm" stroke="1" extrusionOk="0">
                  <a:moveTo>
                    <a:pt x="0" y="11280"/>
                  </a:moveTo>
                  <a:cubicBezTo>
                    <a:pt x="1009" y="11023"/>
                    <a:pt x="2019" y="10766"/>
                    <a:pt x="3129" y="9480"/>
                  </a:cubicBezTo>
                  <a:cubicBezTo>
                    <a:pt x="4239" y="8195"/>
                    <a:pt x="5450" y="5880"/>
                    <a:pt x="6157" y="3952"/>
                  </a:cubicBezTo>
                  <a:cubicBezTo>
                    <a:pt x="6864" y="2023"/>
                    <a:pt x="7065" y="480"/>
                    <a:pt x="6662" y="95"/>
                  </a:cubicBezTo>
                  <a:cubicBezTo>
                    <a:pt x="6258" y="-291"/>
                    <a:pt x="5249" y="480"/>
                    <a:pt x="4037" y="2795"/>
                  </a:cubicBezTo>
                  <a:cubicBezTo>
                    <a:pt x="2826" y="5109"/>
                    <a:pt x="1413" y="8966"/>
                    <a:pt x="707" y="11538"/>
                  </a:cubicBezTo>
                  <a:cubicBezTo>
                    <a:pt x="0" y="14109"/>
                    <a:pt x="0" y="15395"/>
                    <a:pt x="101" y="16680"/>
                  </a:cubicBezTo>
                  <a:cubicBezTo>
                    <a:pt x="202" y="17966"/>
                    <a:pt x="404" y="19252"/>
                    <a:pt x="1514" y="19638"/>
                  </a:cubicBezTo>
                  <a:cubicBezTo>
                    <a:pt x="2624" y="20023"/>
                    <a:pt x="4643" y="19509"/>
                    <a:pt x="6662" y="17452"/>
                  </a:cubicBezTo>
                  <a:cubicBezTo>
                    <a:pt x="8680" y="15395"/>
                    <a:pt x="10699" y="11795"/>
                    <a:pt x="11809" y="9352"/>
                  </a:cubicBezTo>
                  <a:cubicBezTo>
                    <a:pt x="12920" y="6909"/>
                    <a:pt x="13121" y="5623"/>
                    <a:pt x="13021" y="5623"/>
                  </a:cubicBezTo>
                  <a:cubicBezTo>
                    <a:pt x="12920" y="5623"/>
                    <a:pt x="12516" y="6909"/>
                    <a:pt x="11809" y="8709"/>
                  </a:cubicBezTo>
                  <a:cubicBezTo>
                    <a:pt x="11103" y="10509"/>
                    <a:pt x="10093" y="12823"/>
                    <a:pt x="9690" y="13080"/>
                  </a:cubicBezTo>
                  <a:cubicBezTo>
                    <a:pt x="9286" y="13338"/>
                    <a:pt x="9488" y="11538"/>
                    <a:pt x="10295" y="9095"/>
                  </a:cubicBezTo>
                  <a:cubicBezTo>
                    <a:pt x="11103" y="6652"/>
                    <a:pt x="12516" y="3566"/>
                    <a:pt x="13727" y="1895"/>
                  </a:cubicBezTo>
                  <a:cubicBezTo>
                    <a:pt x="14938" y="223"/>
                    <a:pt x="15948" y="-34"/>
                    <a:pt x="17159" y="866"/>
                  </a:cubicBezTo>
                  <a:cubicBezTo>
                    <a:pt x="18370" y="1766"/>
                    <a:pt x="19783" y="3823"/>
                    <a:pt x="20591" y="6909"/>
                  </a:cubicBezTo>
                  <a:cubicBezTo>
                    <a:pt x="21398" y="9995"/>
                    <a:pt x="21600" y="14109"/>
                    <a:pt x="21398" y="16680"/>
                  </a:cubicBezTo>
                  <a:cubicBezTo>
                    <a:pt x="21196" y="19252"/>
                    <a:pt x="20591" y="20280"/>
                    <a:pt x="19985" y="2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3318078" y="824258"/>
              <a:ext cx="274534" cy="46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54" fill="norm" stroke="1" extrusionOk="0">
                  <a:moveTo>
                    <a:pt x="12482" y="0"/>
                  </a:moveTo>
                  <a:cubicBezTo>
                    <a:pt x="11493" y="2062"/>
                    <a:pt x="10504" y="4124"/>
                    <a:pt x="9514" y="6971"/>
                  </a:cubicBezTo>
                  <a:cubicBezTo>
                    <a:pt x="8525" y="9818"/>
                    <a:pt x="7536" y="13451"/>
                    <a:pt x="6959" y="15807"/>
                  </a:cubicBezTo>
                  <a:cubicBezTo>
                    <a:pt x="6381" y="18164"/>
                    <a:pt x="6217" y="19244"/>
                    <a:pt x="6217" y="20078"/>
                  </a:cubicBezTo>
                  <a:cubicBezTo>
                    <a:pt x="6217" y="20913"/>
                    <a:pt x="6381" y="21502"/>
                    <a:pt x="6711" y="21551"/>
                  </a:cubicBezTo>
                  <a:cubicBezTo>
                    <a:pt x="7041" y="21600"/>
                    <a:pt x="7536" y="21109"/>
                    <a:pt x="7701" y="19980"/>
                  </a:cubicBezTo>
                  <a:cubicBezTo>
                    <a:pt x="7865" y="18851"/>
                    <a:pt x="7701" y="17084"/>
                    <a:pt x="6959" y="15807"/>
                  </a:cubicBezTo>
                  <a:cubicBezTo>
                    <a:pt x="6217" y="14531"/>
                    <a:pt x="4897" y="13745"/>
                    <a:pt x="3413" y="13304"/>
                  </a:cubicBezTo>
                  <a:cubicBezTo>
                    <a:pt x="1930" y="12862"/>
                    <a:pt x="281" y="12764"/>
                    <a:pt x="33" y="12567"/>
                  </a:cubicBezTo>
                  <a:cubicBezTo>
                    <a:pt x="-214" y="12371"/>
                    <a:pt x="940" y="12076"/>
                    <a:pt x="3001" y="11193"/>
                  </a:cubicBezTo>
                  <a:cubicBezTo>
                    <a:pt x="5062" y="10309"/>
                    <a:pt x="8030" y="8836"/>
                    <a:pt x="10174" y="7462"/>
                  </a:cubicBezTo>
                  <a:cubicBezTo>
                    <a:pt x="12317" y="6087"/>
                    <a:pt x="13636" y="4811"/>
                    <a:pt x="14543" y="3976"/>
                  </a:cubicBezTo>
                  <a:cubicBezTo>
                    <a:pt x="15450" y="3142"/>
                    <a:pt x="15945" y="2749"/>
                    <a:pt x="16192" y="2798"/>
                  </a:cubicBezTo>
                  <a:cubicBezTo>
                    <a:pt x="16439" y="2847"/>
                    <a:pt x="16439" y="3338"/>
                    <a:pt x="15945" y="5105"/>
                  </a:cubicBezTo>
                  <a:cubicBezTo>
                    <a:pt x="15450" y="6873"/>
                    <a:pt x="14461" y="9916"/>
                    <a:pt x="13801" y="12027"/>
                  </a:cubicBezTo>
                  <a:cubicBezTo>
                    <a:pt x="13142" y="14138"/>
                    <a:pt x="12812" y="15316"/>
                    <a:pt x="12400" y="16200"/>
                  </a:cubicBezTo>
                  <a:cubicBezTo>
                    <a:pt x="11988" y="17084"/>
                    <a:pt x="11493" y="17673"/>
                    <a:pt x="11328" y="17673"/>
                  </a:cubicBezTo>
                  <a:cubicBezTo>
                    <a:pt x="11163" y="17673"/>
                    <a:pt x="11328" y="17084"/>
                    <a:pt x="11823" y="16249"/>
                  </a:cubicBezTo>
                  <a:cubicBezTo>
                    <a:pt x="12317" y="15415"/>
                    <a:pt x="13142" y="14335"/>
                    <a:pt x="13884" y="13598"/>
                  </a:cubicBezTo>
                  <a:cubicBezTo>
                    <a:pt x="14626" y="12862"/>
                    <a:pt x="15285" y="12469"/>
                    <a:pt x="16027" y="12273"/>
                  </a:cubicBezTo>
                  <a:cubicBezTo>
                    <a:pt x="16769" y="12076"/>
                    <a:pt x="17594" y="12076"/>
                    <a:pt x="18171" y="12813"/>
                  </a:cubicBezTo>
                  <a:cubicBezTo>
                    <a:pt x="18748" y="13549"/>
                    <a:pt x="19078" y="15022"/>
                    <a:pt x="19572" y="16151"/>
                  </a:cubicBezTo>
                  <a:cubicBezTo>
                    <a:pt x="20067" y="17280"/>
                    <a:pt x="20726" y="18065"/>
                    <a:pt x="21386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3603194" y="804950"/>
              <a:ext cx="256118" cy="42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7140" y="15260"/>
                  </a:moveTo>
                  <a:cubicBezTo>
                    <a:pt x="7140" y="14731"/>
                    <a:pt x="7140" y="14201"/>
                    <a:pt x="6605" y="13936"/>
                  </a:cubicBezTo>
                  <a:cubicBezTo>
                    <a:pt x="6069" y="13672"/>
                    <a:pt x="4998" y="13672"/>
                    <a:pt x="3927" y="14148"/>
                  </a:cubicBezTo>
                  <a:cubicBezTo>
                    <a:pt x="2856" y="14625"/>
                    <a:pt x="1785" y="15578"/>
                    <a:pt x="1071" y="16478"/>
                  </a:cubicBezTo>
                  <a:cubicBezTo>
                    <a:pt x="357" y="17378"/>
                    <a:pt x="0" y="18225"/>
                    <a:pt x="0" y="18913"/>
                  </a:cubicBezTo>
                  <a:cubicBezTo>
                    <a:pt x="0" y="19601"/>
                    <a:pt x="357" y="20131"/>
                    <a:pt x="982" y="20236"/>
                  </a:cubicBezTo>
                  <a:cubicBezTo>
                    <a:pt x="1607" y="20342"/>
                    <a:pt x="2499" y="20025"/>
                    <a:pt x="3213" y="19654"/>
                  </a:cubicBezTo>
                  <a:cubicBezTo>
                    <a:pt x="3927" y="19283"/>
                    <a:pt x="4463" y="18860"/>
                    <a:pt x="4998" y="18383"/>
                  </a:cubicBezTo>
                  <a:cubicBezTo>
                    <a:pt x="5534" y="17907"/>
                    <a:pt x="6069" y="17378"/>
                    <a:pt x="6605" y="17325"/>
                  </a:cubicBezTo>
                  <a:cubicBezTo>
                    <a:pt x="7140" y="17272"/>
                    <a:pt x="7676" y="17695"/>
                    <a:pt x="8390" y="17748"/>
                  </a:cubicBezTo>
                  <a:cubicBezTo>
                    <a:pt x="9104" y="17801"/>
                    <a:pt x="9997" y="17483"/>
                    <a:pt x="11068" y="16478"/>
                  </a:cubicBezTo>
                  <a:cubicBezTo>
                    <a:pt x="12139" y="15472"/>
                    <a:pt x="13388" y="13778"/>
                    <a:pt x="14906" y="11183"/>
                  </a:cubicBezTo>
                  <a:cubicBezTo>
                    <a:pt x="16423" y="8589"/>
                    <a:pt x="18208" y="5095"/>
                    <a:pt x="19279" y="2978"/>
                  </a:cubicBezTo>
                  <a:cubicBezTo>
                    <a:pt x="20350" y="860"/>
                    <a:pt x="20707" y="119"/>
                    <a:pt x="20618" y="13"/>
                  </a:cubicBezTo>
                  <a:cubicBezTo>
                    <a:pt x="20529" y="-93"/>
                    <a:pt x="19993" y="436"/>
                    <a:pt x="18922" y="2236"/>
                  </a:cubicBezTo>
                  <a:cubicBezTo>
                    <a:pt x="17851" y="4036"/>
                    <a:pt x="16245" y="7107"/>
                    <a:pt x="15352" y="10019"/>
                  </a:cubicBezTo>
                  <a:cubicBezTo>
                    <a:pt x="14460" y="12931"/>
                    <a:pt x="14281" y="15683"/>
                    <a:pt x="14281" y="17431"/>
                  </a:cubicBezTo>
                  <a:cubicBezTo>
                    <a:pt x="14281" y="19178"/>
                    <a:pt x="14460" y="19919"/>
                    <a:pt x="14817" y="20501"/>
                  </a:cubicBezTo>
                  <a:cubicBezTo>
                    <a:pt x="15174" y="21083"/>
                    <a:pt x="15709" y="21507"/>
                    <a:pt x="16869" y="21189"/>
                  </a:cubicBezTo>
                  <a:cubicBezTo>
                    <a:pt x="18030" y="20872"/>
                    <a:pt x="19815" y="19813"/>
                    <a:pt x="20707" y="18860"/>
                  </a:cubicBezTo>
                  <a:cubicBezTo>
                    <a:pt x="21600" y="17907"/>
                    <a:pt x="21600" y="17060"/>
                    <a:pt x="21600" y="16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3732311" y="1021108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4519711" y="1084608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4526061" y="1008408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4577366" y="1026353"/>
              <a:ext cx="126496" cy="178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79" fill="norm" stroke="1" extrusionOk="0">
                  <a:moveTo>
                    <a:pt x="3154" y="2420"/>
                  </a:moveTo>
                  <a:cubicBezTo>
                    <a:pt x="2434" y="7503"/>
                    <a:pt x="1714" y="12585"/>
                    <a:pt x="1174" y="15761"/>
                  </a:cubicBezTo>
                  <a:cubicBezTo>
                    <a:pt x="634" y="18938"/>
                    <a:pt x="274" y="20208"/>
                    <a:pt x="94" y="20208"/>
                  </a:cubicBezTo>
                  <a:cubicBezTo>
                    <a:pt x="-86" y="20208"/>
                    <a:pt x="-86" y="18938"/>
                    <a:pt x="814" y="16143"/>
                  </a:cubicBezTo>
                  <a:cubicBezTo>
                    <a:pt x="1714" y="13347"/>
                    <a:pt x="3514" y="9027"/>
                    <a:pt x="5494" y="5724"/>
                  </a:cubicBezTo>
                  <a:cubicBezTo>
                    <a:pt x="7474" y="2420"/>
                    <a:pt x="9634" y="133"/>
                    <a:pt x="11254" y="6"/>
                  </a:cubicBezTo>
                  <a:cubicBezTo>
                    <a:pt x="12874" y="-121"/>
                    <a:pt x="13954" y="1912"/>
                    <a:pt x="15574" y="5851"/>
                  </a:cubicBezTo>
                  <a:cubicBezTo>
                    <a:pt x="17194" y="9790"/>
                    <a:pt x="19354" y="15634"/>
                    <a:pt x="2151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5089910" y="1058392"/>
              <a:ext cx="128302" cy="155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0835" fill="norm" stroke="1" extrusionOk="0">
                  <a:moveTo>
                    <a:pt x="2268" y="10341"/>
                  </a:moveTo>
                  <a:cubicBezTo>
                    <a:pt x="3982" y="10909"/>
                    <a:pt x="5696" y="11478"/>
                    <a:pt x="7411" y="11336"/>
                  </a:cubicBezTo>
                  <a:cubicBezTo>
                    <a:pt x="9125" y="11194"/>
                    <a:pt x="10839" y="10341"/>
                    <a:pt x="12211" y="9062"/>
                  </a:cubicBezTo>
                  <a:cubicBezTo>
                    <a:pt x="13582" y="7783"/>
                    <a:pt x="14611" y="6078"/>
                    <a:pt x="15125" y="4515"/>
                  </a:cubicBezTo>
                  <a:cubicBezTo>
                    <a:pt x="15639" y="2952"/>
                    <a:pt x="15639" y="1530"/>
                    <a:pt x="14782" y="678"/>
                  </a:cubicBezTo>
                  <a:cubicBezTo>
                    <a:pt x="13925" y="-175"/>
                    <a:pt x="12211" y="-459"/>
                    <a:pt x="9296" y="1246"/>
                  </a:cubicBezTo>
                  <a:cubicBezTo>
                    <a:pt x="6382" y="2952"/>
                    <a:pt x="2268" y="6646"/>
                    <a:pt x="725" y="10199"/>
                  </a:cubicBezTo>
                  <a:cubicBezTo>
                    <a:pt x="-818" y="13752"/>
                    <a:pt x="211" y="17162"/>
                    <a:pt x="2782" y="19009"/>
                  </a:cubicBezTo>
                  <a:cubicBezTo>
                    <a:pt x="5353" y="20857"/>
                    <a:pt x="9468" y="21141"/>
                    <a:pt x="12725" y="20573"/>
                  </a:cubicBezTo>
                  <a:cubicBezTo>
                    <a:pt x="15982" y="20004"/>
                    <a:pt x="18382" y="18583"/>
                    <a:pt x="20782" y="17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5243611" y="1059208"/>
              <a:ext cx="133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400"/>
                    <a:pt x="8229" y="10800"/>
                    <a:pt x="11829" y="14400"/>
                  </a:cubicBezTo>
                  <a:cubicBezTo>
                    <a:pt x="15429" y="18000"/>
                    <a:pt x="18514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5275831" y="1059208"/>
              <a:ext cx="88431" cy="2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383" fill="norm" stroke="1" extrusionOk="0">
                  <a:moveTo>
                    <a:pt x="21486" y="0"/>
                  </a:moveTo>
                  <a:cubicBezTo>
                    <a:pt x="18915" y="223"/>
                    <a:pt x="16343" y="445"/>
                    <a:pt x="13000" y="2895"/>
                  </a:cubicBezTo>
                  <a:cubicBezTo>
                    <a:pt x="9657" y="5344"/>
                    <a:pt x="5543" y="10021"/>
                    <a:pt x="3229" y="13027"/>
                  </a:cubicBezTo>
                  <a:cubicBezTo>
                    <a:pt x="915" y="16033"/>
                    <a:pt x="400" y="17369"/>
                    <a:pt x="143" y="18594"/>
                  </a:cubicBezTo>
                  <a:cubicBezTo>
                    <a:pt x="-114" y="19819"/>
                    <a:pt x="-114" y="20932"/>
                    <a:pt x="915" y="21266"/>
                  </a:cubicBezTo>
                  <a:cubicBezTo>
                    <a:pt x="1943" y="21600"/>
                    <a:pt x="4000" y="21155"/>
                    <a:pt x="6057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5406770" y="1074993"/>
              <a:ext cx="147992" cy="131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930" fill="norm" stroke="1" extrusionOk="0">
                  <a:moveTo>
                    <a:pt x="18533" y="2546"/>
                  </a:moveTo>
                  <a:cubicBezTo>
                    <a:pt x="17316" y="1196"/>
                    <a:pt x="16099" y="-154"/>
                    <a:pt x="13817" y="15"/>
                  </a:cubicBezTo>
                  <a:cubicBezTo>
                    <a:pt x="11536" y="183"/>
                    <a:pt x="8189" y="1871"/>
                    <a:pt x="5756" y="4571"/>
                  </a:cubicBezTo>
                  <a:cubicBezTo>
                    <a:pt x="3322" y="7271"/>
                    <a:pt x="1801" y="10983"/>
                    <a:pt x="888" y="14021"/>
                  </a:cubicBezTo>
                  <a:cubicBezTo>
                    <a:pt x="-25" y="17058"/>
                    <a:pt x="-329" y="19421"/>
                    <a:pt x="432" y="20434"/>
                  </a:cubicBezTo>
                  <a:cubicBezTo>
                    <a:pt x="1192" y="21446"/>
                    <a:pt x="3017" y="21108"/>
                    <a:pt x="6060" y="17565"/>
                  </a:cubicBezTo>
                  <a:cubicBezTo>
                    <a:pt x="9102" y="14021"/>
                    <a:pt x="13361" y="7271"/>
                    <a:pt x="14882" y="6090"/>
                  </a:cubicBezTo>
                  <a:cubicBezTo>
                    <a:pt x="16403" y="4908"/>
                    <a:pt x="15186" y="9296"/>
                    <a:pt x="15034" y="12165"/>
                  </a:cubicBezTo>
                  <a:cubicBezTo>
                    <a:pt x="14882" y="15033"/>
                    <a:pt x="15795" y="16384"/>
                    <a:pt x="17012" y="16890"/>
                  </a:cubicBezTo>
                  <a:cubicBezTo>
                    <a:pt x="18229" y="17396"/>
                    <a:pt x="19750" y="17058"/>
                    <a:pt x="21271" y="16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5581607" y="1075889"/>
              <a:ext cx="100155" cy="154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982" fill="norm" stroke="1" extrusionOk="0">
                  <a:moveTo>
                    <a:pt x="18593" y="2914"/>
                  </a:moveTo>
                  <a:cubicBezTo>
                    <a:pt x="17243" y="1762"/>
                    <a:pt x="15893" y="610"/>
                    <a:pt x="13868" y="178"/>
                  </a:cubicBezTo>
                  <a:cubicBezTo>
                    <a:pt x="11843" y="-254"/>
                    <a:pt x="9143" y="34"/>
                    <a:pt x="6668" y="1762"/>
                  </a:cubicBezTo>
                  <a:cubicBezTo>
                    <a:pt x="4193" y="3490"/>
                    <a:pt x="1943" y="6658"/>
                    <a:pt x="818" y="9970"/>
                  </a:cubicBezTo>
                  <a:cubicBezTo>
                    <a:pt x="-307" y="13282"/>
                    <a:pt x="-307" y="16738"/>
                    <a:pt x="1043" y="18754"/>
                  </a:cubicBezTo>
                  <a:cubicBezTo>
                    <a:pt x="2393" y="20770"/>
                    <a:pt x="5093" y="21346"/>
                    <a:pt x="8693" y="20770"/>
                  </a:cubicBezTo>
                  <a:cubicBezTo>
                    <a:pt x="12293" y="20194"/>
                    <a:pt x="16793" y="18466"/>
                    <a:pt x="21293" y="16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5746055" y="887758"/>
              <a:ext cx="69057" cy="314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72" fill="norm" stroke="1" extrusionOk="0">
                  <a:moveTo>
                    <a:pt x="21354" y="0"/>
                  </a:moveTo>
                  <a:cubicBezTo>
                    <a:pt x="18081" y="288"/>
                    <a:pt x="14809" y="576"/>
                    <a:pt x="11863" y="2016"/>
                  </a:cubicBezTo>
                  <a:cubicBezTo>
                    <a:pt x="8918" y="3456"/>
                    <a:pt x="6299" y="6048"/>
                    <a:pt x="4336" y="9000"/>
                  </a:cubicBezTo>
                  <a:cubicBezTo>
                    <a:pt x="2372" y="11952"/>
                    <a:pt x="1063" y="15264"/>
                    <a:pt x="409" y="17280"/>
                  </a:cubicBezTo>
                  <a:cubicBezTo>
                    <a:pt x="-246" y="19296"/>
                    <a:pt x="-246" y="20016"/>
                    <a:pt x="1390" y="20592"/>
                  </a:cubicBezTo>
                  <a:cubicBezTo>
                    <a:pt x="3027" y="21168"/>
                    <a:pt x="6299" y="21600"/>
                    <a:pt x="8263" y="21240"/>
                  </a:cubicBezTo>
                  <a:cubicBezTo>
                    <a:pt x="10227" y="20880"/>
                    <a:pt x="10881" y="19728"/>
                    <a:pt x="11536" y="1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5676408" y="910844"/>
              <a:ext cx="201261" cy="29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60" fill="norm" stroke="1" extrusionOk="0">
                  <a:moveTo>
                    <a:pt x="6644" y="14054"/>
                  </a:moveTo>
                  <a:cubicBezTo>
                    <a:pt x="5519" y="13746"/>
                    <a:pt x="4394" y="13437"/>
                    <a:pt x="3044" y="13283"/>
                  </a:cubicBezTo>
                  <a:cubicBezTo>
                    <a:pt x="1694" y="13129"/>
                    <a:pt x="119" y="13129"/>
                    <a:pt x="6" y="13051"/>
                  </a:cubicBezTo>
                  <a:cubicBezTo>
                    <a:pt x="-106" y="12974"/>
                    <a:pt x="1244" y="12820"/>
                    <a:pt x="3944" y="11817"/>
                  </a:cubicBezTo>
                  <a:cubicBezTo>
                    <a:pt x="6644" y="10814"/>
                    <a:pt x="10694" y="8963"/>
                    <a:pt x="13506" y="7343"/>
                  </a:cubicBezTo>
                  <a:cubicBezTo>
                    <a:pt x="16319" y="5723"/>
                    <a:pt x="17894" y="4334"/>
                    <a:pt x="19132" y="2946"/>
                  </a:cubicBezTo>
                  <a:cubicBezTo>
                    <a:pt x="20369" y="1557"/>
                    <a:pt x="21269" y="169"/>
                    <a:pt x="21382" y="14"/>
                  </a:cubicBezTo>
                  <a:cubicBezTo>
                    <a:pt x="21494" y="-140"/>
                    <a:pt x="20819" y="940"/>
                    <a:pt x="19919" y="3563"/>
                  </a:cubicBezTo>
                  <a:cubicBezTo>
                    <a:pt x="19019" y="6186"/>
                    <a:pt x="17894" y="10351"/>
                    <a:pt x="17669" y="13591"/>
                  </a:cubicBezTo>
                  <a:cubicBezTo>
                    <a:pt x="17444" y="16831"/>
                    <a:pt x="18119" y="19146"/>
                    <a:pt x="18794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5913254" y="1084608"/>
              <a:ext cx="11541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600" fill="norm" stroke="1" extrusionOk="0">
                  <a:moveTo>
                    <a:pt x="629" y="0"/>
                  </a:moveTo>
                  <a:cubicBezTo>
                    <a:pt x="244" y="1565"/>
                    <a:pt x="-142" y="3130"/>
                    <a:pt x="51" y="4304"/>
                  </a:cubicBezTo>
                  <a:cubicBezTo>
                    <a:pt x="244" y="5478"/>
                    <a:pt x="1015" y="6261"/>
                    <a:pt x="2365" y="6730"/>
                  </a:cubicBezTo>
                  <a:cubicBezTo>
                    <a:pt x="3715" y="7200"/>
                    <a:pt x="5644" y="7357"/>
                    <a:pt x="7187" y="7122"/>
                  </a:cubicBezTo>
                  <a:cubicBezTo>
                    <a:pt x="8729" y="6887"/>
                    <a:pt x="9887" y="6261"/>
                    <a:pt x="11044" y="5635"/>
                  </a:cubicBezTo>
                  <a:cubicBezTo>
                    <a:pt x="12201" y="5009"/>
                    <a:pt x="13358" y="4383"/>
                    <a:pt x="13744" y="4461"/>
                  </a:cubicBezTo>
                  <a:cubicBezTo>
                    <a:pt x="14129" y="4539"/>
                    <a:pt x="13744" y="5322"/>
                    <a:pt x="14515" y="7122"/>
                  </a:cubicBezTo>
                  <a:cubicBezTo>
                    <a:pt x="15287" y="8922"/>
                    <a:pt x="17215" y="11739"/>
                    <a:pt x="18758" y="13696"/>
                  </a:cubicBezTo>
                  <a:cubicBezTo>
                    <a:pt x="20301" y="15652"/>
                    <a:pt x="21458" y="16748"/>
                    <a:pt x="20879" y="17922"/>
                  </a:cubicBezTo>
                  <a:cubicBezTo>
                    <a:pt x="20301" y="19096"/>
                    <a:pt x="17987" y="20348"/>
                    <a:pt x="15094" y="20974"/>
                  </a:cubicBezTo>
                  <a:cubicBezTo>
                    <a:pt x="12201" y="21600"/>
                    <a:pt x="8729" y="21600"/>
                    <a:pt x="52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6487080" y="995190"/>
              <a:ext cx="128132" cy="227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46" fill="norm" stroke="1" extrusionOk="0">
                  <a:moveTo>
                    <a:pt x="1251" y="2993"/>
                  </a:moveTo>
                  <a:cubicBezTo>
                    <a:pt x="1605" y="2011"/>
                    <a:pt x="1960" y="1030"/>
                    <a:pt x="3553" y="440"/>
                  </a:cubicBezTo>
                  <a:cubicBezTo>
                    <a:pt x="5146" y="-149"/>
                    <a:pt x="7979" y="-345"/>
                    <a:pt x="10812" y="1128"/>
                  </a:cubicBezTo>
                  <a:cubicBezTo>
                    <a:pt x="13645" y="2600"/>
                    <a:pt x="16478" y="5742"/>
                    <a:pt x="15238" y="8884"/>
                  </a:cubicBezTo>
                  <a:cubicBezTo>
                    <a:pt x="13999" y="12026"/>
                    <a:pt x="8687" y="15168"/>
                    <a:pt x="5146" y="17230"/>
                  </a:cubicBezTo>
                  <a:cubicBezTo>
                    <a:pt x="1605" y="19291"/>
                    <a:pt x="-165" y="20273"/>
                    <a:pt x="12" y="20764"/>
                  </a:cubicBezTo>
                  <a:cubicBezTo>
                    <a:pt x="189" y="21255"/>
                    <a:pt x="2314" y="21255"/>
                    <a:pt x="6209" y="20862"/>
                  </a:cubicBezTo>
                  <a:cubicBezTo>
                    <a:pt x="10104" y="20470"/>
                    <a:pt x="15769" y="19684"/>
                    <a:pt x="21435" y="18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6977161" y="1118062"/>
              <a:ext cx="158751" cy="134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5714"/>
                  </a:moveTo>
                  <a:cubicBezTo>
                    <a:pt x="0" y="4052"/>
                    <a:pt x="0" y="2390"/>
                    <a:pt x="576" y="2058"/>
                  </a:cubicBezTo>
                  <a:cubicBezTo>
                    <a:pt x="1152" y="1726"/>
                    <a:pt x="2304" y="2723"/>
                    <a:pt x="2880" y="5714"/>
                  </a:cubicBezTo>
                  <a:cubicBezTo>
                    <a:pt x="3456" y="8704"/>
                    <a:pt x="3456" y="13689"/>
                    <a:pt x="3024" y="16846"/>
                  </a:cubicBezTo>
                  <a:cubicBezTo>
                    <a:pt x="2592" y="20003"/>
                    <a:pt x="1728" y="21332"/>
                    <a:pt x="1440" y="21000"/>
                  </a:cubicBezTo>
                  <a:cubicBezTo>
                    <a:pt x="1152" y="20667"/>
                    <a:pt x="1440" y="18674"/>
                    <a:pt x="1728" y="16680"/>
                  </a:cubicBezTo>
                  <a:cubicBezTo>
                    <a:pt x="2016" y="14686"/>
                    <a:pt x="2304" y="12692"/>
                    <a:pt x="2880" y="10864"/>
                  </a:cubicBezTo>
                  <a:cubicBezTo>
                    <a:pt x="3456" y="9037"/>
                    <a:pt x="4320" y="7375"/>
                    <a:pt x="5328" y="7375"/>
                  </a:cubicBezTo>
                  <a:cubicBezTo>
                    <a:pt x="6336" y="7375"/>
                    <a:pt x="7488" y="9037"/>
                    <a:pt x="8496" y="9037"/>
                  </a:cubicBezTo>
                  <a:cubicBezTo>
                    <a:pt x="9504" y="9037"/>
                    <a:pt x="10368" y="7375"/>
                    <a:pt x="11232" y="5880"/>
                  </a:cubicBezTo>
                  <a:cubicBezTo>
                    <a:pt x="12096" y="4384"/>
                    <a:pt x="12960" y="3055"/>
                    <a:pt x="13968" y="1892"/>
                  </a:cubicBezTo>
                  <a:cubicBezTo>
                    <a:pt x="14976" y="729"/>
                    <a:pt x="16128" y="-268"/>
                    <a:pt x="16992" y="64"/>
                  </a:cubicBezTo>
                  <a:cubicBezTo>
                    <a:pt x="17856" y="397"/>
                    <a:pt x="18432" y="2058"/>
                    <a:pt x="19152" y="5381"/>
                  </a:cubicBezTo>
                  <a:cubicBezTo>
                    <a:pt x="19872" y="8704"/>
                    <a:pt x="20736" y="13689"/>
                    <a:pt x="21600" y="18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7174568" y="1114750"/>
              <a:ext cx="291544" cy="137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0878" fill="norm" stroke="1" extrusionOk="0">
                  <a:moveTo>
                    <a:pt x="1368" y="7015"/>
                  </a:moveTo>
                  <a:cubicBezTo>
                    <a:pt x="2150" y="6370"/>
                    <a:pt x="2933" y="5725"/>
                    <a:pt x="3637" y="4436"/>
                  </a:cubicBezTo>
                  <a:cubicBezTo>
                    <a:pt x="4342" y="3146"/>
                    <a:pt x="4968" y="1212"/>
                    <a:pt x="4889" y="406"/>
                  </a:cubicBezTo>
                  <a:cubicBezTo>
                    <a:pt x="4811" y="-400"/>
                    <a:pt x="4029" y="-78"/>
                    <a:pt x="3089" y="2018"/>
                  </a:cubicBezTo>
                  <a:cubicBezTo>
                    <a:pt x="2150" y="4113"/>
                    <a:pt x="1055" y="7982"/>
                    <a:pt x="507" y="10722"/>
                  </a:cubicBezTo>
                  <a:cubicBezTo>
                    <a:pt x="-41" y="13463"/>
                    <a:pt x="-41" y="15075"/>
                    <a:pt x="37" y="16687"/>
                  </a:cubicBezTo>
                  <a:cubicBezTo>
                    <a:pt x="116" y="18299"/>
                    <a:pt x="272" y="19910"/>
                    <a:pt x="2229" y="19104"/>
                  </a:cubicBezTo>
                  <a:cubicBezTo>
                    <a:pt x="4185" y="18299"/>
                    <a:pt x="7942" y="15075"/>
                    <a:pt x="10368" y="12334"/>
                  </a:cubicBezTo>
                  <a:cubicBezTo>
                    <a:pt x="12794" y="9594"/>
                    <a:pt x="13889" y="7337"/>
                    <a:pt x="14594" y="5403"/>
                  </a:cubicBezTo>
                  <a:cubicBezTo>
                    <a:pt x="15298" y="3469"/>
                    <a:pt x="15611" y="1857"/>
                    <a:pt x="15376" y="1212"/>
                  </a:cubicBezTo>
                  <a:cubicBezTo>
                    <a:pt x="15142" y="567"/>
                    <a:pt x="14359" y="890"/>
                    <a:pt x="13498" y="3146"/>
                  </a:cubicBezTo>
                  <a:cubicBezTo>
                    <a:pt x="12637" y="5403"/>
                    <a:pt x="11698" y="9594"/>
                    <a:pt x="11229" y="12818"/>
                  </a:cubicBezTo>
                  <a:cubicBezTo>
                    <a:pt x="10759" y="16042"/>
                    <a:pt x="10759" y="18299"/>
                    <a:pt x="11150" y="19588"/>
                  </a:cubicBezTo>
                  <a:cubicBezTo>
                    <a:pt x="11542" y="20878"/>
                    <a:pt x="12324" y="21200"/>
                    <a:pt x="13576" y="20555"/>
                  </a:cubicBezTo>
                  <a:cubicBezTo>
                    <a:pt x="14829" y="19910"/>
                    <a:pt x="16550" y="18299"/>
                    <a:pt x="17959" y="16042"/>
                  </a:cubicBezTo>
                  <a:cubicBezTo>
                    <a:pt x="19368" y="13785"/>
                    <a:pt x="20463" y="10884"/>
                    <a:pt x="21559" y="7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7469197" y="919508"/>
              <a:ext cx="149315" cy="33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69" fill="norm" stroke="1" extrusionOk="0">
                  <a:moveTo>
                    <a:pt x="11422" y="0"/>
                  </a:moveTo>
                  <a:cubicBezTo>
                    <a:pt x="9292" y="2597"/>
                    <a:pt x="7162" y="5195"/>
                    <a:pt x="5793" y="8408"/>
                  </a:cubicBezTo>
                  <a:cubicBezTo>
                    <a:pt x="4424" y="11620"/>
                    <a:pt x="3816" y="15448"/>
                    <a:pt x="3512" y="17704"/>
                  </a:cubicBezTo>
                  <a:cubicBezTo>
                    <a:pt x="3207" y="19959"/>
                    <a:pt x="3207" y="20643"/>
                    <a:pt x="3968" y="21053"/>
                  </a:cubicBezTo>
                  <a:cubicBezTo>
                    <a:pt x="4729" y="21463"/>
                    <a:pt x="6250" y="21600"/>
                    <a:pt x="7467" y="21327"/>
                  </a:cubicBezTo>
                  <a:cubicBezTo>
                    <a:pt x="8684" y="21053"/>
                    <a:pt x="9596" y="20370"/>
                    <a:pt x="9444" y="19003"/>
                  </a:cubicBezTo>
                  <a:cubicBezTo>
                    <a:pt x="9292" y="17635"/>
                    <a:pt x="8075" y="15585"/>
                    <a:pt x="6858" y="14286"/>
                  </a:cubicBezTo>
                  <a:cubicBezTo>
                    <a:pt x="5641" y="12987"/>
                    <a:pt x="4424" y="12441"/>
                    <a:pt x="3055" y="12099"/>
                  </a:cubicBezTo>
                  <a:cubicBezTo>
                    <a:pt x="1686" y="11757"/>
                    <a:pt x="165" y="11620"/>
                    <a:pt x="13" y="11825"/>
                  </a:cubicBezTo>
                  <a:cubicBezTo>
                    <a:pt x="-139" y="12030"/>
                    <a:pt x="1078" y="12577"/>
                    <a:pt x="3207" y="13124"/>
                  </a:cubicBezTo>
                  <a:cubicBezTo>
                    <a:pt x="5337" y="13671"/>
                    <a:pt x="8379" y="14218"/>
                    <a:pt x="10661" y="14833"/>
                  </a:cubicBezTo>
                  <a:cubicBezTo>
                    <a:pt x="12943" y="15448"/>
                    <a:pt x="14464" y="16132"/>
                    <a:pt x="15224" y="16405"/>
                  </a:cubicBezTo>
                  <a:cubicBezTo>
                    <a:pt x="15985" y="16678"/>
                    <a:pt x="15985" y="16542"/>
                    <a:pt x="15985" y="15927"/>
                  </a:cubicBezTo>
                  <a:cubicBezTo>
                    <a:pt x="15985" y="15311"/>
                    <a:pt x="15985" y="14218"/>
                    <a:pt x="16137" y="13329"/>
                  </a:cubicBezTo>
                  <a:cubicBezTo>
                    <a:pt x="16289" y="12441"/>
                    <a:pt x="16593" y="11757"/>
                    <a:pt x="17506" y="11347"/>
                  </a:cubicBezTo>
                  <a:cubicBezTo>
                    <a:pt x="18419" y="10937"/>
                    <a:pt x="19940" y="10800"/>
                    <a:pt x="21461" y="1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7657116" y="1097308"/>
              <a:ext cx="188816" cy="300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11" fill="norm" stroke="1" extrusionOk="0">
                  <a:moveTo>
                    <a:pt x="1383" y="0"/>
                  </a:moveTo>
                  <a:cubicBezTo>
                    <a:pt x="1143" y="1510"/>
                    <a:pt x="903" y="3021"/>
                    <a:pt x="663" y="4531"/>
                  </a:cubicBezTo>
                  <a:cubicBezTo>
                    <a:pt x="423" y="6042"/>
                    <a:pt x="183" y="7552"/>
                    <a:pt x="63" y="7930"/>
                  </a:cubicBezTo>
                  <a:cubicBezTo>
                    <a:pt x="-57" y="8308"/>
                    <a:pt x="-57" y="7552"/>
                    <a:pt x="543" y="6495"/>
                  </a:cubicBezTo>
                  <a:cubicBezTo>
                    <a:pt x="1143" y="5438"/>
                    <a:pt x="2343" y="4078"/>
                    <a:pt x="3423" y="3172"/>
                  </a:cubicBezTo>
                  <a:cubicBezTo>
                    <a:pt x="4503" y="2266"/>
                    <a:pt x="5463" y="1813"/>
                    <a:pt x="6543" y="1813"/>
                  </a:cubicBezTo>
                  <a:cubicBezTo>
                    <a:pt x="7623" y="1813"/>
                    <a:pt x="8823" y="2266"/>
                    <a:pt x="9543" y="2870"/>
                  </a:cubicBezTo>
                  <a:cubicBezTo>
                    <a:pt x="10263" y="3474"/>
                    <a:pt x="10503" y="4229"/>
                    <a:pt x="10623" y="5136"/>
                  </a:cubicBezTo>
                  <a:cubicBezTo>
                    <a:pt x="10743" y="6042"/>
                    <a:pt x="10743" y="7099"/>
                    <a:pt x="11343" y="7552"/>
                  </a:cubicBezTo>
                  <a:cubicBezTo>
                    <a:pt x="11943" y="8006"/>
                    <a:pt x="13143" y="7855"/>
                    <a:pt x="14103" y="7477"/>
                  </a:cubicBezTo>
                  <a:cubicBezTo>
                    <a:pt x="15063" y="7099"/>
                    <a:pt x="15783" y="6495"/>
                    <a:pt x="16503" y="5891"/>
                  </a:cubicBezTo>
                  <a:cubicBezTo>
                    <a:pt x="17223" y="5287"/>
                    <a:pt x="17943" y="4683"/>
                    <a:pt x="18423" y="4003"/>
                  </a:cubicBezTo>
                  <a:cubicBezTo>
                    <a:pt x="18903" y="3323"/>
                    <a:pt x="19143" y="2568"/>
                    <a:pt x="18783" y="2417"/>
                  </a:cubicBezTo>
                  <a:cubicBezTo>
                    <a:pt x="18423" y="2266"/>
                    <a:pt x="17463" y="2719"/>
                    <a:pt x="16623" y="3248"/>
                  </a:cubicBezTo>
                  <a:cubicBezTo>
                    <a:pt x="15783" y="3776"/>
                    <a:pt x="15063" y="4380"/>
                    <a:pt x="15423" y="5211"/>
                  </a:cubicBezTo>
                  <a:cubicBezTo>
                    <a:pt x="15783" y="6042"/>
                    <a:pt x="17223" y="7099"/>
                    <a:pt x="18423" y="8761"/>
                  </a:cubicBezTo>
                  <a:cubicBezTo>
                    <a:pt x="19623" y="10422"/>
                    <a:pt x="20583" y="12688"/>
                    <a:pt x="21063" y="14652"/>
                  </a:cubicBezTo>
                  <a:cubicBezTo>
                    <a:pt x="21543" y="16615"/>
                    <a:pt x="21543" y="18277"/>
                    <a:pt x="20943" y="19334"/>
                  </a:cubicBezTo>
                  <a:cubicBezTo>
                    <a:pt x="20343" y="20392"/>
                    <a:pt x="19143" y="20845"/>
                    <a:pt x="17223" y="21147"/>
                  </a:cubicBezTo>
                  <a:cubicBezTo>
                    <a:pt x="15303" y="21449"/>
                    <a:pt x="12663" y="21600"/>
                    <a:pt x="10863" y="20996"/>
                  </a:cubicBezTo>
                  <a:cubicBezTo>
                    <a:pt x="9063" y="20392"/>
                    <a:pt x="8103" y="19032"/>
                    <a:pt x="7983" y="18126"/>
                  </a:cubicBezTo>
                  <a:cubicBezTo>
                    <a:pt x="7863" y="17220"/>
                    <a:pt x="8583" y="16766"/>
                    <a:pt x="9303" y="16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7853461" y="1122700"/>
              <a:ext cx="50801" cy="13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21600" y="4051"/>
                  </a:moveTo>
                  <a:cubicBezTo>
                    <a:pt x="19800" y="2364"/>
                    <a:pt x="18000" y="676"/>
                    <a:pt x="14850" y="170"/>
                  </a:cubicBezTo>
                  <a:cubicBezTo>
                    <a:pt x="11700" y="-336"/>
                    <a:pt x="7200" y="339"/>
                    <a:pt x="5400" y="1520"/>
                  </a:cubicBezTo>
                  <a:cubicBezTo>
                    <a:pt x="3600" y="2701"/>
                    <a:pt x="4500" y="4389"/>
                    <a:pt x="6750" y="5739"/>
                  </a:cubicBezTo>
                  <a:cubicBezTo>
                    <a:pt x="9000" y="7089"/>
                    <a:pt x="12600" y="8101"/>
                    <a:pt x="15750" y="9283"/>
                  </a:cubicBezTo>
                  <a:cubicBezTo>
                    <a:pt x="18900" y="10464"/>
                    <a:pt x="21600" y="11814"/>
                    <a:pt x="18900" y="13839"/>
                  </a:cubicBezTo>
                  <a:cubicBezTo>
                    <a:pt x="16200" y="15864"/>
                    <a:pt x="8100" y="18564"/>
                    <a:pt x="0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7967761" y="1243358"/>
              <a:ext cx="31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8359344" y="983008"/>
              <a:ext cx="408518" cy="281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7163" y="0"/>
                  </a:moveTo>
                  <a:cubicBezTo>
                    <a:pt x="6267" y="1612"/>
                    <a:pt x="5372" y="3224"/>
                    <a:pt x="4756" y="6367"/>
                  </a:cubicBezTo>
                  <a:cubicBezTo>
                    <a:pt x="4141" y="9510"/>
                    <a:pt x="3805" y="14185"/>
                    <a:pt x="3637" y="17006"/>
                  </a:cubicBezTo>
                  <a:cubicBezTo>
                    <a:pt x="3469" y="19827"/>
                    <a:pt x="3469" y="20794"/>
                    <a:pt x="3413" y="20794"/>
                  </a:cubicBezTo>
                  <a:cubicBezTo>
                    <a:pt x="3358" y="20794"/>
                    <a:pt x="3246" y="19827"/>
                    <a:pt x="2854" y="18699"/>
                  </a:cubicBezTo>
                  <a:cubicBezTo>
                    <a:pt x="2462" y="17570"/>
                    <a:pt x="1791" y="16281"/>
                    <a:pt x="1175" y="15475"/>
                  </a:cubicBezTo>
                  <a:cubicBezTo>
                    <a:pt x="560" y="14669"/>
                    <a:pt x="0" y="14346"/>
                    <a:pt x="0" y="14185"/>
                  </a:cubicBezTo>
                  <a:cubicBezTo>
                    <a:pt x="0" y="14024"/>
                    <a:pt x="560" y="14024"/>
                    <a:pt x="1791" y="12976"/>
                  </a:cubicBezTo>
                  <a:cubicBezTo>
                    <a:pt x="3022" y="11928"/>
                    <a:pt x="4924" y="9833"/>
                    <a:pt x="6099" y="8140"/>
                  </a:cubicBezTo>
                  <a:cubicBezTo>
                    <a:pt x="7275" y="6448"/>
                    <a:pt x="7722" y="5158"/>
                    <a:pt x="8114" y="4110"/>
                  </a:cubicBezTo>
                  <a:cubicBezTo>
                    <a:pt x="8506" y="3063"/>
                    <a:pt x="8841" y="2257"/>
                    <a:pt x="9009" y="2499"/>
                  </a:cubicBezTo>
                  <a:cubicBezTo>
                    <a:pt x="9177" y="2740"/>
                    <a:pt x="9177" y="4030"/>
                    <a:pt x="9177" y="7012"/>
                  </a:cubicBezTo>
                  <a:cubicBezTo>
                    <a:pt x="9177" y="9994"/>
                    <a:pt x="9177" y="14669"/>
                    <a:pt x="8953" y="17409"/>
                  </a:cubicBezTo>
                  <a:cubicBezTo>
                    <a:pt x="8730" y="20149"/>
                    <a:pt x="8282" y="20955"/>
                    <a:pt x="8058" y="20955"/>
                  </a:cubicBezTo>
                  <a:cubicBezTo>
                    <a:pt x="7834" y="20955"/>
                    <a:pt x="7834" y="20149"/>
                    <a:pt x="7890" y="19263"/>
                  </a:cubicBezTo>
                  <a:cubicBezTo>
                    <a:pt x="7946" y="18376"/>
                    <a:pt x="8058" y="17409"/>
                    <a:pt x="8282" y="16522"/>
                  </a:cubicBezTo>
                  <a:cubicBezTo>
                    <a:pt x="8506" y="15636"/>
                    <a:pt x="8841" y="14830"/>
                    <a:pt x="9289" y="14507"/>
                  </a:cubicBezTo>
                  <a:cubicBezTo>
                    <a:pt x="9737" y="14185"/>
                    <a:pt x="10296" y="14346"/>
                    <a:pt x="10688" y="14991"/>
                  </a:cubicBezTo>
                  <a:cubicBezTo>
                    <a:pt x="11080" y="15636"/>
                    <a:pt x="11304" y="16764"/>
                    <a:pt x="11583" y="17893"/>
                  </a:cubicBezTo>
                  <a:cubicBezTo>
                    <a:pt x="11863" y="19021"/>
                    <a:pt x="12199" y="20149"/>
                    <a:pt x="12647" y="20794"/>
                  </a:cubicBezTo>
                  <a:cubicBezTo>
                    <a:pt x="13094" y="21439"/>
                    <a:pt x="13654" y="21600"/>
                    <a:pt x="14213" y="21197"/>
                  </a:cubicBezTo>
                  <a:cubicBezTo>
                    <a:pt x="14773" y="20794"/>
                    <a:pt x="15333" y="19827"/>
                    <a:pt x="15780" y="18940"/>
                  </a:cubicBezTo>
                  <a:cubicBezTo>
                    <a:pt x="16228" y="18054"/>
                    <a:pt x="16564" y="17248"/>
                    <a:pt x="16844" y="16442"/>
                  </a:cubicBezTo>
                  <a:cubicBezTo>
                    <a:pt x="17123" y="15636"/>
                    <a:pt x="17347" y="14830"/>
                    <a:pt x="17179" y="14507"/>
                  </a:cubicBezTo>
                  <a:cubicBezTo>
                    <a:pt x="17011" y="14185"/>
                    <a:pt x="16452" y="14346"/>
                    <a:pt x="15948" y="14830"/>
                  </a:cubicBezTo>
                  <a:cubicBezTo>
                    <a:pt x="15445" y="15313"/>
                    <a:pt x="14997" y="16119"/>
                    <a:pt x="14773" y="17167"/>
                  </a:cubicBezTo>
                  <a:cubicBezTo>
                    <a:pt x="14549" y="18215"/>
                    <a:pt x="14549" y="19504"/>
                    <a:pt x="15724" y="20069"/>
                  </a:cubicBezTo>
                  <a:cubicBezTo>
                    <a:pt x="16899" y="20633"/>
                    <a:pt x="19250" y="20472"/>
                    <a:pt x="2160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9153199" y="916247"/>
              <a:ext cx="151485" cy="36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99" fill="norm" stroke="1" extrusionOk="0">
                  <a:moveTo>
                    <a:pt x="17147" y="14426"/>
                  </a:moveTo>
                  <a:cubicBezTo>
                    <a:pt x="16259" y="13552"/>
                    <a:pt x="15371" y="12678"/>
                    <a:pt x="14040" y="12366"/>
                  </a:cubicBezTo>
                  <a:cubicBezTo>
                    <a:pt x="12708" y="12054"/>
                    <a:pt x="10933" y="12304"/>
                    <a:pt x="8566" y="13490"/>
                  </a:cubicBezTo>
                  <a:cubicBezTo>
                    <a:pt x="6199" y="14676"/>
                    <a:pt x="3240" y="16798"/>
                    <a:pt x="1612" y="18172"/>
                  </a:cubicBezTo>
                  <a:cubicBezTo>
                    <a:pt x="-15" y="19545"/>
                    <a:pt x="-311" y="20170"/>
                    <a:pt x="281" y="20669"/>
                  </a:cubicBezTo>
                  <a:cubicBezTo>
                    <a:pt x="873" y="21168"/>
                    <a:pt x="2352" y="21543"/>
                    <a:pt x="4719" y="21106"/>
                  </a:cubicBezTo>
                  <a:cubicBezTo>
                    <a:pt x="7086" y="20669"/>
                    <a:pt x="10341" y="19420"/>
                    <a:pt x="13152" y="17298"/>
                  </a:cubicBezTo>
                  <a:cubicBezTo>
                    <a:pt x="15963" y="15175"/>
                    <a:pt x="18330" y="12179"/>
                    <a:pt x="19662" y="9370"/>
                  </a:cubicBezTo>
                  <a:cubicBezTo>
                    <a:pt x="20993" y="6560"/>
                    <a:pt x="21289" y="3938"/>
                    <a:pt x="21141" y="2315"/>
                  </a:cubicBezTo>
                  <a:cubicBezTo>
                    <a:pt x="20993" y="692"/>
                    <a:pt x="20401" y="68"/>
                    <a:pt x="19662" y="5"/>
                  </a:cubicBezTo>
                  <a:cubicBezTo>
                    <a:pt x="18922" y="-57"/>
                    <a:pt x="18034" y="442"/>
                    <a:pt x="16851" y="2253"/>
                  </a:cubicBezTo>
                  <a:cubicBezTo>
                    <a:pt x="15667" y="4063"/>
                    <a:pt x="14188" y="7185"/>
                    <a:pt x="13448" y="9557"/>
                  </a:cubicBezTo>
                  <a:cubicBezTo>
                    <a:pt x="12708" y="11929"/>
                    <a:pt x="12708" y="13552"/>
                    <a:pt x="13744" y="14801"/>
                  </a:cubicBezTo>
                  <a:cubicBezTo>
                    <a:pt x="14779" y="16049"/>
                    <a:pt x="16851" y="16923"/>
                    <a:pt x="18922" y="17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9301277" y="1098862"/>
              <a:ext cx="101585" cy="13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227" fill="norm" stroke="1" extrusionOk="0">
                  <a:moveTo>
                    <a:pt x="11899" y="7500"/>
                  </a:moveTo>
                  <a:cubicBezTo>
                    <a:pt x="13662" y="6533"/>
                    <a:pt x="15425" y="5566"/>
                    <a:pt x="16527" y="4276"/>
                  </a:cubicBezTo>
                  <a:cubicBezTo>
                    <a:pt x="17629" y="2987"/>
                    <a:pt x="18070" y="1375"/>
                    <a:pt x="16968" y="569"/>
                  </a:cubicBezTo>
                  <a:cubicBezTo>
                    <a:pt x="15866" y="-237"/>
                    <a:pt x="13221" y="-237"/>
                    <a:pt x="10356" y="891"/>
                  </a:cubicBezTo>
                  <a:cubicBezTo>
                    <a:pt x="7491" y="2020"/>
                    <a:pt x="4405" y="4276"/>
                    <a:pt x="2421" y="7500"/>
                  </a:cubicBezTo>
                  <a:cubicBezTo>
                    <a:pt x="438" y="10724"/>
                    <a:pt x="-444" y="14915"/>
                    <a:pt x="217" y="17494"/>
                  </a:cubicBezTo>
                  <a:cubicBezTo>
                    <a:pt x="878" y="20073"/>
                    <a:pt x="3083" y="21041"/>
                    <a:pt x="6829" y="21202"/>
                  </a:cubicBezTo>
                  <a:cubicBezTo>
                    <a:pt x="10576" y="21363"/>
                    <a:pt x="15866" y="20718"/>
                    <a:pt x="21156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9422810" y="1103658"/>
              <a:ext cx="113402" cy="132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184" fill="norm" stroke="1" extrusionOk="0">
                  <a:moveTo>
                    <a:pt x="20230" y="0"/>
                  </a:moveTo>
                  <a:cubicBezTo>
                    <a:pt x="16230" y="337"/>
                    <a:pt x="12230" y="675"/>
                    <a:pt x="8830" y="2531"/>
                  </a:cubicBezTo>
                  <a:cubicBezTo>
                    <a:pt x="5430" y="4387"/>
                    <a:pt x="2630" y="7762"/>
                    <a:pt x="1230" y="10631"/>
                  </a:cubicBezTo>
                  <a:cubicBezTo>
                    <a:pt x="-170" y="13500"/>
                    <a:pt x="-170" y="15862"/>
                    <a:pt x="230" y="17887"/>
                  </a:cubicBezTo>
                  <a:cubicBezTo>
                    <a:pt x="630" y="19912"/>
                    <a:pt x="1430" y="21600"/>
                    <a:pt x="5030" y="21094"/>
                  </a:cubicBezTo>
                  <a:cubicBezTo>
                    <a:pt x="8630" y="20588"/>
                    <a:pt x="15030" y="17887"/>
                    <a:pt x="21430" y="15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9553370" y="1065558"/>
              <a:ext cx="71742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48" fill="norm" stroke="1" extrusionOk="0">
                  <a:moveTo>
                    <a:pt x="11660" y="9969"/>
                  </a:moveTo>
                  <a:cubicBezTo>
                    <a:pt x="7340" y="12628"/>
                    <a:pt x="3020" y="15286"/>
                    <a:pt x="1168" y="17446"/>
                  </a:cubicBezTo>
                  <a:cubicBezTo>
                    <a:pt x="-683" y="19606"/>
                    <a:pt x="-66" y="21268"/>
                    <a:pt x="1168" y="21434"/>
                  </a:cubicBezTo>
                  <a:cubicBezTo>
                    <a:pt x="2403" y="21600"/>
                    <a:pt x="4254" y="20271"/>
                    <a:pt x="7648" y="16449"/>
                  </a:cubicBezTo>
                  <a:cubicBezTo>
                    <a:pt x="11043" y="12628"/>
                    <a:pt x="15980" y="6314"/>
                    <a:pt x="209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9642361" y="1072851"/>
              <a:ext cx="46251" cy="141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0964" fill="norm" stroke="1" extrusionOk="0">
                  <a:moveTo>
                    <a:pt x="20520" y="2678"/>
                  </a:moveTo>
                  <a:cubicBezTo>
                    <a:pt x="17703" y="1426"/>
                    <a:pt x="14885" y="174"/>
                    <a:pt x="11598" y="18"/>
                  </a:cubicBezTo>
                  <a:cubicBezTo>
                    <a:pt x="8311" y="-139"/>
                    <a:pt x="4555" y="800"/>
                    <a:pt x="2207" y="2052"/>
                  </a:cubicBezTo>
                  <a:cubicBezTo>
                    <a:pt x="-141" y="3304"/>
                    <a:pt x="-1080" y="4870"/>
                    <a:pt x="1737" y="7061"/>
                  </a:cubicBezTo>
                  <a:cubicBezTo>
                    <a:pt x="4555" y="9252"/>
                    <a:pt x="11129" y="12070"/>
                    <a:pt x="14416" y="14261"/>
                  </a:cubicBezTo>
                  <a:cubicBezTo>
                    <a:pt x="17703" y="16452"/>
                    <a:pt x="17703" y="18018"/>
                    <a:pt x="15355" y="19270"/>
                  </a:cubicBezTo>
                  <a:cubicBezTo>
                    <a:pt x="13007" y="20522"/>
                    <a:pt x="8311" y="21461"/>
                    <a:pt x="6433" y="20678"/>
                  </a:cubicBezTo>
                  <a:cubicBezTo>
                    <a:pt x="4555" y="19896"/>
                    <a:pt x="5494" y="17391"/>
                    <a:pt x="6433" y="14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9752111" y="1110008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9764811" y="1046508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9803488" y="1092420"/>
              <a:ext cx="81973" cy="11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345" fill="norm" stroke="1" extrusionOk="0">
                  <a:moveTo>
                    <a:pt x="21449" y="831"/>
                  </a:moveTo>
                  <a:cubicBezTo>
                    <a:pt x="18680" y="111"/>
                    <a:pt x="15911" y="-609"/>
                    <a:pt x="12311" y="831"/>
                  </a:cubicBezTo>
                  <a:cubicBezTo>
                    <a:pt x="8711" y="2271"/>
                    <a:pt x="4280" y="5871"/>
                    <a:pt x="2064" y="8571"/>
                  </a:cubicBezTo>
                  <a:cubicBezTo>
                    <a:pt x="-151" y="11271"/>
                    <a:pt x="-151" y="13071"/>
                    <a:pt x="126" y="14871"/>
                  </a:cubicBezTo>
                  <a:cubicBezTo>
                    <a:pt x="403" y="16671"/>
                    <a:pt x="957" y="18471"/>
                    <a:pt x="2895" y="19551"/>
                  </a:cubicBezTo>
                  <a:cubicBezTo>
                    <a:pt x="4834" y="20631"/>
                    <a:pt x="8157" y="20991"/>
                    <a:pt x="11480" y="18111"/>
                  </a:cubicBezTo>
                  <a:cubicBezTo>
                    <a:pt x="14803" y="15231"/>
                    <a:pt x="18126" y="9111"/>
                    <a:pt x="21449" y="2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9923826" y="1090958"/>
              <a:ext cx="114036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1150" y="1964"/>
                  </a:moveTo>
                  <a:cubicBezTo>
                    <a:pt x="750" y="5564"/>
                    <a:pt x="350" y="9164"/>
                    <a:pt x="150" y="11945"/>
                  </a:cubicBezTo>
                  <a:cubicBezTo>
                    <a:pt x="-50" y="14727"/>
                    <a:pt x="-50" y="16691"/>
                    <a:pt x="150" y="16691"/>
                  </a:cubicBezTo>
                  <a:cubicBezTo>
                    <a:pt x="350" y="16691"/>
                    <a:pt x="750" y="14727"/>
                    <a:pt x="2350" y="11945"/>
                  </a:cubicBezTo>
                  <a:cubicBezTo>
                    <a:pt x="3950" y="9164"/>
                    <a:pt x="6750" y="5564"/>
                    <a:pt x="9150" y="3273"/>
                  </a:cubicBezTo>
                  <a:cubicBezTo>
                    <a:pt x="11550" y="982"/>
                    <a:pt x="13550" y="0"/>
                    <a:pt x="15350" y="0"/>
                  </a:cubicBezTo>
                  <a:cubicBezTo>
                    <a:pt x="17150" y="0"/>
                    <a:pt x="18750" y="982"/>
                    <a:pt x="19750" y="4745"/>
                  </a:cubicBezTo>
                  <a:cubicBezTo>
                    <a:pt x="20750" y="8509"/>
                    <a:pt x="21150" y="15055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0387616" y="1103658"/>
              <a:ext cx="145546" cy="14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04" fill="norm" stroke="1" extrusionOk="0">
                  <a:moveTo>
                    <a:pt x="7438" y="0"/>
                  </a:moveTo>
                  <a:cubicBezTo>
                    <a:pt x="5247" y="2504"/>
                    <a:pt x="3055" y="5009"/>
                    <a:pt x="1803" y="7826"/>
                  </a:cubicBezTo>
                  <a:cubicBezTo>
                    <a:pt x="551" y="10643"/>
                    <a:pt x="238" y="13774"/>
                    <a:pt x="82" y="16122"/>
                  </a:cubicBezTo>
                  <a:cubicBezTo>
                    <a:pt x="-75" y="18470"/>
                    <a:pt x="-75" y="20035"/>
                    <a:pt x="708" y="20817"/>
                  </a:cubicBezTo>
                  <a:cubicBezTo>
                    <a:pt x="1490" y="21600"/>
                    <a:pt x="3055" y="21600"/>
                    <a:pt x="4151" y="20817"/>
                  </a:cubicBezTo>
                  <a:cubicBezTo>
                    <a:pt x="5247" y="20035"/>
                    <a:pt x="5873" y="18470"/>
                    <a:pt x="6812" y="18157"/>
                  </a:cubicBezTo>
                  <a:cubicBezTo>
                    <a:pt x="7751" y="17843"/>
                    <a:pt x="9003" y="18783"/>
                    <a:pt x="10412" y="19565"/>
                  </a:cubicBezTo>
                  <a:cubicBezTo>
                    <a:pt x="11821" y="20348"/>
                    <a:pt x="13386" y="20974"/>
                    <a:pt x="14795" y="20817"/>
                  </a:cubicBezTo>
                  <a:cubicBezTo>
                    <a:pt x="16203" y="20661"/>
                    <a:pt x="17455" y="19722"/>
                    <a:pt x="18551" y="17687"/>
                  </a:cubicBezTo>
                  <a:cubicBezTo>
                    <a:pt x="19647" y="15652"/>
                    <a:pt x="20586" y="12522"/>
                    <a:pt x="21525" y="9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0562832" y="1110951"/>
              <a:ext cx="258124" cy="155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70" fill="norm" stroke="1" extrusionOk="0">
                  <a:moveTo>
                    <a:pt x="6442" y="7751"/>
                  </a:moveTo>
                  <a:cubicBezTo>
                    <a:pt x="6791" y="6292"/>
                    <a:pt x="7139" y="4832"/>
                    <a:pt x="7139" y="3373"/>
                  </a:cubicBezTo>
                  <a:cubicBezTo>
                    <a:pt x="7139" y="1913"/>
                    <a:pt x="6791" y="454"/>
                    <a:pt x="6268" y="162"/>
                  </a:cubicBezTo>
                  <a:cubicBezTo>
                    <a:pt x="5746" y="-130"/>
                    <a:pt x="5049" y="746"/>
                    <a:pt x="4004" y="2935"/>
                  </a:cubicBezTo>
                  <a:cubicBezTo>
                    <a:pt x="2958" y="5124"/>
                    <a:pt x="1565" y="8627"/>
                    <a:pt x="781" y="11254"/>
                  </a:cubicBezTo>
                  <a:cubicBezTo>
                    <a:pt x="-3" y="13881"/>
                    <a:pt x="-177" y="15632"/>
                    <a:pt x="171" y="16654"/>
                  </a:cubicBezTo>
                  <a:cubicBezTo>
                    <a:pt x="520" y="17675"/>
                    <a:pt x="1391" y="17967"/>
                    <a:pt x="2175" y="17529"/>
                  </a:cubicBezTo>
                  <a:cubicBezTo>
                    <a:pt x="2958" y="17092"/>
                    <a:pt x="3655" y="15924"/>
                    <a:pt x="4352" y="14319"/>
                  </a:cubicBezTo>
                  <a:cubicBezTo>
                    <a:pt x="5049" y="12713"/>
                    <a:pt x="5746" y="10670"/>
                    <a:pt x="6094" y="10378"/>
                  </a:cubicBezTo>
                  <a:cubicBezTo>
                    <a:pt x="6442" y="10086"/>
                    <a:pt x="6442" y="11546"/>
                    <a:pt x="6529" y="13005"/>
                  </a:cubicBezTo>
                  <a:cubicBezTo>
                    <a:pt x="6617" y="14465"/>
                    <a:pt x="6791" y="15924"/>
                    <a:pt x="7313" y="16946"/>
                  </a:cubicBezTo>
                  <a:cubicBezTo>
                    <a:pt x="7836" y="17967"/>
                    <a:pt x="8707" y="18551"/>
                    <a:pt x="10623" y="16800"/>
                  </a:cubicBezTo>
                  <a:cubicBezTo>
                    <a:pt x="12539" y="15048"/>
                    <a:pt x="15500" y="10962"/>
                    <a:pt x="17068" y="8189"/>
                  </a:cubicBezTo>
                  <a:cubicBezTo>
                    <a:pt x="18636" y="5416"/>
                    <a:pt x="18810" y="3956"/>
                    <a:pt x="18636" y="2643"/>
                  </a:cubicBezTo>
                  <a:cubicBezTo>
                    <a:pt x="18462" y="1329"/>
                    <a:pt x="17939" y="162"/>
                    <a:pt x="17329" y="16"/>
                  </a:cubicBezTo>
                  <a:cubicBezTo>
                    <a:pt x="16720" y="-130"/>
                    <a:pt x="16023" y="746"/>
                    <a:pt x="15849" y="2059"/>
                  </a:cubicBezTo>
                  <a:cubicBezTo>
                    <a:pt x="15675" y="3373"/>
                    <a:pt x="16023" y="5124"/>
                    <a:pt x="16981" y="7459"/>
                  </a:cubicBezTo>
                  <a:cubicBezTo>
                    <a:pt x="17939" y="9794"/>
                    <a:pt x="19507" y="12713"/>
                    <a:pt x="20378" y="15048"/>
                  </a:cubicBezTo>
                  <a:cubicBezTo>
                    <a:pt x="21249" y="17384"/>
                    <a:pt x="21423" y="19135"/>
                    <a:pt x="21075" y="20156"/>
                  </a:cubicBezTo>
                  <a:cubicBezTo>
                    <a:pt x="20726" y="21178"/>
                    <a:pt x="19855" y="21470"/>
                    <a:pt x="18984" y="21470"/>
                  </a:cubicBezTo>
                  <a:cubicBezTo>
                    <a:pt x="18113" y="21470"/>
                    <a:pt x="17242" y="21178"/>
                    <a:pt x="16981" y="20011"/>
                  </a:cubicBezTo>
                  <a:cubicBezTo>
                    <a:pt x="16720" y="18843"/>
                    <a:pt x="17068" y="16800"/>
                    <a:pt x="17417" y="14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11136411" y="1141758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20160"/>
                    <a:pt x="10350" y="18720"/>
                    <a:pt x="13950" y="15120"/>
                  </a:cubicBezTo>
                  <a:cubicBezTo>
                    <a:pt x="17550" y="11520"/>
                    <a:pt x="19575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1212611" y="1084608"/>
              <a:ext cx="12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55"/>
                    <a:pt x="7200" y="10909"/>
                    <a:pt x="3600" y="14509"/>
                  </a:cubicBezTo>
                  <a:cubicBezTo>
                    <a:pt x="0" y="18109"/>
                    <a:pt x="0" y="19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1295161" y="1300508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862111" y="1865658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830361" y="1795808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919261" y="1830202"/>
              <a:ext cx="158751" cy="14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6" fill="norm" stroke="1" extrusionOk="0">
                  <a:moveTo>
                    <a:pt x="0" y="3317"/>
                  </a:moveTo>
                  <a:cubicBezTo>
                    <a:pt x="0" y="6403"/>
                    <a:pt x="0" y="9489"/>
                    <a:pt x="288" y="12266"/>
                  </a:cubicBezTo>
                  <a:cubicBezTo>
                    <a:pt x="576" y="15043"/>
                    <a:pt x="1152" y="17512"/>
                    <a:pt x="1440" y="17512"/>
                  </a:cubicBezTo>
                  <a:cubicBezTo>
                    <a:pt x="1728" y="17512"/>
                    <a:pt x="1728" y="15043"/>
                    <a:pt x="2304" y="11803"/>
                  </a:cubicBezTo>
                  <a:cubicBezTo>
                    <a:pt x="2880" y="8563"/>
                    <a:pt x="4032" y="4552"/>
                    <a:pt x="5472" y="2237"/>
                  </a:cubicBezTo>
                  <a:cubicBezTo>
                    <a:pt x="6912" y="-77"/>
                    <a:pt x="8640" y="-694"/>
                    <a:pt x="10656" y="849"/>
                  </a:cubicBezTo>
                  <a:cubicBezTo>
                    <a:pt x="12672" y="2392"/>
                    <a:pt x="14976" y="6095"/>
                    <a:pt x="16848" y="9797"/>
                  </a:cubicBezTo>
                  <a:cubicBezTo>
                    <a:pt x="18720" y="13500"/>
                    <a:pt x="20160" y="17203"/>
                    <a:pt x="21600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569320" y="1800682"/>
              <a:ext cx="105592" cy="150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079" fill="norm" stroke="1" extrusionOk="0">
                  <a:moveTo>
                    <a:pt x="4610" y="13522"/>
                  </a:moveTo>
                  <a:cubicBezTo>
                    <a:pt x="7999" y="10563"/>
                    <a:pt x="11387" y="7604"/>
                    <a:pt x="13293" y="5237"/>
                  </a:cubicBezTo>
                  <a:cubicBezTo>
                    <a:pt x="15199" y="2870"/>
                    <a:pt x="15622" y="1094"/>
                    <a:pt x="14775" y="355"/>
                  </a:cubicBezTo>
                  <a:cubicBezTo>
                    <a:pt x="13928" y="-385"/>
                    <a:pt x="11810" y="-89"/>
                    <a:pt x="9057" y="2426"/>
                  </a:cubicBezTo>
                  <a:cubicBezTo>
                    <a:pt x="6304" y="4941"/>
                    <a:pt x="2916" y="9675"/>
                    <a:pt x="1222" y="12782"/>
                  </a:cubicBezTo>
                  <a:cubicBezTo>
                    <a:pt x="-472" y="15889"/>
                    <a:pt x="-472" y="17368"/>
                    <a:pt x="1646" y="18700"/>
                  </a:cubicBezTo>
                  <a:cubicBezTo>
                    <a:pt x="3763" y="20031"/>
                    <a:pt x="7999" y="21215"/>
                    <a:pt x="11599" y="21067"/>
                  </a:cubicBezTo>
                  <a:cubicBezTo>
                    <a:pt x="15199" y="20919"/>
                    <a:pt x="18163" y="19440"/>
                    <a:pt x="21128" y="17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1711762" y="1821208"/>
              <a:ext cx="1346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196" y="0"/>
                  </a:moveTo>
                  <a:cubicBezTo>
                    <a:pt x="-137" y="1500"/>
                    <a:pt x="-469" y="3000"/>
                    <a:pt x="3020" y="6600"/>
                  </a:cubicBezTo>
                  <a:cubicBezTo>
                    <a:pt x="6509" y="10200"/>
                    <a:pt x="13820" y="15900"/>
                    <a:pt x="211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1751668" y="1802158"/>
              <a:ext cx="10104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1482" y="0"/>
                  </a:moveTo>
                  <a:cubicBezTo>
                    <a:pt x="17432" y="1575"/>
                    <a:pt x="13382" y="3150"/>
                    <a:pt x="9782" y="6075"/>
                  </a:cubicBezTo>
                  <a:cubicBezTo>
                    <a:pt x="6182" y="9000"/>
                    <a:pt x="3032" y="13275"/>
                    <a:pt x="1457" y="15975"/>
                  </a:cubicBezTo>
                  <a:cubicBezTo>
                    <a:pt x="-118" y="18675"/>
                    <a:pt x="-118" y="19800"/>
                    <a:pt x="107" y="20475"/>
                  </a:cubicBezTo>
                  <a:cubicBezTo>
                    <a:pt x="332" y="21150"/>
                    <a:pt x="782" y="21375"/>
                    <a:pt x="12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841827" y="1839549"/>
              <a:ext cx="144235" cy="12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020" fill="norm" stroke="1" extrusionOk="0">
                  <a:moveTo>
                    <a:pt x="15696" y="5343"/>
                  </a:moveTo>
                  <a:cubicBezTo>
                    <a:pt x="15070" y="3601"/>
                    <a:pt x="14444" y="1859"/>
                    <a:pt x="13348" y="814"/>
                  </a:cubicBezTo>
                  <a:cubicBezTo>
                    <a:pt x="12253" y="-232"/>
                    <a:pt x="10688" y="-580"/>
                    <a:pt x="8340" y="1685"/>
                  </a:cubicBezTo>
                  <a:cubicBezTo>
                    <a:pt x="5992" y="3949"/>
                    <a:pt x="2861" y="8826"/>
                    <a:pt x="1296" y="12136"/>
                  </a:cubicBezTo>
                  <a:cubicBezTo>
                    <a:pt x="-269" y="15446"/>
                    <a:pt x="-269" y="17188"/>
                    <a:pt x="514" y="18581"/>
                  </a:cubicBezTo>
                  <a:cubicBezTo>
                    <a:pt x="1296" y="19975"/>
                    <a:pt x="2861" y="21020"/>
                    <a:pt x="4270" y="21020"/>
                  </a:cubicBezTo>
                  <a:cubicBezTo>
                    <a:pt x="5679" y="21020"/>
                    <a:pt x="6931" y="19975"/>
                    <a:pt x="8183" y="18581"/>
                  </a:cubicBezTo>
                  <a:cubicBezTo>
                    <a:pt x="9435" y="17188"/>
                    <a:pt x="10688" y="15446"/>
                    <a:pt x="11783" y="13704"/>
                  </a:cubicBezTo>
                  <a:cubicBezTo>
                    <a:pt x="12879" y="11962"/>
                    <a:pt x="13818" y="10220"/>
                    <a:pt x="14601" y="10743"/>
                  </a:cubicBezTo>
                  <a:cubicBezTo>
                    <a:pt x="15383" y="11265"/>
                    <a:pt x="16009" y="14052"/>
                    <a:pt x="17105" y="15446"/>
                  </a:cubicBezTo>
                  <a:cubicBezTo>
                    <a:pt x="18201" y="16839"/>
                    <a:pt x="19766" y="16839"/>
                    <a:pt x="21331" y="16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2009016" y="1825289"/>
              <a:ext cx="91346" cy="169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083" fill="norm" stroke="1" extrusionOk="0">
                  <a:moveTo>
                    <a:pt x="21185" y="2654"/>
                  </a:moveTo>
                  <a:cubicBezTo>
                    <a:pt x="19221" y="1600"/>
                    <a:pt x="17258" y="546"/>
                    <a:pt x="14803" y="151"/>
                  </a:cubicBezTo>
                  <a:cubicBezTo>
                    <a:pt x="12349" y="-244"/>
                    <a:pt x="9403" y="19"/>
                    <a:pt x="6458" y="2390"/>
                  </a:cubicBezTo>
                  <a:cubicBezTo>
                    <a:pt x="3512" y="4761"/>
                    <a:pt x="567" y="9239"/>
                    <a:pt x="76" y="12663"/>
                  </a:cubicBezTo>
                  <a:cubicBezTo>
                    <a:pt x="-415" y="16088"/>
                    <a:pt x="1549" y="18458"/>
                    <a:pt x="3758" y="19776"/>
                  </a:cubicBezTo>
                  <a:cubicBezTo>
                    <a:pt x="5967" y="21093"/>
                    <a:pt x="8421" y="21356"/>
                    <a:pt x="10630" y="20829"/>
                  </a:cubicBezTo>
                  <a:cubicBezTo>
                    <a:pt x="12840" y="20302"/>
                    <a:pt x="14803" y="18985"/>
                    <a:pt x="16767" y="17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2140577" y="1675158"/>
              <a:ext cx="55035" cy="277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21600" y="0"/>
                  </a:moveTo>
                  <a:cubicBezTo>
                    <a:pt x="14954" y="1473"/>
                    <a:pt x="8308" y="2945"/>
                    <a:pt x="4569" y="5645"/>
                  </a:cubicBezTo>
                  <a:cubicBezTo>
                    <a:pt x="831" y="8345"/>
                    <a:pt x="0" y="12273"/>
                    <a:pt x="0" y="14727"/>
                  </a:cubicBezTo>
                  <a:cubicBezTo>
                    <a:pt x="0" y="17182"/>
                    <a:pt x="831" y="18164"/>
                    <a:pt x="2908" y="19145"/>
                  </a:cubicBezTo>
                  <a:cubicBezTo>
                    <a:pt x="4985" y="20127"/>
                    <a:pt x="8308" y="21109"/>
                    <a:pt x="11631" y="21355"/>
                  </a:cubicBezTo>
                  <a:cubicBezTo>
                    <a:pt x="14954" y="21600"/>
                    <a:pt x="18277" y="21109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2092303" y="1698441"/>
              <a:ext cx="147767" cy="23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388" fill="norm" stroke="1" extrusionOk="0">
                  <a:moveTo>
                    <a:pt x="4742" y="13500"/>
                  </a:moveTo>
                  <a:cubicBezTo>
                    <a:pt x="2642" y="13307"/>
                    <a:pt x="542" y="13114"/>
                    <a:pt x="92" y="12632"/>
                  </a:cubicBezTo>
                  <a:cubicBezTo>
                    <a:pt x="-358" y="12150"/>
                    <a:pt x="842" y="11379"/>
                    <a:pt x="3692" y="9546"/>
                  </a:cubicBezTo>
                  <a:cubicBezTo>
                    <a:pt x="6542" y="7714"/>
                    <a:pt x="11042" y="4821"/>
                    <a:pt x="14042" y="2893"/>
                  </a:cubicBezTo>
                  <a:cubicBezTo>
                    <a:pt x="17042" y="964"/>
                    <a:pt x="18542" y="0"/>
                    <a:pt x="19592" y="0"/>
                  </a:cubicBezTo>
                  <a:cubicBezTo>
                    <a:pt x="20642" y="0"/>
                    <a:pt x="21242" y="964"/>
                    <a:pt x="20792" y="3664"/>
                  </a:cubicBezTo>
                  <a:cubicBezTo>
                    <a:pt x="20342" y="6364"/>
                    <a:pt x="18842" y="10800"/>
                    <a:pt x="18092" y="13596"/>
                  </a:cubicBezTo>
                  <a:cubicBezTo>
                    <a:pt x="17342" y="16393"/>
                    <a:pt x="17342" y="17550"/>
                    <a:pt x="17192" y="18707"/>
                  </a:cubicBezTo>
                  <a:cubicBezTo>
                    <a:pt x="17042" y="19864"/>
                    <a:pt x="16742" y="21021"/>
                    <a:pt x="17192" y="21311"/>
                  </a:cubicBezTo>
                  <a:cubicBezTo>
                    <a:pt x="17642" y="21600"/>
                    <a:pt x="18842" y="21021"/>
                    <a:pt x="20042" y="20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2278161" y="1806391"/>
              <a:ext cx="114850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600" fill="norm" stroke="1" extrusionOk="0">
                  <a:moveTo>
                    <a:pt x="0" y="1831"/>
                  </a:moveTo>
                  <a:cubicBezTo>
                    <a:pt x="386" y="915"/>
                    <a:pt x="771" y="0"/>
                    <a:pt x="964" y="0"/>
                  </a:cubicBezTo>
                  <a:cubicBezTo>
                    <a:pt x="1157" y="0"/>
                    <a:pt x="1157" y="915"/>
                    <a:pt x="1157" y="2014"/>
                  </a:cubicBezTo>
                  <a:cubicBezTo>
                    <a:pt x="1157" y="3112"/>
                    <a:pt x="1157" y="4393"/>
                    <a:pt x="1929" y="5308"/>
                  </a:cubicBezTo>
                  <a:cubicBezTo>
                    <a:pt x="2700" y="6224"/>
                    <a:pt x="4243" y="6773"/>
                    <a:pt x="5786" y="6773"/>
                  </a:cubicBezTo>
                  <a:cubicBezTo>
                    <a:pt x="7329" y="6773"/>
                    <a:pt x="8871" y="6224"/>
                    <a:pt x="10221" y="5492"/>
                  </a:cubicBezTo>
                  <a:cubicBezTo>
                    <a:pt x="11571" y="4759"/>
                    <a:pt x="12729" y="3844"/>
                    <a:pt x="13307" y="3844"/>
                  </a:cubicBezTo>
                  <a:cubicBezTo>
                    <a:pt x="13886" y="3844"/>
                    <a:pt x="13886" y="4759"/>
                    <a:pt x="15043" y="6773"/>
                  </a:cubicBezTo>
                  <a:cubicBezTo>
                    <a:pt x="16200" y="8786"/>
                    <a:pt x="18514" y="11898"/>
                    <a:pt x="19864" y="14369"/>
                  </a:cubicBezTo>
                  <a:cubicBezTo>
                    <a:pt x="21214" y="16841"/>
                    <a:pt x="21600" y="18671"/>
                    <a:pt x="19093" y="19769"/>
                  </a:cubicBezTo>
                  <a:cubicBezTo>
                    <a:pt x="16586" y="20868"/>
                    <a:pt x="11186" y="21234"/>
                    <a:pt x="57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2735918" y="1702451"/>
              <a:ext cx="62944" cy="26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77" fill="norm" stroke="1" extrusionOk="0">
                  <a:moveTo>
                    <a:pt x="12770" y="2887"/>
                  </a:moveTo>
                  <a:cubicBezTo>
                    <a:pt x="14930" y="1537"/>
                    <a:pt x="17090" y="187"/>
                    <a:pt x="17450" y="18"/>
                  </a:cubicBezTo>
                  <a:cubicBezTo>
                    <a:pt x="17810" y="-151"/>
                    <a:pt x="16370" y="862"/>
                    <a:pt x="13130" y="3815"/>
                  </a:cubicBezTo>
                  <a:cubicBezTo>
                    <a:pt x="9890" y="6768"/>
                    <a:pt x="4850" y="11661"/>
                    <a:pt x="2330" y="14530"/>
                  </a:cubicBezTo>
                  <a:cubicBezTo>
                    <a:pt x="-190" y="17399"/>
                    <a:pt x="-190" y="18243"/>
                    <a:pt x="170" y="19086"/>
                  </a:cubicBezTo>
                  <a:cubicBezTo>
                    <a:pt x="530" y="19930"/>
                    <a:pt x="1250" y="20774"/>
                    <a:pt x="3410" y="21111"/>
                  </a:cubicBezTo>
                  <a:cubicBezTo>
                    <a:pt x="5570" y="21449"/>
                    <a:pt x="9170" y="21280"/>
                    <a:pt x="12410" y="20521"/>
                  </a:cubicBezTo>
                  <a:cubicBezTo>
                    <a:pt x="15650" y="19762"/>
                    <a:pt x="18530" y="18411"/>
                    <a:pt x="21410" y="17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2707844" y="1840258"/>
              <a:ext cx="281518" cy="112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1624" y="0"/>
                  </a:moveTo>
                  <a:cubicBezTo>
                    <a:pt x="812" y="0"/>
                    <a:pt x="0" y="0"/>
                    <a:pt x="0" y="0"/>
                  </a:cubicBezTo>
                  <a:cubicBezTo>
                    <a:pt x="0" y="0"/>
                    <a:pt x="812" y="0"/>
                    <a:pt x="2436" y="200"/>
                  </a:cubicBezTo>
                  <a:cubicBezTo>
                    <a:pt x="4060" y="400"/>
                    <a:pt x="6496" y="800"/>
                    <a:pt x="8202" y="800"/>
                  </a:cubicBezTo>
                  <a:cubicBezTo>
                    <a:pt x="9907" y="800"/>
                    <a:pt x="10881" y="400"/>
                    <a:pt x="11206" y="1200"/>
                  </a:cubicBezTo>
                  <a:cubicBezTo>
                    <a:pt x="11531" y="2000"/>
                    <a:pt x="11206" y="4000"/>
                    <a:pt x="10962" y="6000"/>
                  </a:cubicBezTo>
                  <a:cubicBezTo>
                    <a:pt x="10719" y="8000"/>
                    <a:pt x="10556" y="10000"/>
                    <a:pt x="10881" y="11200"/>
                  </a:cubicBezTo>
                  <a:cubicBezTo>
                    <a:pt x="11206" y="12400"/>
                    <a:pt x="12018" y="12800"/>
                    <a:pt x="12830" y="13400"/>
                  </a:cubicBezTo>
                  <a:cubicBezTo>
                    <a:pt x="13642" y="14000"/>
                    <a:pt x="14454" y="14800"/>
                    <a:pt x="15104" y="16200"/>
                  </a:cubicBezTo>
                  <a:cubicBezTo>
                    <a:pt x="15753" y="17600"/>
                    <a:pt x="16241" y="19600"/>
                    <a:pt x="16890" y="20600"/>
                  </a:cubicBezTo>
                  <a:cubicBezTo>
                    <a:pt x="17540" y="21600"/>
                    <a:pt x="18352" y="21600"/>
                    <a:pt x="19083" y="19200"/>
                  </a:cubicBezTo>
                  <a:cubicBezTo>
                    <a:pt x="19814" y="16800"/>
                    <a:pt x="20463" y="12000"/>
                    <a:pt x="20869" y="8400"/>
                  </a:cubicBezTo>
                  <a:cubicBezTo>
                    <a:pt x="21275" y="4800"/>
                    <a:pt x="2143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3037266" y="1812414"/>
              <a:ext cx="98146" cy="133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003" fill="norm" stroke="1" extrusionOk="0">
                  <a:moveTo>
                    <a:pt x="15794" y="384"/>
                  </a:moveTo>
                  <a:cubicBezTo>
                    <a:pt x="13496" y="51"/>
                    <a:pt x="11198" y="-281"/>
                    <a:pt x="9130" y="384"/>
                  </a:cubicBezTo>
                  <a:cubicBezTo>
                    <a:pt x="7062" y="1048"/>
                    <a:pt x="5224" y="2710"/>
                    <a:pt x="3615" y="5534"/>
                  </a:cubicBezTo>
                  <a:cubicBezTo>
                    <a:pt x="2007" y="8359"/>
                    <a:pt x="628" y="12347"/>
                    <a:pt x="169" y="15171"/>
                  </a:cubicBezTo>
                  <a:cubicBezTo>
                    <a:pt x="-291" y="17996"/>
                    <a:pt x="169" y="19657"/>
                    <a:pt x="1777" y="20488"/>
                  </a:cubicBezTo>
                  <a:cubicBezTo>
                    <a:pt x="3386" y="21319"/>
                    <a:pt x="6143" y="21319"/>
                    <a:pt x="9590" y="19159"/>
                  </a:cubicBezTo>
                  <a:cubicBezTo>
                    <a:pt x="13037" y="16999"/>
                    <a:pt x="17173" y="12679"/>
                    <a:pt x="19241" y="9522"/>
                  </a:cubicBezTo>
                  <a:cubicBezTo>
                    <a:pt x="21309" y="6365"/>
                    <a:pt x="21309" y="4371"/>
                    <a:pt x="21309" y="2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3186211" y="1916458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3541547" y="1675158"/>
              <a:ext cx="425715" cy="272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25" fill="norm" stroke="1" extrusionOk="0">
                  <a:moveTo>
                    <a:pt x="5787" y="0"/>
                  </a:moveTo>
                  <a:cubicBezTo>
                    <a:pt x="5146" y="4856"/>
                    <a:pt x="4504" y="9712"/>
                    <a:pt x="4290" y="13060"/>
                  </a:cubicBezTo>
                  <a:cubicBezTo>
                    <a:pt x="4076" y="16409"/>
                    <a:pt x="4290" y="18251"/>
                    <a:pt x="4557" y="19507"/>
                  </a:cubicBezTo>
                  <a:cubicBezTo>
                    <a:pt x="4825" y="20763"/>
                    <a:pt x="5146" y="21433"/>
                    <a:pt x="5520" y="21516"/>
                  </a:cubicBezTo>
                  <a:cubicBezTo>
                    <a:pt x="5894" y="21600"/>
                    <a:pt x="6322" y="21098"/>
                    <a:pt x="6375" y="20428"/>
                  </a:cubicBezTo>
                  <a:cubicBezTo>
                    <a:pt x="6429" y="19758"/>
                    <a:pt x="6108" y="18921"/>
                    <a:pt x="5253" y="17665"/>
                  </a:cubicBezTo>
                  <a:cubicBezTo>
                    <a:pt x="4397" y="16409"/>
                    <a:pt x="3007" y="14735"/>
                    <a:pt x="1938" y="13898"/>
                  </a:cubicBezTo>
                  <a:cubicBezTo>
                    <a:pt x="868" y="13060"/>
                    <a:pt x="120" y="13060"/>
                    <a:pt x="13" y="12893"/>
                  </a:cubicBezTo>
                  <a:cubicBezTo>
                    <a:pt x="-94" y="12726"/>
                    <a:pt x="441" y="12391"/>
                    <a:pt x="1724" y="11051"/>
                  </a:cubicBezTo>
                  <a:cubicBezTo>
                    <a:pt x="3007" y="9712"/>
                    <a:pt x="5039" y="7367"/>
                    <a:pt x="6375" y="5777"/>
                  </a:cubicBezTo>
                  <a:cubicBezTo>
                    <a:pt x="7712" y="4186"/>
                    <a:pt x="8354" y="3349"/>
                    <a:pt x="8942" y="2763"/>
                  </a:cubicBezTo>
                  <a:cubicBezTo>
                    <a:pt x="9530" y="2177"/>
                    <a:pt x="10064" y="1842"/>
                    <a:pt x="10332" y="2093"/>
                  </a:cubicBezTo>
                  <a:cubicBezTo>
                    <a:pt x="10599" y="2344"/>
                    <a:pt x="10599" y="3181"/>
                    <a:pt x="10332" y="5023"/>
                  </a:cubicBezTo>
                  <a:cubicBezTo>
                    <a:pt x="10064" y="6865"/>
                    <a:pt x="9530" y="9712"/>
                    <a:pt x="9102" y="11470"/>
                  </a:cubicBezTo>
                  <a:cubicBezTo>
                    <a:pt x="8674" y="13228"/>
                    <a:pt x="8354" y="13898"/>
                    <a:pt x="8354" y="13814"/>
                  </a:cubicBezTo>
                  <a:cubicBezTo>
                    <a:pt x="8354" y="13730"/>
                    <a:pt x="8674" y="12893"/>
                    <a:pt x="9102" y="12642"/>
                  </a:cubicBezTo>
                  <a:cubicBezTo>
                    <a:pt x="9530" y="12391"/>
                    <a:pt x="10064" y="12726"/>
                    <a:pt x="10653" y="13647"/>
                  </a:cubicBezTo>
                  <a:cubicBezTo>
                    <a:pt x="11241" y="14567"/>
                    <a:pt x="11882" y="16074"/>
                    <a:pt x="12363" y="17163"/>
                  </a:cubicBezTo>
                  <a:cubicBezTo>
                    <a:pt x="12845" y="18251"/>
                    <a:pt x="13165" y="18921"/>
                    <a:pt x="13593" y="19340"/>
                  </a:cubicBezTo>
                  <a:cubicBezTo>
                    <a:pt x="14021" y="19758"/>
                    <a:pt x="14556" y="19926"/>
                    <a:pt x="14983" y="19674"/>
                  </a:cubicBezTo>
                  <a:cubicBezTo>
                    <a:pt x="15411" y="19423"/>
                    <a:pt x="15732" y="18753"/>
                    <a:pt x="16106" y="17498"/>
                  </a:cubicBezTo>
                  <a:cubicBezTo>
                    <a:pt x="16480" y="16242"/>
                    <a:pt x="16908" y="14400"/>
                    <a:pt x="17122" y="13060"/>
                  </a:cubicBezTo>
                  <a:cubicBezTo>
                    <a:pt x="17336" y="11721"/>
                    <a:pt x="17336" y="10884"/>
                    <a:pt x="17068" y="10716"/>
                  </a:cubicBezTo>
                  <a:cubicBezTo>
                    <a:pt x="16801" y="10549"/>
                    <a:pt x="16266" y="11051"/>
                    <a:pt x="15785" y="11805"/>
                  </a:cubicBezTo>
                  <a:cubicBezTo>
                    <a:pt x="15304" y="12558"/>
                    <a:pt x="14876" y="13563"/>
                    <a:pt x="14609" y="14735"/>
                  </a:cubicBezTo>
                  <a:cubicBezTo>
                    <a:pt x="14342" y="15907"/>
                    <a:pt x="14235" y="17247"/>
                    <a:pt x="15144" y="18084"/>
                  </a:cubicBezTo>
                  <a:cubicBezTo>
                    <a:pt x="16053" y="18921"/>
                    <a:pt x="17977" y="19256"/>
                    <a:pt x="19207" y="19340"/>
                  </a:cubicBezTo>
                  <a:cubicBezTo>
                    <a:pt x="20437" y="19423"/>
                    <a:pt x="20971" y="19256"/>
                    <a:pt x="21506" y="19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4388477" y="1607744"/>
              <a:ext cx="143209" cy="34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73" fill="norm" stroke="1" extrusionOk="0">
                  <a:moveTo>
                    <a:pt x="17788" y="13820"/>
                  </a:moveTo>
                  <a:cubicBezTo>
                    <a:pt x="16835" y="12785"/>
                    <a:pt x="15882" y="11750"/>
                    <a:pt x="14612" y="11233"/>
                  </a:cubicBezTo>
                  <a:cubicBezTo>
                    <a:pt x="13341" y="10716"/>
                    <a:pt x="11753" y="10716"/>
                    <a:pt x="9371" y="11815"/>
                  </a:cubicBezTo>
                  <a:cubicBezTo>
                    <a:pt x="6988" y="12914"/>
                    <a:pt x="3812" y="15113"/>
                    <a:pt x="2065" y="16536"/>
                  </a:cubicBezTo>
                  <a:cubicBezTo>
                    <a:pt x="318" y="17959"/>
                    <a:pt x="0" y="18605"/>
                    <a:pt x="0" y="19317"/>
                  </a:cubicBezTo>
                  <a:cubicBezTo>
                    <a:pt x="0" y="20028"/>
                    <a:pt x="318" y="20804"/>
                    <a:pt x="1271" y="21128"/>
                  </a:cubicBezTo>
                  <a:cubicBezTo>
                    <a:pt x="2224" y="21451"/>
                    <a:pt x="3812" y="21322"/>
                    <a:pt x="6988" y="19834"/>
                  </a:cubicBezTo>
                  <a:cubicBezTo>
                    <a:pt x="10165" y="18347"/>
                    <a:pt x="14929" y="15501"/>
                    <a:pt x="17629" y="12268"/>
                  </a:cubicBezTo>
                  <a:cubicBezTo>
                    <a:pt x="20329" y="9034"/>
                    <a:pt x="20965" y="5413"/>
                    <a:pt x="21282" y="3214"/>
                  </a:cubicBezTo>
                  <a:cubicBezTo>
                    <a:pt x="21600" y="1015"/>
                    <a:pt x="21600" y="239"/>
                    <a:pt x="20965" y="45"/>
                  </a:cubicBezTo>
                  <a:cubicBezTo>
                    <a:pt x="20329" y="-149"/>
                    <a:pt x="19059" y="239"/>
                    <a:pt x="17629" y="2050"/>
                  </a:cubicBezTo>
                  <a:cubicBezTo>
                    <a:pt x="16200" y="3861"/>
                    <a:pt x="14612" y="7094"/>
                    <a:pt x="14294" y="9940"/>
                  </a:cubicBezTo>
                  <a:cubicBezTo>
                    <a:pt x="13976" y="12785"/>
                    <a:pt x="14929" y="15243"/>
                    <a:pt x="16041" y="16665"/>
                  </a:cubicBezTo>
                  <a:cubicBezTo>
                    <a:pt x="17153" y="18088"/>
                    <a:pt x="18424" y="18476"/>
                    <a:pt x="19694" y="18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4546848" y="1793882"/>
              <a:ext cx="106214" cy="12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208" fill="norm" stroke="1" extrusionOk="0">
                  <a:moveTo>
                    <a:pt x="8546" y="13288"/>
                  </a:moveTo>
                  <a:cubicBezTo>
                    <a:pt x="11511" y="10408"/>
                    <a:pt x="14476" y="7528"/>
                    <a:pt x="15958" y="5188"/>
                  </a:cubicBezTo>
                  <a:cubicBezTo>
                    <a:pt x="17440" y="2848"/>
                    <a:pt x="17440" y="1048"/>
                    <a:pt x="16381" y="328"/>
                  </a:cubicBezTo>
                  <a:cubicBezTo>
                    <a:pt x="15323" y="-392"/>
                    <a:pt x="13205" y="-32"/>
                    <a:pt x="10240" y="2488"/>
                  </a:cubicBezTo>
                  <a:cubicBezTo>
                    <a:pt x="7276" y="5008"/>
                    <a:pt x="3464" y="9688"/>
                    <a:pt x="1558" y="12928"/>
                  </a:cubicBezTo>
                  <a:cubicBezTo>
                    <a:pt x="-348" y="16168"/>
                    <a:pt x="-348" y="17968"/>
                    <a:pt x="711" y="19228"/>
                  </a:cubicBezTo>
                  <a:cubicBezTo>
                    <a:pt x="1770" y="20488"/>
                    <a:pt x="3887" y="21208"/>
                    <a:pt x="7487" y="21208"/>
                  </a:cubicBezTo>
                  <a:cubicBezTo>
                    <a:pt x="11087" y="21208"/>
                    <a:pt x="16170" y="20488"/>
                    <a:pt x="21252" y="19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4704869" y="1789458"/>
              <a:ext cx="100593" cy="12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27" fill="norm" stroke="1" extrusionOk="0">
                  <a:moveTo>
                    <a:pt x="21386" y="0"/>
                  </a:moveTo>
                  <a:cubicBezTo>
                    <a:pt x="16436" y="0"/>
                    <a:pt x="11486" y="0"/>
                    <a:pt x="7886" y="2048"/>
                  </a:cubicBezTo>
                  <a:cubicBezTo>
                    <a:pt x="4286" y="4097"/>
                    <a:pt x="2036" y="8193"/>
                    <a:pt x="911" y="11172"/>
                  </a:cubicBezTo>
                  <a:cubicBezTo>
                    <a:pt x="-214" y="14152"/>
                    <a:pt x="-214" y="16014"/>
                    <a:pt x="461" y="17690"/>
                  </a:cubicBezTo>
                  <a:cubicBezTo>
                    <a:pt x="1136" y="19366"/>
                    <a:pt x="2486" y="20855"/>
                    <a:pt x="5411" y="21228"/>
                  </a:cubicBezTo>
                  <a:cubicBezTo>
                    <a:pt x="8336" y="21600"/>
                    <a:pt x="12836" y="20855"/>
                    <a:pt x="17336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4853314" y="1745008"/>
              <a:ext cx="47398" cy="12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291" fill="norm" stroke="1" extrusionOk="0">
                  <a:moveTo>
                    <a:pt x="9759" y="12748"/>
                  </a:moveTo>
                  <a:cubicBezTo>
                    <a:pt x="6942" y="14518"/>
                    <a:pt x="4125" y="16289"/>
                    <a:pt x="2246" y="18059"/>
                  </a:cubicBezTo>
                  <a:cubicBezTo>
                    <a:pt x="368" y="19830"/>
                    <a:pt x="-571" y="21600"/>
                    <a:pt x="368" y="21246"/>
                  </a:cubicBezTo>
                  <a:cubicBezTo>
                    <a:pt x="1307" y="20892"/>
                    <a:pt x="4125" y="18413"/>
                    <a:pt x="7881" y="14518"/>
                  </a:cubicBezTo>
                  <a:cubicBezTo>
                    <a:pt x="11638" y="10623"/>
                    <a:pt x="16333" y="5311"/>
                    <a:pt x="210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4932461" y="1747946"/>
              <a:ext cx="76201" cy="167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8" fill="norm" stroke="1" extrusionOk="0">
                  <a:moveTo>
                    <a:pt x="21600" y="1230"/>
                  </a:moveTo>
                  <a:cubicBezTo>
                    <a:pt x="18600" y="697"/>
                    <a:pt x="15600" y="164"/>
                    <a:pt x="12600" y="30"/>
                  </a:cubicBezTo>
                  <a:cubicBezTo>
                    <a:pt x="9600" y="-103"/>
                    <a:pt x="6600" y="164"/>
                    <a:pt x="4500" y="1764"/>
                  </a:cubicBezTo>
                  <a:cubicBezTo>
                    <a:pt x="2400" y="3364"/>
                    <a:pt x="1200" y="6297"/>
                    <a:pt x="2700" y="8964"/>
                  </a:cubicBezTo>
                  <a:cubicBezTo>
                    <a:pt x="4200" y="11630"/>
                    <a:pt x="8400" y="14030"/>
                    <a:pt x="10800" y="15897"/>
                  </a:cubicBezTo>
                  <a:cubicBezTo>
                    <a:pt x="13200" y="17764"/>
                    <a:pt x="13800" y="19097"/>
                    <a:pt x="12300" y="20030"/>
                  </a:cubicBezTo>
                  <a:cubicBezTo>
                    <a:pt x="10800" y="20964"/>
                    <a:pt x="7200" y="21497"/>
                    <a:pt x="4800" y="20830"/>
                  </a:cubicBezTo>
                  <a:cubicBezTo>
                    <a:pt x="2400" y="20164"/>
                    <a:pt x="1200" y="18297"/>
                    <a:pt x="0" y="16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5027711" y="1694208"/>
              <a:ext cx="57151" cy="178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0" y="12056"/>
                  </a:moveTo>
                  <a:cubicBezTo>
                    <a:pt x="0" y="13312"/>
                    <a:pt x="0" y="14567"/>
                    <a:pt x="400" y="16326"/>
                  </a:cubicBezTo>
                  <a:cubicBezTo>
                    <a:pt x="800" y="18084"/>
                    <a:pt x="1600" y="20344"/>
                    <a:pt x="3200" y="20972"/>
                  </a:cubicBezTo>
                  <a:cubicBezTo>
                    <a:pt x="4800" y="21600"/>
                    <a:pt x="7200" y="20595"/>
                    <a:pt x="8800" y="17581"/>
                  </a:cubicBezTo>
                  <a:cubicBezTo>
                    <a:pt x="10400" y="14567"/>
                    <a:pt x="11200" y="9544"/>
                    <a:pt x="13200" y="6279"/>
                  </a:cubicBezTo>
                  <a:cubicBezTo>
                    <a:pt x="15200" y="3014"/>
                    <a:pt x="18400" y="15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5101466" y="1751358"/>
              <a:ext cx="72835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008" fill="norm" stroke="1" extrusionOk="0">
                  <a:moveTo>
                    <a:pt x="13293" y="0"/>
                  </a:moveTo>
                  <a:cubicBezTo>
                    <a:pt x="10293" y="0"/>
                    <a:pt x="7293" y="0"/>
                    <a:pt x="4593" y="2219"/>
                  </a:cubicBezTo>
                  <a:cubicBezTo>
                    <a:pt x="1893" y="4438"/>
                    <a:pt x="-507" y="8877"/>
                    <a:pt x="93" y="12575"/>
                  </a:cubicBezTo>
                  <a:cubicBezTo>
                    <a:pt x="693" y="16274"/>
                    <a:pt x="4293" y="19233"/>
                    <a:pt x="7893" y="20416"/>
                  </a:cubicBezTo>
                  <a:cubicBezTo>
                    <a:pt x="11493" y="21600"/>
                    <a:pt x="15093" y="21008"/>
                    <a:pt x="17493" y="18641"/>
                  </a:cubicBezTo>
                  <a:cubicBezTo>
                    <a:pt x="19893" y="16274"/>
                    <a:pt x="21093" y="12132"/>
                    <a:pt x="20493" y="9321"/>
                  </a:cubicBezTo>
                  <a:cubicBezTo>
                    <a:pt x="19893" y="6510"/>
                    <a:pt x="17493" y="5030"/>
                    <a:pt x="15093" y="3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5225066" y="1762861"/>
              <a:ext cx="91852" cy="15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181" fill="norm" stroke="1" extrusionOk="0">
                  <a:moveTo>
                    <a:pt x="1356" y="165"/>
                  </a:moveTo>
                  <a:cubicBezTo>
                    <a:pt x="1356" y="5127"/>
                    <a:pt x="1356" y="10089"/>
                    <a:pt x="1110" y="13446"/>
                  </a:cubicBezTo>
                  <a:cubicBezTo>
                    <a:pt x="865" y="16803"/>
                    <a:pt x="374" y="18554"/>
                    <a:pt x="128" y="18700"/>
                  </a:cubicBezTo>
                  <a:cubicBezTo>
                    <a:pt x="-117" y="18846"/>
                    <a:pt x="-117" y="17386"/>
                    <a:pt x="1110" y="14759"/>
                  </a:cubicBezTo>
                  <a:cubicBezTo>
                    <a:pt x="2338" y="12132"/>
                    <a:pt x="4792" y="8338"/>
                    <a:pt x="6756" y="5711"/>
                  </a:cubicBezTo>
                  <a:cubicBezTo>
                    <a:pt x="8719" y="3084"/>
                    <a:pt x="10192" y="1624"/>
                    <a:pt x="12156" y="749"/>
                  </a:cubicBezTo>
                  <a:cubicBezTo>
                    <a:pt x="14119" y="-127"/>
                    <a:pt x="16574" y="-419"/>
                    <a:pt x="18292" y="895"/>
                  </a:cubicBezTo>
                  <a:cubicBezTo>
                    <a:pt x="20010" y="2208"/>
                    <a:pt x="20992" y="5127"/>
                    <a:pt x="21238" y="8776"/>
                  </a:cubicBezTo>
                  <a:cubicBezTo>
                    <a:pt x="21483" y="12424"/>
                    <a:pt x="20992" y="16803"/>
                    <a:pt x="20501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663216" y="1827286"/>
              <a:ext cx="183646" cy="13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792" fill="norm" stroke="1" extrusionOk="0">
                  <a:moveTo>
                    <a:pt x="2920" y="2899"/>
                  </a:moveTo>
                  <a:cubicBezTo>
                    <a:pt x="2672" y="1311"/>
                    <a:pt x="2424" y="-277"/>
                    <a:pt x="2051" y="41"/>
                  </a:cubicBezTo>
                  <a:cubicBezTo>
                    <a:pt x="1679" y="358"/>
                    <a:pt x="1182" y="2582"/>
                    <a:pt x="810" y="5441"/>
                  </a:cubicBezTo>
                  <a:cubicBezTo>
                    <a:pt x="438" y="8299"/>
                    <a:pt x="189" y="11794"/>
                    <a:pt x="65" y="14335"/>
                  </a:cubicBezTo>
                  <a:cubicBezTo>
                    <a:pt x="-59" y="16876"/>
                    <a:pt x="-59" y="18464"/>
                    <a:pt x="562" y="19576"/>
                  </a:cubicBezTo>
                  <a:cubicBezTo>
                    <a:pt x="1182" y="20688"/>
                    <a:pt x="2424" y="21323"/>
                    <a:pt x="3913" y="20211"/>
                  </a:cubicBezTo>
                  <a:cubicBezTo>
                    <a:pt x="5403" y="19099"/>
                    <a:pt x="7141" y="16241"/>
                    <a:pt x="8134" y="14017"/>
                  </a:cubicBezTo>
                  <a:cubicBezTo>
                    <a:pt x="9127" y="11794"/>
                    <a:pt x="9375" y="10205"/>
                    <a:pt x="9375" y="10364"/>
                  </a:cubicBezTo>
                  <a:cubicBezTo>
                    <a:pt x="9375" y="10523"/>
                    <a:pt x="9127" y="12429"/>
                    <a:pt x="9003" y="14176"/>
                  </a:cubicBezTo>
                  <a:cubicBezTo>
                    <a:pt x="8879" y="15923"/>
                    <a:pt x="8879" y="17511"/>
                    <a:pt x="9500" y="18623"/>
                  </a:cubicBezTo>
                  <a:cubicBezTo>
                    <a:pt x="10120" y="19735"/>
                    <a:pt x="11362" y="20370"/>
                    <a:pt x="13224" y="19735"/>
                  </a:cubicBezTo>
                  <a:cubicBezTo>
                    <a:pt x="15086" y="19099"/>
                    <a:pt x="17569" y="17194"/>
                    <a:pt x="19182" y="14652"/>
                  </a:cubicBezTo>
                  <a:cubicBezTo>
                    <a:pt x="20796" y="12111"/>
                    <a:pt x="21541" y="8935"/>
                    <a:pt x="21541" y="6711"/>
                  </a:cubicBezTo>
                  <a:cubicBezTo>
                    <a:pt x="21541" y="4488"/>
                    <a:pt x="20796" y="3217"/>
                    <a:pt x="20051" y="1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864084" y="1833900"/>
              <a:ext cx="195222" cy="16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28" fill="norm" stroke="1" extrusionOk="0">
                  <a:moveTo>
                    <a:pt x="5024" y="5743"/>
                  </a:moveTo>
                  <a:cubicBezTo>
                    <a:pt x="3416" y="8204"/>
                    <a:pt x="1807" y="10665"/>
                    <a:pt x="888" y="12852"/>
                  </a:cubicBezTo>
                  <a:cubicBezTo>
                    <a:pt x="-31" y="15039"/>
                    <a:pt x="-261" y="16953"/>
                    <a:pt x="313" y="17363"/>
                  </a:cubicBezTo>
                  <a:cubicBezTo>
                    <a:pt x="888" y="17774"/>
                    <a:pt x="2267" y="16680"/>
                    <a:pt x="3301" y="15313"/>
                  </a:cubicBezTo>
                  <a:cubicBezTo>
                    <a:pt x="4335" y="13946"/>
                    <a:pt x="5024" y="12305"/>
                    <a:pt x="5599" y="10665"/>
                  </a:cubicBezTo>
                  <a:cubicBezTo>
                    <a:pt x="6173" y="9024"/>
                    <a:pt x="6633" y="7384"/>
                    <a:pt x="6748" y="7247"/>
                  </a:cubicBezTo>
                  <a:cubicBezTo>
                    <a:pt x="6862" y="7110"/>
                    <a:pt x="6633" y="8477"/>
                    <a:pt x="6633" y="10391"/>
                  </a:cubicBezTo>
                  <a:cubicBezTo>
                    <a:pt x="6633" y="12305"/>
                    <a:pt x="6862" y="14766"/>
                    <a:pt x="7552" y="15860"/>
                  </a:cubicBezTo>
                  <a:cubicBezTo>
                    <a:pt x="8241" y="16953"/>
                    <a:pt x="9390" y="16680"/>
                    <a:pt x="11458" y="14629"/>
                  </a:cubicBezTo>
                  <a:cubicBezTo>
                    <a:pt x="13526" y="12579"/>
                    <a:pt x="16513" y="8751"/>
                    <a:pt x="18352" y="6153"/>
                  </a:cubicBezTo>
                  <a:cubicBezTo>
                    <a:pt x="20190" y="3556"/>
                    <a:pt x="20879" y="2189"/>
                    <a:pt x="20650" y="1232"/>
                  </a:cubicBezTo>
                  <a:cubicBezTo>
                    <a:pt x="20420" y="275"/>
                    <a:pt x="19271" y="-272"/>
                    <a:pt x="18467" y="138"/>
                  </a:cubicBezTo>
                  <a:cubicBezTo>
                    <a:pt x="17662" y="548"/>
                    <a:pt x="17203" y="1915"/>
                    <a:pt x="17662" y="4376"/>
                  </a:cubicBezTo>
                  <a:cubicBezTo>
                    <a:pt x="18122" y="6837"/>
                    <a:pt x="19501" y="10391"/>
                    <a:pt x="20305" y="12852"/>
                  </a:cubicBezTo>
                  <a:cubicBezTo>
                    <a:pt x="21109" y="15313"/>
                    <a:pt x="21339" y="16680"/>
                    <a:pt x="21109" y="17910"/>
                  </a:cubicBezTo>
                  <a:cubicBezTo>
                    <a:pt x="20879" y="19141"/>
                    <a:pt x="20190" y="20234"/>
                    <a:pt x="19501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6405661" y="1922808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41" y="18000"/>
                    <a:pt x="5082" y="14400"/>
                    <a:pt x="8682" y="10800"/>
                  </a:cubicBezTo>
                  <a:cubicBezTo>
                    <a:pt x="12282" y="7200"/>
                    <a:pt x="1694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6697761" y="1973608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7089947" y="1754807"/>
              <a:ext cx="160265" cy="261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187" fill="norm" stroke="1" extrusionOk="0">
                  <a:moveTo>
                    <a:pt x="19556" y="14635"/>
                  </a:moveTo>
                  <a:cubicBezTo>
                    <a:pt x="18153" y="14635"/>
                    <a:pt x="16751" y="14635"/>
                    <a:pt x="15208" y="13264"/>
                  </a:cubicBezTo>
                  <a:cubicBezTo>
                    <a:pt x="13665" y="11892"/>
                    <a:pt x="11982" y="9150"/>
                    <a:pt x="11561" y="6835"/>
                  </a:cubicBezTo>
                  <a:cubicBezTo>
                    <a:pt x="11140" y="4521"/>
                    <a:pt x="11982" y="2635"/>
                    <a:pt x="13384" y="1435"/>
                  </a:cubicBezTo>
                  <a:cubicBezTo>
                    <a:pt x="14787" y="235"/>
                    <a:pt x="16751" y="-279"/>
                    <a:pt x="17733" y="150"/>
                  </a:cubicBezTo>
                  <a:cubicBezTo>
                    <a:pt x="18714" y="578"/>
                    <a:pt x="18714" y="1950"/>
                    <a:pt x="16470" y="4264"/>
                  </a:cubicBezTo>
                  <a:cubicBezTo>
                    <a:pt x="14226" y="6578"/>
                    <a:pt x="9738" y="9835"/>
                    <a:pt x="6512" y="12407"/>
                  </a:cubicBezTo>
                  <a:cubicBezTo>
                    <a:pt x="3286" y="14978"/>
                    <a:pt x="1322" y="16864"/>
                    <a:pt x="481" y="18235"/>
                  </a:cubicBezTo>
                  <a:cubicBezTo>
                    <a:pt x="-361" y="19607"/>
                    <a:pt x="-80" y="20464"/>
                    <a:pt x="1182" y="20892"/>
                  </a:cubicBezTo>
                  <a:cubicBezTo>
                    <a:pt x="2444" y="21321"/>
                    <a:pt x="4688" y="21321"/>
                    <a:pt x="8195" y="20635"/>
                  </a:cubicBezTo>
                  <a:cubicBezTo>
                    <a:pt x="11701" y="19950"/>
                    <a:pt x="16470" y="18578"/>
                    <a:pt x="21239" y="17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7770911" y="1846608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7789961" y="1783108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7835021" y="1804855"/>
              <a:ext cx="126441" cy="16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0743" fill="norm" stroke="1" extrusionOk="0">
                  <a:moveTo>
                    <a:pt x="4147" y="6060"/>
                  </a:moveTo>
                  <a:cubicBezTo>
                    <a:pt x="3085" y="8727"/>
                    <a:pt x="2023" y="11393"/>
                    <a:pt x="1314" y="14193"/>
                  </a:cubicBezTo>
                  <a:cubicBezTo>
                    <a:pt x="606" y="16993"/>
                    <a:pt x="252" y="19927"/>
                    <a:pt x="75" y="20593"/>
                  </a:cubicBezTo>
                  <a:cubicBezTo>
                    <a:pt x="-102" y="21260"/>
                    <a:pt x="-102" y="19660"/>
                    <a:pt x="1668" y="16593"/>
                  </a:cubicBezTo>
                  <a:cubicBezTo>
                    <a:pt x="3439" y="13527"/>
                    <a:pt x="6980" y="8993"/>
                    <a:pt x="9813" y="5927"/>
                  </a:cubicBezTo>
                  <a:cubicBezTo>
                    <a:pt x="12646" y="2860"/>
                    <a:pt x="14770" y="1260"/>
                    <a:pt x="16718" y="460"/>
                  </a:cubicBezTo>
                  <a:cubicBezTo>
                    <a:pt x="18665" y="-340"/>
                    <a:pt x="20436" y="-340"/>
                    <a:pt x="20967" y="2460"/>
                  </a:cubicBezTo>
                  <a:cubicBezTo>
                    <a:pt x="21498" y="5260"/>
                    <a:pt x="20790" y="10860"/>
                    <a:pt x="20082" y="16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8453783" y="1569539"/>
              <a:ext cx="104529" cy="405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25" fill="norm" stroke="1" extrusionOk="0">
                  <a:moveTo>
                    <a:pt x="21334" y="549"/>
                  </a:moveTo>
                  <a:cubicBezTo>
                    <a:pt x="19606" y="213"/>
                    <a:pt x="17878" y="-123"/>
                    <a:pt x="16366" y="45"/>
                  </a:cubicBezTo>
                  <a:cubicBezTo>
                    <a:pt x="14854" y="213"/>
                    <a:pt x="13558" y="884"/>
                    <a:pt x="11398" y="3011"/>
                  </a:cubicBezTo>
                  <a:cubicBezTo>
                    <a:pt x="9238" y="5137"/>
                    <a:pt x="6214" y="8718"/>
                    <a:pt x="4054" y="11852"/>
                  </a:cubicBezTo>
                  <a:cubicBezTo>
                    <a:pt x="1894" y="14986"/>
                    <a:pt x="598" y="17672"/>
                    <a:pt x="166" y="19295"/>
                  </a:cubicBezTo>
                  <a:cubicBezTo>
                    <a:pt x="-266" y="20917"/>
                    <a:pt x="166" y="21477"/>
                    <a:pt x="1246" y="21421"/>
                  </a:cubicBezTo>
                  <a:cubicBezTo>
                    <a:pt x="2326" y="21365"/>
                    <a:pt x="4054" y="20694"/>
                    <a:pt x="5782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8372044" y="1802571"/>
              <a:ext cx="300568" cy="118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4" fill="norm" stroke="1" extrusionOk="0">
                  <a:moveTo>
                    <a:pt x="1521" y="2162"/>
                  </a:moveTo>
                  <a:cubicBezTo>
                    <a:pt x="761" y="2907"/>
                    <a:pt x="0" y="3652"/>
                    <a:pt x="0" y="4210"/>
                  </a:cubicBezTo>
                  <a:cubicBezTo>
                    <a:pt x="0" y="4769"/>
                    <a:pt x="761" y="5141"/>
                    <a:pt x="2510" y="4583"/>
                  </a:cubicBezTo>
                  <a:cubicBezTo>
                    <a:pt x="4259" y="4024"/>
                    <a:pt x="6997" y="2534"/>
                    <a:pt x="8823" y="1417"/>
                  </a:cubicBezTo>
                  <a:cubicBezTo>
                    <a:pt x="10648" y="300"/>
                    <a:pt x="11561" y="-445"/>
                    <a:pt x="11941" y="300"/>
                  </a:cubicBezTo>
                  <a:cubicBezTo>
                    <a:pt x="12321" y="1045"/>
                    <a:pt x="12169" y="3279"/>
                    <a:pt x="11941" y="6258"/>
                  </a:cubicBezTo>
                  <a:cubicBezTo>
                    <a:pt x="11713" y="9238"/>
                    <a:pt x="11408" y="12962"/>
                    <a:pt x="11180" y="15755"/>
                  </a:cubicBezTo>
                  <a:cubicBezTo>
                    <a:pt x="10952" y="18548"/>
                    <a:pt x="10800" y="20410"/>
                    <a:pt x="11028" y="20783"/>
                  </a:cubicBezTo>
                  <a:cubicBezTo>
                    <a:pt x="11256" y="21155"/>
                    <a:pt x="11865" y="20038"/>
                    <a:pt x="12245" y="18362"/>
                  </a:cubicBezTo>
                  <a:cubicBezTo>
                    <a:pt x="12625" y="16686"/>
                    <a:pt x="12777" y="14452"/>
                    <a:pt x="13082" y="14079"/>
                  </a:cubicBezTo>
                  <a:cubicBezTo>
                    <a:pt x="13386" y="13707"/>
                    <a:pt x="13842" y="15196"/>
                    <a:pt x="14451" y="16314"/>
                  </a:cubicBezTo>
                  <a:cubicBezTo>
                    <a:pt x="15059" y="17431"/>
                    <a:pt x="15820" y="18176"/>
                    <a:pt x="16580" y="18362"/>
                  </a:cubicBezTo>
                  <a:cubicBezTo>
                    <a:pt x="17341" y="18548"/>
                    <a:pt x="18101" y="18176"/>
                    <a:pt x="18938" y="15383"/>
                  </a:cubicBezTo>
                  <a:cubicBezTo>
                    <a:pt x="19775" y="12589"/>
                    <a:pt x="20687" y="7376"/>
                    <a:pt x="21600" y="2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8705273" y="1806527"/>
              <a:ext cx="97797" cy="112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0578" fill="norm" stroke="1" extrusionOk="0">
                  <a:moveTo>
                    <a:pt x="13306" y="4990"/>
                  </a:moveTo>
                  <a:cubicBezTo>
                    <a:pt x="12406" y="3061"/>
                    <a:pt x="11506" y="1133"/>
                    <a:pt x="9931" y="361"/>
                  </a:cubicBezTo>
                  <a:cubicBezTo>
                    <a:pt x="8356" y="-410"/>
                    <a:pt x="6106" y="-24"/>
                    <a:pt x="4306" y="2290"/>
                  </a:cubicBezTo>
                  <a:cubicBezTo>
                    <a:pt x="2506" y="4604"/>
                    <a:pt x="1156" y="8847"/>
                    <a:pt x="481" y="11933"/>
                  </a:cubicBezTo>
                  <a:cubicBezTo>
                    <a:pt x="-194" y="15019"/>
                    <a:pt x="-194" y="16947"/>
                    <a:pt x="706" y="18490"/>
                  </a:cubicBezTo>
                  <a:cubicBezTo>
                    <a:pt x="1606" y="20033"/>
                    <a:pt x="3406" y="21190"/>
                    <a:pt x="7006" y="20226"/>
                  </a:cubicBezTo>
                  <a:cubicBezTo>
                    <a:pt x="10606" y="19261"/>
                    <a:pt x="16006" y="16176"/>
                    <a:pt x="18706" y="13090"/>
                  </a:cubicBezTo>
                  <a:cubicBezTo>
                    <a:pt x="21406" y="10004"/>
                    <a:pt x="21406" y="6919"/>
                    <a:pt x="19156" y="5183"/>
                  </a:cubicBezTo>
                  <a:cubicBezTo>
                    <a:pt x="16906" y="3447"/>
                    <a:pt x="12406" y="3061"/>
                    <a:pt x="7906" y="2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9250461" y="1846608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9263161" y="1764058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9329576" y="1598701"/>
              <a:ext cx="82629" cy="355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88" fill="norm" stroke="1" extrusionOk="0">
                  <a:moveTo>
                    <a:pt x="20316" y="1933"/>
                  </a:moveTo>
                  <a:cubicBezTo>
                    <a:pt x="20856" y="1038"/>
                    <a:pt x="21396" y="144"/>
                    <a:pt x="20856" y="16"/>
                  </a:cubicBezTo>
                  <a:cubicBezTo>
                    <a:pt x="20316" y="-112"/>
                    <a:pt x="18696" y="527"/>
                    <a:pt x="15456" y="2764"/>
                  </a:cubicBezTo>
                  <a:cubicBezTo>
                    <a:pt x="12216" y="5000"/>
                    <a:pt x="7356" y="8835"/>
                    <a:pt x="4386" y="11774"/>
                  </a:cubicBezTo>
                  <a:cubicBezTo>
                    <a:pt x="1416" y="14714"/>
                    <a:pt x="336" y="16759"/>
                    <a:pt x="66" y="18165"/>
                  </a:cubicBezTo>
                  <a:cubicBezTo>
                    <a:pt x="-204" y="19571"/>
                    <a:pt x="336" y="20338"/>
                    <a:pt x="1956" y="20785"/>
                  </a:cubicBezTo>
                  <a:cubicBezTo>
                    <a:pt x="3576" y="21232"/>
                    <a:pt x="6276" y="21360"/>
                    <a:pt x="8976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9313961" y="1802158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9810173" y="1802158"/>
              <a:ext cx="164189" cy="16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72" fill="norm" stroke="1" extrusionOk="0">
                  <a:moveTo>
                    <a:pt x="3204" y="0"/>
                  </a:moveTo>
                  <a:cubicBezTo>
                    <a:pt x="2096" y="3927"/>
                    <a:pt x="989" y="7855"/>
                    <a:pt x="435" y="11081"/>
                  </a:cubicBezTo>
                  <a:cubicBezTo>
                    <a:pt x="-119" y="14306"/>
                    <a:pt x="-119" y="16831"/>
                    <a:pt x="296" y="18655"/>
                  </a:cubicBezTo>
                  <a:cubicBezTo>
                    <a:pt x="712" y="20478"/>
                    <a:pt x="1543" y="21600"/>
                    <a:pt x="3066" y="21460"/>
                  </a:cubicBezTo>
                  <a:cubicBezTo>
                    <a:pt x="4589" y="21319"/>
                    <a:pt x="6804" y="19917"/>
                    <a:pt x="8189" y="18514"/>
                  </a:cubicBezTo>
                  <a:cubicBezTo>
                    <a:pt x="9573" y="17112"/>
                    <a:pt x="10127" y="15709"/>
                    <a:pt x="10543" y="15709"/>
                  </a:cubicBezTo>
                  <a:cubicBezTo>
                    <a:pt x="10958" y="15709"/>
                    <a:pt x="11235" y="17112"/>
                    <a:pt x="12066" y="17813"/>
                  </a:cubicBezTo>
                  <a:cubicBezTo>
                    <a:pt x="12896" y="18514"/>
                    <a:pt x="14281" y="18514"/>
                    <a:pt x="15389" y="17673"/>
                  </a:cubicBezTo>
                  <a:cubicBezTo>
                    <a:pt x="16496" y="16831"/>
                    <a:pt x="17327" y="15148"/>
                    <a:pt x="17881" y="13325"/>
                  </a:cubicBezTo>
                  <a:cubicBezTo>
                    <a:pt x="18435" y="11501"/>
                    <a:pt x="18712" y="9538"/>
                    <a:pt x="18850" y="7574"/>
                  </a:cubicBezTo>
                  <a:cubicBezTo>
                    <a:pt x="18989" y="5610"/>
                    <a:pt x="18989" y="3647"/>
                    <a:pt x="19404" y="3366"/>
                  </a:cubicBezTo>
                  <a:cubicBezTo>
                    <a:pt x="19819" y="3086"/>
                    <a:pt x="20650" y="4488"/>
                    <a:pt x="21481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9988711" y="1774451"/>
              <a:ext cx="250763" cy="19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93" fill="norm" stroke="1" extrusionOk="0">
                  <a:moveTo>
                    <a:pt x="10660" y="7751"/>
                  </a:moveTo>
                  <a:cubicBezTo>
                    <a:pt x="10300" y="6614"/>
                    <a:pt x="9940" y="5477"/>
                    <a:pt x="8860" y="4795"/>
                  </a:cubicBezTo>
                  <a:cubicBezTo>
                    <a:pt x="7780" y="4113"/>
                    <a:pt x="5980" y="3886"/>
                    <a:pt x="4360" y="5250"/>
                  </a:cubicBezTo>
                  <a:cubicBezTo>
                    <a:pt x="2740" y="6614"/>
                    <a:pt x="1300" y="9570"/>
                    <a:pt x="580" y="11616"/>
                  </a:cubicBezTo>
                  <a:cubicBezTo>
                    <a:pt x="-140" y="13662"/>
                    <a:pt x="-140" y="14799"/>
                    <a:pt x="310" y="15481"/>
                  </a:cubicBezTo>
                  <a:cubicBezTo>
                    <a:pt x="760" y="16164"/>
                    <a:pt x="1660" y="16391"/>
                    <a:pt x="2470" y="16050"/>
                  </a:cubicBezTo>
                  <a:cubicBezTo>
                    <a:pt x="3280" y="15709"/>
                    <a:pt x="4000" y="14799"/>
                    <a:pt x="4540" y="13776"/>
                  </a:cubicBezTo>
                  <a:cubicBezTo>
                    <a:pt x="5080" y="12753"/>
                    <a:pt x="5440" y="11616"/>
                    <a:pt x="5890" y="10593"/>
                  </a:cubicBezTo>
                  <a:cubicBezTo>
                    <a:pt x="6340" y="9570"/>
                    <a:pt x="6880" y="8660"/>
                    <a:pt x="7240" y="8888"/>
                  </a:cubicBezTo>
                  <a:cubicBezTo>
                    <a:pt x="7600" y="9115"/>
                    <a:pt x="7780" y="10479"/>
                    <a:pt x="7870" y="11730"/>
                  </a:cubicBezTo>
                  <a:cubicBezTo>
                    <a:pt x="7960" y="12980"/>
                    <a:pt x="7960" y="14117"/>
                    <a:pt x="8410" y="15027"/>
                  </a:cubicBezTo>
                  <a:cubicBezTo>
                    <a:pt x="8860" y="15936"/>
                    <a:pt x="9760" y="16618"/>
                    <a:pt x="11470" y="15936"/>
                  </a:cubicBezTo>
                  <a:cubicBezTo>
                    <a:pt x="13180" y="15254"/>
                    <a:pt x="15700" y="13208"/>
                    <a:pt x="17500" y="10820"/>
                  </a:cubicBezTo>
                  <a:cubicBezTo>
                    <a:pt x="19300" y="8433"/>
                    <a:pt x="20380" y="5705"/>
                    <a:pt x="20920" y="3772"/>
                  </a:cubicBezTo>
                  <a:cubicBezTo>
                    <a:pt x="21460" y="1839"/>
                    <a:pt x="21460" y="702"/>
                    <a:pt x="20920" y="248"/>
                  </a:cubicBezTo>
                  <a:cubicBezTo>
                    <a:pt x="20380" y="-207"/>
                    <a:pt x="19300" y="20"/>
                    <a:pt x="18400" y="475"/>
                  </a:cubicBezTo>
                  <a:cubicBezTo>
                    <a:pt x="17500" y="930"/>
                    <a:pt x="16780" y="1612"/>
                    <a:pt x="16240" y="2976"/>
                  </a:cubicBezTo>
                  <a:cubicBezTo>
                    <a:pt x="15700" y="4340"/>
                    <a:pt x="15340" y="6387"/>
                    <a:pt x="15970" y="8206"/>
                  </a:cubicBezTo>
                  <a:cubicBezTo>
                    <a:pt x="16600" y="10025"/>
                    <a:pt x="18220" y="11616"/>
                    <a:pt x="19210" y="12980"/>
                  </a:cubicBezTo>
                  <a:cubicBezTo>
                    <a:pt x="20200" y="14345"/>
                    <a:pt x="20560" y="15481"/>
                    <a:pt x="19840" y="16846"/>
                  </a:cubicBezTo>
                  <a:cubicBezTo>
                    <a:pt x="19120" y="18210"/>
                    <a:pt x="17320" y="19801"/>
                    <a:pt x="1552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0705252" y="1786196"/>
              <a:ext cx="196210" cy="17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266" fill="norm" stroke="1" extrusionOk="0">
                  <a:moveTo>
                    <a:pt x="16475" y="2777"/>
                  </a:moveTo>
                  <a:cubicBezTo>
                    <a:pt x="16705" y="1459"/>
                    <a:pt x="16935" y="142"/>
                    <a:pt x="16361" y="11"/>
                  </a:cubicBezTo>
                  <a:cubicBezTo>
                    <a:pt x="15786" y="-121"/>
                    <a:pt x="14407" y="933"/>
                    <a:pt x="11650" y="3962"/>
                  </a:cubicBezTo>
                  <a:cubicBezTo>
                    <a:pt x="8892" y="6991"/>
                    <a:pt x="4756" y="11996"/>
                    <a:pt x="2458" y="15157"/>
                  </a:cubicBezTo>
                  <a:cubicBezTo>
                    <a:pt x="161" y="18318"/>
                    <a:pt x="-299" y="19635"/>
                    <a:pt x="161" y="20425"/>
                  </a:cubicBezTo>
                  <a:cubicBezTo>
                    <a:pt x="620" y="21216"/>
                    <a:pt x="1999" y="21479"/>
                    <a:pt x="5675" y="21084"/>
                  </a:cubicBezTo>
                  <a:cubicBezTo>
                    <a:pt x="9352" y="20689"/>
                    <a:pt x="15327" y="19635"/>
                    <a:pt x="21301" y="18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0766979" y="1887602"/>
              <a:ext cx="559932" cy="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295" fill="norm" stroke="1" extrusionOk="0">
                  <a:moveTo>
                    <a:pt x="777" y="21295"/>
                  </a:moveTo>
                  <a:cubicBezTo>
                    <a:pt x="370" y="19633"/>
                    <a:pt x="-38" y="17972"/>
                    <a:pt x="3" y="16310"/>
                  </a:cubicBezTo>
                  <a:cubicBezTo>
                    <a:pt x="44" y="14649"/>
                    <a:pt x="533" y="12987"/>
                    <a:pt x="2244" y="10910"/>
                  </a:cubicBezTo>
                  <a:cubicBezTo>
                    <a:pt x="3956" y="8833"/>
                    <a:pt x="6890" y="6341"/>
                    <a:pt x="9702" y="4264"/>
                  </a:cubicBezTo>
                  <a:cubicBezTo>
                    <a:pt x="12514" y="2187"/>
                    <a:pt x="15204" y="526"/>
                    <a:pt x="17160" y="110"/>
                  </a:cubicBezTo>
                  <a:cubicBezTo>
                    <a:pt x="19117" y="-305"/>
                    <a:pt x="20339" y="526"/>
                    <a:pt x="21562" y="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11190073" y="1820674"/>
              <a:ext cx="106154" cy="159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0" h="21388" fill="norm" stroke="1" extrusionOk="0">
                  <a:moveTo>
                    <a:pt x="1859" y="2630"/>
                  </a:moveTo>
                  <a:cubicBezTo>
                    <a:pt x="659" y="1493"/>
                    <a:pt x="-541" y="356"/>
                    <a:pt x="259" y="72"/>
                  </a:cubicBezTo>
                  <a:cubicBezTo>
                    <a:pt x="1059" y="-212"/>
                    <a:pt x="3859" y="356"/>
                    <a:pt x="7259" y="1635"/>
                  </a:cubicBezTo>
                  <a:cubicBezTo>
                    <a:pt x="10659" y="2914"/>
                    <a:pt x="14659" y="4904"/>
                    <a:pt x="17259" y="7320"/>
                  </a:cubicBezTo>
                  <a:cubicBezTo>
                    <a:pt x="19859" y="9735"/>
                    <a:pt x="21059" y="12577"/>
                    <a:pt x="19059" y="14993"/>
                  </a:cubicBezTo>
                  <a:cubicBezTo>
                    <a:pt x="17059" y="17409"/>
                    <a:pt x="11859" y="19399"/>
                    <a:pt x="6659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11422161" y="1954558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342899" y="2036002"/>
              <a:ext cx="107315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" y="20589"/>
                    <a:pt x="324" y="19579"/>
                    <a:pt x="471" y="18821"/>
                  </a:cubicBezTo>
                  <a:cubicBezTo>
                    <a:pt x="618" y="18063"/>
                    <a:pt x="750" y="17558"/>
                    <a:pt x="901" y="17179"/>
                  </a:cubicBezTo>
                  <a:cubicBezTo>
                    <a:pt x="1052" y="16800"/>
                    <a:pt x="1223" y="16547"/>
                    <a:pt x="1370" y="16358"/>
                  </a:cubicBezTo>
                  <a:cubicBezTo>
                    <a:pt x="1517" y="16168"/>
                    <a:pt x="1640" y="16042"/>
                    <a:pt x="1768" y="15979"/>
                  </a:cubicBezTo>
                  <a:cubicBezTo>
                    <a:pt x="1896" y="15916"/>
                    <a:pt x="2028" y="15916"/>
                    <a:pt x="2166" y="15853"/>
                  </a:cubicBezTo>
                  <a:cubicBezTo>
                    <a:pt x="2305" y="15789"/>
                    <a:pt x="2450" y="15663"/>
                    <a:pt x="2597" y="15537"/>
                  </a:cubicBezTo>
                  <a:cubicBezTo>
                    <a:pt x="2744" y="15411"/>
                    <a:pt x="2893" y="15284"/>
                    <a:pt x="3046" y="15095"/>
                  </a:cubicBezTo>
                  <a:cubicBezTo>
                    <a:pt x="3200" y="14905"/>
                    <a:pt x="3357" y="14653"/>
                    <a:pt x="3523" y="14400"/>
                  </a:cubicBezTo>
                  <a:cubicBezTo>
                    <a:pt x="3689" y="14147"/>
                    <a:pt x="3864" y="13895"/>
                    <a:pt x="4043" y="13642"/>
                  </a:cubicBezTo>
                  <a:cubicBezTo>
                    <a:pt x="4222" y="13389"/>
                    <a:pt x="4405" y="13137"/>
                    <a:pt x="4544" y="12884"/>
                  </a:cubicBezTo>
                  <a:cubicBezTo>
                    <a:pt x="4682" y="12632"/>
                    <a:pt x="4776" y="12379"/>
                    <a:pt x="4876" y="12189"/>
                  </a:cubicBezTo>
                  <a:cubicBezTo>
                    <a:pt x="4976" y="12000"/>
                    <a:pt x="5083" y="11874"/>
                    <a:pt x="5183" y="11684"/>
                  </a:cubicBezTo>
                  <a:cubicBezTo>
                    <a:pt x="5283" y="11495"/>
                    <a:pt x="5377" y="11242"/>
                    <a:pt x="5485" y="10989"/>
                  </a:cubicBezTo>
                  <a:cubicBezTo>
                    <a:pt x="5594" y="10737"/>
                    <a:pt x="5717" y="10484"/>
                    <a:pt x="5894" y="10168"/>
                  </a:cubicBezTo>
                  <a:cubicBezTo>
                    <a:pt x="6071" y="9853"/>
                    <a:pt x="6301" y="9474"/>
                    <a:pt x="6465" y="9158"/>
                  </a:cubicBezTo>
                  <a:cubicBezTo>
                    <a:pt x="6629" y="8842"/>
                    <a:pt x="6727" y="8589"/>
                    <a:pt x="6846" y="8337"/>
                  </a:cubicBezTo>
                  <a:cubicBezTo>
                    <a:pt x="6966" y="8084"/>
                    <a:pt x="7106" y="7832"/>
                    <a:pt x="7238" y="7579"/>
                  </a:cubicBezTo>
                  <a:cubicBezTo>
                    <a:pt x="7370" y="7326"/>
                    <a:pt x="7494" y="7074"/>
                    <a:pt x="7620" y="6821"/>
                  </a:cubicBezTo>
                  <a:cubicBezTo>
                    <a:pt x="7745" y="6568"/>
                    <a:pt x="7873" y="6316"/>
                    <a:pt x="8065" y="6000"/>
                  </a:cubicBezTo>
                  <a:cubicBezTo>
                    <a:pt x="8257" y="5684"/>
                    <a:pt x="8512" y="5305"/>
                    <a:pt x="8706" y="5053"/>
                  </a:cubicBezTo>
                  <a:cubicBezTo>
                    <a:pt x="8900" y="4800"/>
                    <a:pt x="9032" y="4674"/>
                    <a:pt x="9166" y="4484"/>
                  </a:cubicBezTo>
                  <a:cubicBezTo>
                    <a:pt x="9300" y="4295"/>
                    <a:pt x="9437" y="4042"/>
                    <a:pt x="9569" y="3853"/>
                  </a:cubicBezTo>
                  <a:cubicBezTo>
                    <a:pt x="9701" y="3663"/>
                    <a:pt x="9829" y="3537"/>
                    <a:pt x="9967" y="3411"/>
                  </a:cubicBezTo>
                  <a:cubicBezTo>
                    <a:pt x="10106" y="3284"/>
                    <a:pt x="10255" y="3158"/>
                    <a:pt x="10402" y="3032"/>
                  </a:cubicBezTo>
                  <a:cubicBezTo>
                    <a:pt x="10549" y="2905"/>
                    <a:pt x="10693" y="2779"/>
                    <a:pt x="10840" y="2589"/>
                  </a:cubicBezTo>
                  <a:cubicBezTo>
                    <a:pt x="10987" y="2400"/>
                    <a:pt x="11137" y="2147"/>
                    <a:pt x="11279" y="1958"/>
                  </a:cubicBezTo>
                  <a:cubicBezTo>
                    <a:pt x="11422" y="1768"/>
                    <a:pt x="11558" y="1642"/>
                    <a:pt x="11705" y="1516"/>
                  </a:cubicBezTo>
                  <a:cubicBezTo>
                    <a:pt x="11852" y="1389"/>
                    <a:pt x="12010" y="1263"/>
                    <a:pt x="12165" y="1137"/>
                  </a:cubicBezTo>
                  <a:cubicBezTo>
                    <a:pt x="12321" y="1011"/>
                    <a:pt x="12474" y="884"/>
                    <a:pt x="12630" y="821"/>
                  </a:cubicBezTo>
                  <a:cubicBezTo>
                    <a:pt x="12785" y="758"/>
                    <a:pt x="12943" y="758"/>
                    <a:pt x="13092" y="695"/>
                  </a:cubicBezTo>
                  <a:cubicBezTo>
                    <a:pt x="13241" y="632"/>
                    <a:pt x="13382" y="505"/>
                    <a:pt x="13531" y="442"/>
                  </a:cubicBezTo>
                  <a:cubicBezTo>
                    <a:pt x="13680" y="379"/>
                    <a:pt x="13838" y="379"/>
                    <a:pt x="13993" y="316"/>
                  </a:cubicBezTo>
                  <a:cubicBezTo>
                    <a:pt x="14149" y="253"/>
                    <a:pt x="14302" y="126"/>
                    <a:pt x="14455" y="63"/>
                  </a:cubicBezTo>
                  <a:cubicBezTo>
                    <a:pt x="14609" y="0"/>
                    <a:pt x="14762" y="0"/>
                    <a:pt x="14907" y="0"/>
                  </a:cubicBezTo>
                  <a:cubicBezTo>
                    <a:pt x="15052" y="0"/>
                    <a:pt x="15188" y="0"/>
                    <a:pt x="15333" y="0"/>
                  </a:cubicBezTo>
                  <a:cubicBezTo>
                    <a:pt x="15478" y="0"/>
                    <a:pt x="15631" y="0"/>
                    <a:pt x="15780" y="0"/>
                  </a:cubicBezTo>
                  <a:cubicBezTo>
                    <a:pt x="15929" y="0"/>
                    <a:pt x="16074" y="0"/>
                    <a:pt x="16219" y="0"/>
                  </a:cubicBezTo>
                  <a:cubicBezTo>
                    <a:pt x="16364" y="0"/>
                    <a:pt x="16509" y="0"/>
                    <a:pt x="16647" y="0"/>
                  </a:cubicBezTo>
                  <a:cubicBezTo>
                    <a:pt x="16786" y="0"/>
                    <a:pt x="16918" y="0"/>
                    <a:pt x="17056" y="0"/>
                  </a:cubicBezTo>
                  <a:cubicBezTo>
                    <a:pt x="17195" y="0"/>
                    <a:pt x="17340" y="0"/>
                    <a:pt x="17480" y="63"/>
                  </a:cubicBezTo>
                  <a:cubicBezTo>
                    <a:pt x="17621" y="126"/>
                    <a:pt x="17757" y="253"/>
                    <a:pt x="17951" y="442"/>
                  </a:cubicBezTo>
                  <a:cubicBezTo>
                    <a:pt x="18145" y="632"/>
                    <a:pt x="18396" y="884"/>
                    <a:pt x="18648" y="1200"/>
                  </a:cubicBezTo>
                  <a:cubicBezTo>
                    <a:pt x="18899" y="1516"/>
                    <a:pt x="19150" y="1895"/>
                    <a:pt x="19329" y="2211"/>
                  </a:cubicBezTo>
                  <a:cubicBezTo>
                    <a:pt x="19508" y="2526"/>
                    <a:pt x="19615" y="2779"/>
                    <a:pt x="19785" y="3158"/>
                  </a:cubicBezTo>
                  <a:cubicBezTo>
                    <a:pt x="19956" y="3537"/>
                    <a:pt x="20190" y="4042"/>
                    <a:pt x="20407" y="4611"/>
                  </a:cubicBezTo>
                  <a:cubicBezTo>
                    <a:pt x="20624" y="5179"/>
                    <a:pt x="20825" y="5811"/>
                    <a:pt x="21021" y="6442"/>
                  </a:cubicBezTo>
                  <a:cubicBezTo>
                    <a:pt x="21217" y="7074"/>
                    <a:pt x="21408" y="7705"/>
                    <a:pt x="21600" y="8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234949" y="2899602"/>
              <a:ext cx="12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06"/>
                    <a:pt x="7200" y="6212"/>
                    <a:pt x="10800" y="9812"/>
                  </a:cubicBezTo>
                  <a:cubicBezTo>
                    <a:pt x="14400" y="13412"/>
                    <a:pt x="18000" y="175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222249" y="2685411"/>
              <a:ext cx="95588" cy="601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2" h="21539" fill="norm" stroke="1" extrusionOk="0">
                  <a:moveTo>
                    <a:pt x="5400" y="21539"/>
                  </a:moveTo>
                  <a:cubicBezTo>
                    <a:pt x="4050" y="19190"/>
                    <a:pt x="2700" y="16840"/>
                    <a:pt x="1800" y="14150"/>
                  </a:cubicBezTo>
                  <a:cubicBezTo>
                    <a:pt x="900" y="11459"/>
                    <a:pt x="450" y="8427"/>
                    <a:pt x="675" y="6305"/>
                  </a:cubicBezTo>
                  <a:cubicBezTo>
                    <a:pt x="900" y="4183"/>
                    <a:pt x="1800" y="2971"/>
                    <a:pt x="2700" y="2137"/>
                  </a:cubicBezTo>
                  <a:cubicBezTo>
                    <a:pt x="3600" y="1303"/>
                    <a:pt x="4500" y="848"/>
                    <a:pt x="5850" y="507"/>
                  </a:cubicBezTo>
                  <a:cubicBezTo>
                    <a:pt x="7200" y="166"/>
                    <a:pt x="9000" y="-61"/>
                    <a:pt x="11250" y="15"/>
                  </a:cubicBezTo>
                  <a:cubicBezTo>
                    <a:pt x="13500" y="91"/>
                    <a:pt x="16200" y="470"/>
                    <a:pt x="18225" y="1417"/>
                  </a:cubicBezTo>
                  <a:cubicBezTo>
                    <a:pt x="20250" y="2364"/>
                    <a:pt x="21600" y="3880"/>
                    <a:pt x="18450" y="5206"/>
                  </a:cubicBezTo>
                  <a:cubicBezTo>
                    <a:pt x="15300" y="6533"/>
                    <a:pt x="7650" y="7670"/>
                    <a:pt x="0" y="8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330199" y="2963102"/>
              <a:ext cx="152401" cy="242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9016"/>
                  </a:moveTo>
                  <a:cubicBezTo>
                    <a:pt x="300" y="7701"/>
                    <a:pt x="600" y="6386"/>
                    <a:pt x="1500" y="5823"/>
                  </a:cubicBezTo>
                  <a:cubicBezTo>
                    <a:pt x="2400" y="5259"/>
                    <a:pt x="3900" y="5447"/>
                    <a:pt x="6000" y="6668"/>
                  </a:cubicBezTo>
                  <a:cubicBezTo>
                    <a:pt x="8100" y="7889"/>
                    <a:pt x="10800" y="10143"/>
                    <a:pt x="12450" y="12397"/>
                  </a:cubicBezTo>
                  <a:cubicBezTo>
                    <a:pt x="14100" y="14650"/>
                    <a:pt x="14700" y="16904"/>
                    <a:pt x="14400" y="18595"/>
                  </a:cubicBezTo>
                  <a:cubicBezTo>
                    <a:pt x="14100" y="20285"/>
                    <a:pt x="12900" y="21412"/>
                    <a:pt x="12000" y="21506"/>
                  </a:cubicBezTo>
                  <a:cubicBezTo>
                    <a:pt x="11100" y="21600"/>
                    <a:pt x="10500" y="20661"/>
                    <a:pt x="10950" y="17937"/>
                  </a:cubicBezTo>
                  <a:cubicBezTo>
                    <a:pt x="11400" y="15214"/>
                    <a:pt x="12900" y="10706"/>
                    <a:pt x="14850" y="7419"/>
                  </a:cubicBezTo>
                  <a:cubicBezTo>
                    <a:pt x="16800" y="4132"/>
                    <a:pt x="19200" y="20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577731" y="2702086"/>
              <a:ext cx="177919" cy="54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58" fill="norm" stroke="1" extrusionOk="0">
                  <a:moveTo>
                    <a:pt x="18852" y="1791"/>
                  </a:moveTo>
                  <a:cubicBezTo>
                    <a:pt x="18852" y="1203"/>
                    <a:pt x="18852" y="614"/>
                    <a:pt x="18098" y="278"/>
                  </a:cubicBezTo>
                  <a:cubicBezTo>
                    <a:pt x="17345" y="-58"/>
                    <a:pt x="15838" y="-142"/>
                    <a:pt x="13954" y="320"/>
                  </a:cubicBezTo>
                  <a:cubicBezTo>
                    <a:pt x="12070" y="783"/>
                    <a:pt x="9810" y="1791"/>
                    <a:pt x="7298" y="3598"/>
                  </a:cubicBezTo>
                  <a:cubicBezTo>
                    <a:pt x="4786" y="5405"/>
                    <a:pt x="2024" y="8011"/>
                    <a:pt x="768" y="10616"/>
                  </a:cubicBezTo>
                  <a:cubicBezTo>
                    <a:pt x="-488" y="13221"/>
                    <a:pt x="-237" y="15827"/>
                    <a:pt x="1772" y="17634"/>
                  </a:cubicBezTo>
                  <a:cubicBezTo>
                    <a:pt x="3782" y="19441"/>
                    <a:pt x="7549" y="20449"/>
                    <a:pt x="11065" y="20954"/>
                  </a:cubicBezTo>
                  <a:cubicBezTo>
                    <a:pt x="14582" y="21458"/>
                    <a:pt x="17847" y="21458"/>
                    <a:pt x="21112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903816" y="2719360"/>
              <a:ext cx="258235" cy="471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354" y="11343"/>
                  </a:moveTo>
                  <a:cubicBezTo>
                    <a:pt x="708" y="13647"/>
                    <a:pt x="1062" y="15951"/>
                    <a:pt x="1239" y="17487"/>
                  </a:cubicBezTo>
                  <a:cubicBezTo>
                    <a:pt x="1416" y="19023"/>
                    <a:pt x="1416" y="19791"/>
                    <a:pt x="1416" y="20415"/>
                  </a:cubicBezTo>
                  <a:cubicBezTo>
                    <a:pt x="1416" y="21039"/>
                    <a:pt x="1416" y="21519"/>
                    <a:pt x="1239" y="21327"/>
                  </a:cubicBezTo>
                  <a:cubicBezTo>
                    <a:pt x="1062" y="21135"/>
                    <a:pt x="708" y="20271"/>
                    <a:pt x="443" y="18159"/>
                  </a:cubicBezTo>
                  <a:cubicBezTo>
                    <a:pt x="177" y="16047"/>
                    <a:pt x="0" y="12687"/>
                    <a:pt x="0" y="10719"/>
                  </a:cubicBezTo>
                  <a:cubicBezTo>
                    <a:pt x="0" y="8751"/>
                    <a:pt x="177" y="8175"/>
                    <a:pt x="354" y="7503"/>
                  </a:cubicBezTo>
                  <a:cubicBezTo>
                    <a:pt x="531" y="6831"/>
                    <a:pt x="708" y="6063"/>
                    <a:pt x="1239" y="5775"/>
                  </a:cubicBezTo>
                  <a:cubicBezTo>
                    <a:pt x="1770" y="5487"/>
                    <a:pt x="2656" y="5679"/>
                    <a:pt x="3364" y="6255"/>
                  </a:cubicBezTo>
                  <a:cubicBezTo>
                    <a:pt x="4072" y="6831"/>
                    <a:pt x="4603" y="7791"/>
                    <a:pt x="5134" y="8799"/>
                  </a:cubicBezTo>
                  <a:cubicBezTo>
                    <a:pt x="5666" y="9807"/>
                    <a:pt x="6197" y="10863"/>
                    <a:pt x="6905" y="11487"/>
                  </a:cubicBezTo>
                  <a:cubicBezTo>
                    <a:pt x="7613" y="12111"/>
                    <a:pt x="8498" y="12303"/>
                    <a:pt x="9295" y="12063"/>
                  </a:cubicBezTo>
                  <a:cubicBezTo>
                    <a:pt x="10092" y="11823"/>
                    <a:pt x="10800" y="11151"/>
                    <a:pt x="11862" y="9519"/>
                  </a:cubicBezTo>
                  <a:cubicBezTo>
                    <a:pt x="12925" y="7887"/>
                    <a:pt x="14341" y="5295"/>
                    <a:pt x="15226" y="3663"/>
                  </a:cubicBezTo>
                  <a:cubicBezTo>
                    <a:pt x="16111" y="2031"/>
                    <a:pt x="16466" y="1359"/>
                    <a:pt x="16997" y="831"/>
                  </a:cubicBezTo>
                  <a:cubicBezTo>
                    <a:pt x="17528" y="303"/>
                    <a:pt x="18236" y="-81"/>
                    <a:pt x="18679" y="15"/>
                  </a:cubicBezTo>
                  <a:cubicBezTo>
                    <a:pt x="19121" y="111"/>
                    <a:pt x="19298" y="687"/>
                    <a:pt x="19475" y="2463"/>
                  </a:cubicBezTo>
                  <a:cubicBezTo>
                    <a:pt x="19652" y="4239"/>
                    <a:pt x="19830" y="7215"/>
                    <a:pt x="20184" y="9903"/>
                  </a:cubicBezTo>
                  <a:cubicBezTo>
                    <a:pt x="20538" y="12591"/>
                    <a:pt x="21069" y="14991"/>
                    <a:pt x="21600" y="17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1301749" y="3083752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1504949" y="2902959"/>
              <a:ext cx="1397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36" y="11918"/>
                    <a:pt x="10473" y="3818"/>
                    <a:pt x="14073" y="1118"/>
                  </a:cubicBezTo>
                  <a:cubicBezTo>
                    <a:pt x="17673" y="-1582"/>
                    <a:pt x="1963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1523999" y="3007552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917699" y="2912302"/>
              <a:ext cx="222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8900"/>
                    <a:pt x="8229" y="16200"/>
                    <a:pt x="11829" y="12600"/>
                  </a:cubicBezTo>
                  <a:cubicBezTo>
                    <a:pt x="15429" y="9000"/>
                    <a:pt x="18514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2031999" y="2829752"/>
              <a:ext cx="381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500"/>
                    <a:pt x="2400" y="9000"/>
                    <a:pt x="6000" y="12600"/>
                  </a:cubicBezTo>
                  <a:cubicBezTo>
                    <a:pt x="9600" y="16200"/>
                    <a:pt x="156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2241549" y="3058352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2677022" y="2625421"/>
              <a:ext cx="263029" cy="515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59" fill="norm" stroke="1" extrusionOk="0">
                  <a:moveTo>
                    <a:pt x="219" y="21559"/>
                  </a:moveTo>
                  <a:cubicBezTo>
                    <a:pt x="46" y="19257"/>
                    <a:pt x="-127" y="16956"/>
                    <a:pt x="132" y="14433"/>
                  </a:cubicBezTo>
                  <a:cubicBezTo>
                    <a:pt x="391" y="11910"/>
                    <a:pt x="1083" y="9166"/>
                    <a:pt x="1774" y="7174"/>
                  </a:cubicBezTo>
                  <a:cubicBezTo>
                    <a:pt x="2465" y="5182"/>
                    <a:pt x="3156" y="3943"/>
                    <a:pt x="3761" y="3102"/>
                  </a:cubicBezTo>
                  <a:cubicBezTo>
                    <a:pt x="4366" y="2261"/>
                    <a:pt x="4884" y="1818"/>
                    <a:pt x="5575" y="1685"/>
                  </a:cubicBezTo>
                  <a:cubicBezTo>
                    <a:pt x="6267" y="1552"/>
                    <a:pt x="7131" y="1729"/>
                    <a:pt x="7822" y="2393"/>
                  </a:cubicBezTo>
                  <a:cubicBezTo>
                    <a:pt x="8513" y="3057"/>
                    <a:pt x="9031" y="4208"/>
                    <a:pt x="9377" y="5005"/>
                  </a:cubicBezTo>
                  <a:cubicBezTo>
                    <a:pt x="9723" y="5802"/>
                    <a:pt x="9895" y="6244"/>
                    <a:pt x="10414" y="6510"/>
                  </a:cubicBezTo>
                  <a:cubicBezTo>
                    <a:pt x="10932" y="6775"/>
                    <a:pt x="11796" y="6864"/>
                    <a:pt x="12747" y="6289"/>
                  </a:cubicBezTo>
                  <a:cubicBezTo>
                    <a:pt x="13697" y="5713"/>
                    <a:pt x="14734" y="4474"/>
                    <a:pt x="15511" y="3456"/>
                  </a:cubicBezTo>
                  <a:cubicBezTo>
                    <a:pt x="16289" y="2438"/>
                    <a:pt x="16807" y="1641"/>
                    <a:pt x="17326" y="1021"/>
                  </a:cubicBezTo>
                  <a:cubicBezTo>
                    <a:pt x="17844" y="402"/>
                    <a:pt x="18363" y="-41"/>
                    <a:pt x="18795" y="3"/>
                  </a:cubicBezTo>
                  <a:cubicBezTo>
                    <a:pt x="19227" y="48"/>
                    <a:pt x="19572" y="579"/>
                    <a:pt x="19831" y="2261"/>
                  </a:cubicBezTo>
                  <a:cubicBezTo>
                    <a:pt x="20091" y="3943"/>
                    <a:pt x="20263" y="6775"/>
                    <a:pt x="20436" y="9210"/>
                  </a:cubicBezTo>
                  <a:cubicBezTo>
                    <a:pt x="20609" y="11644"/>
                    <a:pt x="20782" y="13680"/>
                    <a:pt x="20955" y="15141"/>
                  </a:cubicBezTo>
                  <a:cubicBezTo>
                    <a:pt x="21127" y="16602"/>
                    <a:pt x="21300" y="17487"/>
                    <a:pt x="21473" y="18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3060699" y="2948095"/>
              <a:ext cx="152401" cy="19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5890"/>
                  </a:moveTo>
                  <a:cubicBezTo>
                    <a:pt x="0" y="4716"/>
                    <a:pt x="0" y="3543"/>
                    <a:pt x="600" y="2603"/>
                  </a:cubicBezTo>
                  <a:cubicBezTo>
                    <a:pt x="1200" y="1664"/>
                    <a:pt x="2400" y="960"/>
                    <a:pt x="3750" y="490"/>
                  </a:cubicBezTo>
                  <a:cubicBezTo>
                    <a:pt x="5100" y="21"/>
                    <a:pt x="6600" y="-214"/>
                    <a:pt x="7650" y="256"/>
                  </a:cubicBezTo>
                  <a:cubicBezTo>
                    <a:pt x="8700" y="725"/>
                    <a:pt x="9300" y="1899"/>
                    <a:pt x="8550" y="4951"/>
                  </a:cubicBezTo>
                  <a:cubicBezTo>
                    <a:pt x="7800" y="8003"/>
                    <a:pt x="5700" y="12934"/>
                    <a:pt x="4350" y="15986"/>
                  </a:cubicBezTo>
                  <a:cubicBezTo>
                    <a:pt x="3000" y="19038"/>
                    <a:pt x="2400" y="20212"/>
                    <a:pt x="2850" y="20799"/>
                  </a:cubicBezTo>
                  <a:cubicBezTo>
                    <a:pt x="3300" y="21386"/>
                    <a:pt x="4800" y="21386"/>
                    <a:pt x="8100" y="20447"/>
                  </a:cubicBezTo>
                  <a:cubicBezTo>
                    <a:pt x="11400" y="19508"/>
                    <a:pt x="16500" y="17629"/>
                    <a:pt x="21600" y="15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3327399" y="2829752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3270249" y="2994852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3835399" y="2880552"/>
              <a:ext cx="222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7280"/>
                    <a:pt x="8640" y="12960"/>
                    <a:pt x="12240" y="9360"/>
                  </a:cubicBezTo>
                  <a:cubicBezTo>
                    <a:pt x="15840" y="5760"/>
                    <a:pt x="1872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4140199" y="2982152"/>
              <a:ext cx="69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5305"/>
                    <a:pt x="11127" y="10611"/>
                    <a:pt x="7527" y="14211"/>
                  </a:cubicBezTo>
                  <a:cubicBezTo>
                    <a:pt x="3927" y="17811"/>
                    <a:pt x="1964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4584699" y="2594539"/>
              <a:ext cx="212499" cy="470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15" fill="norm" stroke="1" extrusionOk="0">
                  <a:moveTo>
                    <a:pt x="0" y="21515"/>
                  </a:moveTo>
                  <a:cubicBezTo>
                    <a:pt x="214" y="17544"/>
                    <a:pt x="428" y="13572"/>
                    <a:pt x="749" y="10231"/>
                  </a:cubicBezTo>
                  <a:cubicBezTo>
                    <a:pt x="1069" y="6889"/>
                    <a:pt x="1497" y="4177"/>
                    <a:pt x="1925" y="2482"/>
                  </a:cubicBezTo>
                  <a:cubicBezTo>
                    <a:pt x="2352" y="787"/>
                    <a:pt x="2780" y="109"/>
                    <a:pt x="3208" y="12"/>
                  </a:cubicBezTo>
                  <a:cubicBezTo>
                    <a:pt x="3636" y="-85"/>
                    <a:pt x="4063" y="399"/>
                    <a:pt x="4919" y="1610"/>
                  </a:cubicBezTo>
                  <a:cubicBezTo>
                    <a:pt x="5774" y="2821"/>
                    <a:pt x="7057" y="4758"/>
                    <a:pt x="8020" y="5920"/>
                  </a:cubicBezTo>
                  <a:cubicBezTo>
                    <a:pt x="8982" y="7083"/>
                    <a:pt x="9624" y="7470"/>
                    <a:pt x="10479" y="7761"/>
                  </a:cubicBezTo>
                  <a:cubicBezTo>
                    <a:pt x="11335" y="8051"/>
                    <a:pt x="12404" y="8245"/>
                    <a:pt x="13366" y="8100"/>
                  </a:cubicBezTo>
                  <a:cubicBezTo>
                    <a:pt x="14329" y="7954"/>
                    <a:pt x="15184" y="7470"/>
                    <a:pt x="16147" y="6647"/>
                  </a:cubicBezTo>
                  <a:cubicBezTo>
                    <a:pt x="17109" y="5824"/>
                    <a:pt x="18178" y="4661"/>
                    <a:pt x="19034" y="3789"/>
                  </a:cubicBezTo>
                  <a:cubicBezTo>
                    <a:pt x="19889" y="2918"/>
                    <a:pt x="20531" y="2337"/>
                    <a:pt x="20958" y="2337"/>
                  </a:cubicBezTo>
                  <a:cubicBezTo>
                    <a:pt x="21386" y="2337"/>
                    <a:pt x="21600" y="2918"/>
                    <a:pt x="21386" y="4855"/>
                  </a:cubicBezTo>
                  <a:cubicBezTo>
                    <a:pt x="21172" y="6792"/>
                    <a:pt x="20531" y="10085"/>
                    <a:pt x="20424" y="12604"/>
                  </a:cubicBezTo>
                  <a:cubicBezTo>
                    <a:pt x="20317" y="15122"/>
                    <a:pt x="20745" y="16866"/>
                    <a:pt x="21172" y="18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4902199" y="2937652"/>
              <a:ext cx="76746" cy="174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181" fill="norm" stroke="1" extrusionOk="0">
                  <a:moveTo>
                    <a:pt x="0" y="778"/>
                  </a:moveTo>
                  <a:cubicBezTo>
                    <a:pt x="2919" y="263"/>
                    <a:pt x="5838" y="-251"/>
                    <a:pt x="7881" y="135"/>
                  </a:cubicBezTo>
                  <a:cubicBezTo>
                    <a:pt x="9924" y="520"/>
                    <a:pt x="11092" y="1806"/>
                    <a:pt x="10508" y="3478"/>
                  </a:cubicBezTo>
                  <a:cubicBezTo>
                    <a:pt x="9924" y="5149"/>
                    <a:pt x="7589" y="7206"/>
                    <a:pt x="8173" y="8492"/>
                  </a:cubicBezTo>
                  <a:cubicBezTo>
                    <a:pt x="8757" y="9778"/>
                    <a:pt x="12259" y="10292"/>
                    <a:pt x="15178" y="11063"/>
                  </a:cubicBezTo>
                  <a:cubicBezTo>
                    <a:pt x="18097" y="11835"/>
                    <a:pt x="20432" y="12863"/>
                    <a:pt x="21016" y="14535"/>
                  </a:cubicBezTo>
                  <a:cubicBezTo>
                    <a:pt x="21600" y="16206"/>
                    <a:pt x="20432" y="18520"/>
                    <a:pt x="18389" y="19806"/>
                  </a:cubicBezTo>
                  <a:cubicBezTo>
                    <a:pt x="16346" y="21092"/>
                    <a:pt x="13427" y="21349"/>
                    <a:pt x="10800" y="21092"/>
                  </a:cubicBezTo>
                  <a:cubicBezTo>
                    <a:pt x="8173" y="20835"/>
                    <a:pt x="5838" y="20063"/>
                    <a:pt x="4670" y="18906"/>
                  </a:cubicBezTo>
                  <a:cubicBezTo>
                    <a:pt x="3503" y="17749"/>
                    <a:pt x="3503" y="16206"/>
                    <a:pt x="3503" y="14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5168899" y="2829752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5130799" y="2937702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5671472" y="2778952"/>
              <a:ext cx="195928" cy="191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24" fill="norm" stroke="1" extrusionOk="0">
                  <a:moveTo>
                    <a:pt x="20581" y="0"/>
                  </a:moveTo>
                  <a:cubicBezTo>
                    <a:pt x="15985" y="3323"/>
                    <a:pt x="11389" y="6646"/>
                    <a:pt x="8057" y="9495"/>
                  </a:cubicBezTo>
                  <a:cubicBezTo>
                    <a:pt x="4725" y="12343"/>
                    <a:pt x="2657" y="14716"/>
                    <a:pt x="1393" y="16497"/>
                  </a:cubicBezTo>
                  <a:cubicBezTo>
                    <a:pt x="130" y="18277"/>
                    <a:pt x="-330" y="19464"/>
                    <a:pt x="244" y="20295"/>
                  </a:cubicBezTo>
                  <a:cubicBezTo>
                    <a:pt x="819" y="21125"/>
                    <a:pt x="2427" y="21600"/>
                    <a:pt x="6104" y="21363"/>
                  </a:cubicBezTo>
                  <a:cubicBezTo>
                    <a:pt x="9781" y="21125"/>
                    <a:pt x="15525" y="20176"/>
                    <a:pt x="21270" y="19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5772149" y="2867852"/>
              <a:ext cx="533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4" y="18000"/>
                    <a:pt x="5829" y="14400"/>
                    <a:pt x="8614" y="11880"/>
                  </a:cubicBezTo>
                  <a:cubicBezTo>
                    <a:pt x="11400" y="9360"/>
                    <a:pt x="14057" y="7920"/>
                    <a:pt x="16200" y="6120"/>
                  </a:cubicBezTo>
                  <a:cubicBezTo>
                    <a:pt x="18343" y="4320"/>
                    <a:pt x="19971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6197599" y="2829752"/>
              <a:ext cx="8795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0" y="0"/>
                  </a:moveTo>
                  <a:cubicBezTo>
                    <a:pt x="5657" y="1440"/>
                    <a:pt x="11314" y="2880"/>
                    <a:pt x="15171" y="4140"/>
                  </a:cubicBezTo>
                  <a:cubicBezTo>
                    <a:pt x="19029" y="5400"/>
                    <a:pt x="21086" y="6480"/>
                    <a:pt x="21343" y="8640"/>
                  </a:cubicBezTo>
                  <a:cubicBezTo>
                    <a:pt x="21600" y="10800"/>
                    <a:pt x="20057" y="14040"/>
                    <a:pt x="17229" y="16380"/>
                  </a:cubicBezTo>
                  <a:cubicBezTo>
                    <a:pt x="14400" y="18720"/>
                    <a:pt x="10286" y="20160"/>
                    <a:pt x="8486" y="20880"/>
                  </a:cubicBezTo>
                  <a:cubicBezTo>
                    <a:pt x="6686" y="21600"/>
                    <a:pt x="7200" y="21600"/>
                    <a:pt x="7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6330949" y="2613852"/>
              <a:ext cx="198329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600" fill="norm" stroke="1" extrusionOk="0">
                  <a:moveTo>
                    <a:pt x="0" y="0"/>
                  </a:moveTo>
                  <a:cubicBezTo>
                    <a:pt x="4008" y="1029"/>
                    <a:pt x="8016" y="2057"/>
                    <a:pt x="11802" y="3909"/>
                  </a:cubicBezTo>
                  <a:cubicBezTo>
                    <a:pt x="15588" y="5760"/>
                    <a:pt x="19151" y="8434"/>
                    <a:pt x="20375" y="10903"/>
                  </a:cubicBezTo>
                  <a:cubicBezTo>
                    <a:pt x="21600" y="13371"/>
                    <a:pt x="20487" y="15634"/>
                    <a:pt x="17480" y="17383"/>
                  </a:cubicBezTo>
                  <a:cubicBezTo>
                    <a:pt x="14474" y="19131"/>
                    <a:pt x="9575" y="20366"/>
                    <a:pt x="46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6819899" y="2855152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6845299" y="3001202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7829549" y="2467802"/>
              <a:ext cx="381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3400"/>
                    <a:pt x="12000" y="6800"/>
                    <a:pt x="15600" y="10400"/>
                  </a:cubicBezTo>
                  <a:cubicBezTo>
                    <a:pt x="19200" y="14000"/>
                    <a:pt x="20400" y="17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8045449" y="2416551"/>
              <a:ext cx="127001" cy="451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21600" y="7556"/>
                  </a:moveTo>
                  <a:cubicBezTo>
                    <a:pt x="21600" y="5848"/>
                    <a:pt x="21600" y="4140"/>
                    <a:pt x="20160" y="2834"/>
                  </a:cubicBezTo>
                  <a:cubicBezTo>
                    <a:pt x="18720" y="1528"/>
                    <a:pt x="15840" y="624"/>
                    <a:pt x="13500" y="222"/>
                  </a:cubicBezTo>
                  <a:cubicBezTo>
                    <a:pt x="11160" y="-180"/>
                    <a:pt x="9360" y="-80"/>
                    <a:pt x="7380" y="875"/>
                  </a:cubicBezTo>
                  <a:cubicBezTo>
                    <a:pt x="5400" y="1829"/>
                    <a:pt x="3240" y="3638"/>
                    <a:pt x="1980" y="6451"/>
                  </a:cubicBezTo>
                  <a:cubicBezTo>
                    <a:pt x="720" y="9264"/>
                    <a:pt x="360" y="13081"/>
                    <a:pt x="180" y="15744"/>
                  </a:cubicBezTo>
                  <a:cubicBezTo>
                    <a:pt x="0" y="18406"/>
                    <a:pt x="0" y="19913"/>
                    <a:pt x="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7994649" y="2747202"/>
              <a:ext cx="146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8142022" y="2704725"/>
              <a:ext cx="119328" cy="11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827" fill="norm" stroke="1" extrusionOk="0">
                  <a:moveTo>
                    <a:pt x="15679" y="8027"/>
                  </a:moveTo>
                  <a:cubicBezTo>
                    <a:pt x="14542" y="5627"/>
                    <a:pt x="13405" y="3227"/>
                    <a:pt x="11700" y="1627"/>
                  </a:cubicBezTo>
                  <a:cubicBezTo>
                    <a:pt x="9995" y="27"/>
                    <a:pt x="7721" y="-773"/>
                    <a:pt x="5637" y="1027"/>
                  </a:cubicBezTo>
                  <a:cubicBezTo>
                    <a:pt x="3552" y="2827"/>
                    <a:pt x="1658" y="7227"/>
                    <a:pt x="710" y="10427"/>
                  </a:cubicBezTo>
                  <a:cubicBezTo>
                    <a:pt x="-237" y="13627"/>
                    <a:pt x="-237" y="15627"/>
                    <a:pt x="710" y="17027"/>
                  </a:cubicBezTo>
                  <a:cubicBezTo>
                    <a:pt x="1658" y="18427"/>
                    <a:pt x="3552" y="19227"/>
                    <a:pt x="5068" y="18827"/>
                  </a:cubicBezTo>
                  <a:cubicBezTo>
                    <a:pt x="6584" y="18427"/>
                    <a:pt x="7721" y="16827"/>
                    <a:pt x="8858" y="15027"/>
                  </a:cubicBezTo>
                  <a:cubicBezTo>
                    <a:pt x="9995" y="13227"/>
                    <a:pt x="11131" y="11227"/>
                    <a:pt x="12079" y="11627"/>
                  </a:cubicBezTo>
                  <a:cubicBezTo>
                    <a:pt x="13026" y="12027"/>
                    <a:pt x="13784" y="14827"/>
                    <a:pt x="14731" y="17027"/>
                  </a:cubicBezTo>
                  <a:cubicBezTo>
                    <a:pt x="15679" y="19227"/>
                    <a:pt x="16816" y="20827"/>
                    <a:pt x="17952" y="20827"/>
                  </a:cubicBezTo>
                  <a:cubicBezTo>
                    <a:pt x="19089" y="20827"/>
                    <a:pt x="20226" y="19227"/>
                    <a:pt x="21363" y="17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8286749" y="2664652"/>
              <a:ext cx="133351" cy="197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5515"/>
                  </a:moveTo>
                  <a:cubicBezTo>
                    <a:pt x="0" y="10111"/>
                    <a:pt x="0" y="14706"/>
                    <a:pt x="514" y="17464"/>
                  </a:cubicBezTo>
                  <a:cubicBezTo>
                    <a:pt x="1029" y="20221"/>
                    <a:pt x="2057" y="21140"/>
                    <a:pt x="3429" y="21370"/>
                  </a:cubicBezTo>
                  <a:cubicBezTo>
                    <a:pt x="4800" y="21600"/>
                    <a:pt x="6514" y="21140"/>
                    <a:pt x="8400" y="19072"/>
                  </a:cubicBezTo>
                  <a:cubicBezTo>
                    <a:pt x="10286" y="17004"/>
                    <a:pt x="12343" y="13328"/>
                    <a:pt x="14571" y="9881"/>
                  </a:cubicBezTo>
                  <a:cubicBezTo>
                    <a:pt x="16800" y="6434"/>
                    <a:pt x="19200" y="32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8410305" y="2740844"/>
              <a:ext cx="86511" cy="93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0753" fill="norm" stroke="1" extrusionOk="0">
                  <a:moveTo>
                    <a:pt x="10094" y="5636"/>
                  </a:moveTo>
                  <a:cubicBezTo>
                    <a:pt x="11122" y="3289"/>
                    <a:pt x="12151" y="941"/>
                    <a:pt x="11379" y="236"/>
                  </a:cubicBezTo>
                  <a:cubicBezTo>
                    <a:pt x="10608" y="-468"/>
                    <a:pt x="8037" y="471"/>
                    <a:pt x="5979" y="2115"/>
                  </a:cubicBezTo>
                  <a:cubicBezTo>
                    <a:pt x="3922" y="3758"/>
                    <a:pt x="2379" y="6106"/>
                    <a:pt x="1351" y="8454"/>
                  </a:cubicBezTo>
                  <a:cubicBezTo>
                    <a:pt x="322" y="10802"/>
                    <a:pt x="-192" y="13149"/>
                    <a:pt x="65" y="15497"/>
                  </a:cubicBezTo>
                  <a:cubicBezTo>
                    <a:pt x="322" y="17845"/>
                    <a:pt x="1351" y="20193"/>
                    <a:pt x="4694" y="20662"/>
                  </a:cubicBezTo>
                  <a:cubicBezTo>
                    <a:pt x="8037" y="21132"/>
                    <a:pt x="13694" y="19723"/>
                    <a:pt x="17037" y="17375"/>
                  </a:cubicBezTo>
                  <a:cubicBezTo>
                    <a:pt x="20379" y="15028"/>
                    <a:pt x="21408" y="11741"/>
                    <a:pt x="20894" y="9393"/>
                  </a:cubicBezTo>
                  <a:cubicBezTo>
                    <a:pt x="20379" y="7045"/>
                    <a:pt x="18322" y="5636"/>
                    <a:pt x="16265" y="4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8528049" y="2721802"/>
              <a:ext cx="95251" cy="11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6" fill="norm" stroke="1" extrusionOk="0">
                  <a:moveTo>
                    <a:pt x="0" y="5684"/>
                  </a:moveTo>
                  <a:cubicBezTo>
                    <a:pt x="2400" y="5305"/>
                    <a:pt x="4800" y="4926"/>
                    <a:pt x="7200" y="6063"/>
                  </a:cubicBezTo>
                  <a:cubicBezTo>
                    <a:pt x="9600" y="7200"/>
                    <a:pt x="12000" y="9853"/>
                    <a:pt x="13680" y="12884"/>
                  </a:cubicBezTo>
                  <a:cubicBezTo>
                    <a:pt x="15360" y="15916"/>
                    <a:pt x="16320" y="19326"/>
                    <a:pt x="15840" y="20463"/>
                  </a:cubicBezTo>
                  <a:cubicBezTo>
                    <a:pt x="15360" y="21600"/>
                    <a:pt x="13440" y="20463"/>
                    <a:pt x="12000" y="18000"/>
                  </a:cubicBezTo>
                  <a:cubicBezTo>
                    <a:pt x="10560" y="15537"/>
                    <a:pt x="9600" y="11747"/>
                    <a:pt x="9600" y="8905"/>
                  </a:cubicBezTo>
                  <a:cubicBezTo>
                    <a:pt x="9600" y="6063"/>
                    <a:pt x="10560" y="4168"/>
                    <a:pt x="12720" y="2842"/>
                  </a:cubicBezTo>
                  <a:cubicBezTo>
                    <a:pt x="14880" y="1516"/>
                    <a:pt x="18240" y="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8643509" y="2753552"/>
              <a:ext cx="163942" cy="95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51" fill="norm" stroke="1" extrusionOk="0">
                  <a:moveTo>
                    <a:pt x="14802" y="0"/>
                  </a:moveTo>
                  <a:cubicBezTo>
                    <a:pt x="10648" y="939"/>
                    <a:pt x="6494" y="1878"/>
                    <a:pt x="4002" y="3287"/>
                  </a:cubicBezTo>
                  <a:cubicBezTo>
                    <a:pt x="1510" y="4696"/>
                    <a:pt x="679" y="6574"/>
                    <a:pt x="263" y="8922"/>
                  </a:cubicBezTo>
                  <a:cubicBezTo>
                    <a:pt x="-152" y="11270"/>
                    <a:pt x="-152" y="14087"/>
                    <a:pt x="817" y="15496"/>
                  </a:cubicBezTo>
                  <a:cubicBezTo>
                    <a:pt x="1786" y="16904"/>
                    <a:pt x="3725" y="16904"/>
                    <a:pt x="5248" y="15730"/>
                  </a:cubicBezTo>
                  <a:cubicBezTo>
                    <a:pt x="6771" y="14557"/>
                    <a:pt x="7879" y="12209"/>
                    <a:pt x="8986" y="9157"/>
                  </a:cubicBezTo>
                  <a:cubicBezTo>
                    <a:pt x="10094" y="6104"/>
                    <a:pt x="11202" y="2348"/>
                    <a:pt x="11756" y="2817"/>
                  </a:cubicBezTo>
                  <a:cubicBezTo>
                    <a:pt x="12310" y="3287"/>
                    <a:pt x="12310" y="7983"/>
                    <a:pt x="12586" y="11504"/>
                  </a:cubicBezTo>
                  <a:cubicBezTo>
                    <a:pt x="12863" y="15026"/>
                    <a:pt x="13417" y="17374"/>
                    <a:pt x="14386" y="19017"/>
                  </a:cubicBezTo>
                  <a:cubicBezTo>
                    <a:pt x="15356" y="20661"/>
                    <a:pt x="16740" y="21600"/>
                    <a:pt x="17986" y="21130"/>
                  </a:cubicBezTo>
                  <a:cubicBezTo>
                    <a:pt x="19233" y="20661"/>
                    <a:pt x="20340" y="18783"/>
                    <a:pt x="21448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8861177" y="2486852"/>
              <a:ext cx="76718" cy="368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359" fill="norm" stroke="1" extrusionOk="0">
                  <a:moveTo>
                    <a:pt x="919" y="0"/>
                  </a:moveTo>
                  <a:cubicBezTo>
                    <a:pt x="919" y="4909"/>
                    <a:pt x="919" y="9818"/>
                    <a:pt x="1203" y="13132"/>
                  </a:cubicBezTo>
                  <a:cubicBezTo>
                    <a:pt x="1488" y="16445"/>
                    <a:pt x="2056" y="18164"/>
                    <a:pt x="3193" y="18164"/>
                  </a:cubicBezTo>
                  <a:cubicBezTo>
                    <a:pt x="4330" y="18164"/>
                    <a:pt x="6035" y="16445"/>
                    <a:pt x="8025" y="15402"/>
                  </a:cubicBezTo>
                  <a:cubicBezTo>
                    <a:pt x="10014" y="14359"/>
                    <a:pt x="12288" y="13991"/>
                    <a:pt x="14277" y="14052"/>
                  </a:cubicBezTo>
                  <a:cubicBezTo>
                    <a:pt x="16267" y="14114"/>
                    <a:pt x="17972" y="14605"/>
                    <a:pt x="19109" y="15464"/>
                  </a:cubicBezTo>
                  <a:cubicBezTo>
                    <a:pt x="20246" y="16323"/>
                    <a:pt x="20814" y="17550"/>
                    <a:pt x="20530" y="18470"/>
                  </a:cubicBezTo>
                  <a:cubicBezTo>
                    <a:pt x="20246" y="19391"/>
                    <a:pt x="19109" y="20005"/>
                    <a:pt x="15982" y="20557"/>
                  </a:cubicBezTo>
                  <a:cubicBezTo>
                    <a:pt x="12856" y="21109"/>
                    <a:pt x="7740" y="21600"/>
                    <a:pt x="4330" y="21232"/>
                  </a:cubicBezTo>
                  <a:cubicBezTo>
                    <a:pt x="919" y="20864"/>
                    <a:pt x="-786" y="19636"/>
                    <a:pt x="351" y="18225"/>
                  </a:cubicBezTo>
                  <a:cubicBezTo>
                    <a:pt x="1488" y="16814"/>
                    <a:pt x="5467" y="15218"/>
                    <a:pt x="9446" y="13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9006416" y="2521813"/>
              <a:ext cx="4235" cy="339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7" fill="norm" stroke="1" extrusionOk="0">
                  <a:moveTo>
                    <a:pt x="21600" y="968"/>
                  </a:moveTo>
                  <a:cubicBezTo>
                    <a:pt x="21600" y="62"/>
                    <a:pt x="21600" y="-843"/>
                    <a:pt x="16200" y="1420"/>
                  </a:cubicBezTo>
                  <a:cubicBezTo>
                    <a:pt x="10800" y="3684"/>
                    <a:pt x="0" y="9116"/>
                    <a:pt x="0" y="12867"/>
                  </a:cubicBezTo>
                  <a:cubicBezTo>
                    <a:pt x="0" y="16618"/>
                    <a:pt x="10800" y="18688"/>
                    <a:pt x="21600" y="20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9080499" y="2690100"/>
              <a:ext cx="133351" cy="124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14" fill="norm" stroke="1" extrusionOk="0">
                  <a:moveTo>
                    <a:pt x="0" y="15670"/>
                  </a:moveTo>
                  <a:cubicBezTo>
                    <a:pt x="1714" y="15670"/>
                    <a:pt x="3429" y="15670"/>
                    <a:pt x="5657" y="13754"/>
                  </a:cubicBezTo>
                  <a:cubicBezTo>
                    <a:pt x="7886" y="11838"/>
                    <a:pt x="10629" y="8005"/>
                    <a:pt x="12000" y="5218"/>
                  </a:cubicBezTo>
                  <a:cubicBezTo>
                    <a:pt x="13371" y="2431"/>
                    <a:pt x="13371" y="689"/>
                    <a:pt x="12514" y="167"/>
                  </a:cubicBezTo>
                  <a:cubicBezTo>
                    <a:pt x="11657" y="-356"/>
                    <a:pt x="9943" y="341"/>
                    <a:pt x="8057" y="2431"/>
                  </a:cubicBezTo>
                  <a:cubicBezTo>
                    <a:pt x="6171" y="4521"/>
                    <a:pt x="4114" y="8005"/>
                    <a:pt x="3771" y="11663"/>
                  </a:cubicBezTo>
                  <a:cubicBezTo>
                    <a:pt x="3429" y="15321"/>
                    <a:pt x="4800" y="19154"/>
                    <a:pt x="8057" y="20199"/>
                  </a:cubicBezTo>
                  <a:cubicBezTo>
                    <a:pt x="11314" y="21244"/>
                    <a:pt x="16457" y="19502"/>
                    <a:pt x="21600" y="17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9296399" y="2417002"/>
              <a:ext cx="635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282"/>
                    <a:pt x="12960" y="2564"/>
                    <a:pt x="10080" y="4784"/>
                  </a:cubicBezTo>
                  <a:cubicBezTo>
                    <a:pt x="7200" y="7003"/>
                    <a:pt x="5760" y="10159"/>
                    <a:pt x="4320" y="13118"/>
                  </a:cubicBezTo>
                  <a:cubicBezTo>
                    <a:pt x="2880" y="16077"/>
                    <a:pt x="1440" y="188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7835899" y="3109152"/>
              <a:ext cx="1206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54" y="18900"/>
                    <a:pt x="3107" y="16200"/>
                    <a:pt x="4472" y="13950"/>
                  </a:cubicBezTo>
                  <a:cubicBezTo>
                    <a:pt x="5836" y="11700"/>
                    <a:pt x="7011" y="9900"/>
                    <a:pt x="8356" y="7650"/>
                  </a:cubicBezTo>
                  <a:cubicBezTo>
                    <a:pt x="9701" y="5400"/>
                    <a:pt x="11217" y="2700"/>
                    <a:pt x="12903" y="1350"/>
                  </a:cubicBezTo>
                  <a:cubicBezTo>
                    <a:pt x="14589" y="0"/>
                    <a:pt x="16446" y="0"/>
                    <a:pt x="17848" y="0"/>
                  </a:cubicBezTo>
                  <a:cubicBezTo>
                    <a:pt x="19251" y="0"/>
                    <a:pt x="20198" y="0"/>
                    <a:pt x="20785" y="450"/>
                  </a:cubicBezTo>
                  <a:cubicBezTo>
                    <a:pt x="21373" y="900"/>
                    <a:pt x="21600" y="1800"/>
                    <a:pt x="21600" y="3600"/>
                  </a:cubicBezTo>
                  <a:cubicBezTo>
                    <a:pt x="21600" y="5400"/>
                    <a:pt x="21373" y="8100"/>
                    <a:pt x="21145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7988299" y="3369502"/>
              <a:ext cx="63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065"/>
                    <a:pt x="14400" y="8129"/>
                    <a:pt x="18000" y="11729"/>
                  </a:cubicBezTo>
                  <a:cubicBezTo>
                    <a:pt x="21600" y="15329"/>
                    <a:pt x="21600" y="184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8108949" y="3391015"/>
              <a:ext cx="457201" cy="30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21284"/>
                  </a:moveTo>
                  <a:cubicBezTo>
                    <a:pt x="3100" y="20992"/>
                    <a:pt x="6200" y="20700"/>
                    <a:pt x="7800" y="20554"/>
                  </a:cubicBezTo>
                  <a:cubicBezTo>
                    <a:pt x="9400" y="20408"/>
                    <a:pt x="9500" y="20408"/>
                    <a:pt x="9200" y="19898"/>
                  </a:cubicBezTo>
                  <a:cubicBezTo>
                    <a:pt x="8900" y="19387"/>
                    <a:pt x="8200" y="18365"/>
                    <a:pt x="7500" y="16103"/>
                  </a:cubicBezTo>
                  <a:cubicBezTo>
                    <a:pt x="6800" y="13841"/>
                    <a:pt x="6100" y="10338"/>
                    <a:pt x="6150" y="7492"/>
                  </a:cubicBezTo>
                  <a:cubicBezTo>
                    <a:pt x="6200" y="4646"/>
                    <a:pt x="7000" y="2457"/>
                    <a:pt x="8100" y="1216"/>
                  </a:cubicBezTo>
                  <a:cubicBezTo>
                    <a:pt x="9200" y="-24"/>
                    <a:pt x="10600" y="-316"/>
                    <a:pt x="11900" y="341"/>
                  </a:cubicBezTo>
                  <a:cubicBezTo>
                    <a:pt x="13200" y="998"/>
                    <a:pt x="14400" y="2603"/>
                    <a:pt x="14950" y="4719"/>
                  </a:cubicBezTo>
                  <a:cubicBezTo>
                    <a:pt x="15500" y="6835"/>
                    <a:pt x="15400" y="9462"/>
                    <a:pt x="14800" y="11870"/>
                  </a:cubicBezTo>
                  <a:cubicBezTo>
                    <a:pt x="14200" y="14279"/>
                    <a:pt x="13100" y="16468"/>
                    <a:pt x="12500" y="17927"/>
                  </a:cubicBezTo>
                  <a:cubicBezTo>
                    <a:pt x="11900" y="19387"/>
                    <a:pt x="11800" y="20116"/>
                    <a:pt x="12000" y="20554"/>
                  </a:cubicBezTo>
                  <a:cubicBezTo>
                    <a:pt x="12200" y="20992"/>
                    <a:pt x="12700" y="21138"/>
                    <a:pt x="14350" y="20627"/>
                  </a:cubicBezTo>
                  <a:cubicBezTo>
                    <a:pt x="16000" y="20116"/>
                    <a:pt x="18800" y="18949"/>
                    <a:pt x="21600" y="17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8655049" y="3363152"/>
              <a:ext cx="381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3668"/>
                    <a:pt x="12000" y="7336"/>
                    <a:pt x="15600" y="10936"/>
                  </a:cubicBezTo>
                  <a:cubicBezTo>
                    <a:pt x="19200" y="14536"/>
                    <a:pt x="20400" y="180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8985249" y="3636202"/>
              <a:ext cx="298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2" y="0"/>
                    <a:pt x="9804" y="0"/>
                    <a:pt x="13404" y="3600"/>
                  </a:cubicBezTo>
                  <a:cubicBezTo>
                    <a:pt x="17004" y="7200"/>
                    <a:pt x="19302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9239249" y="3566352"/>
              <a:ext cx="134562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600" fill="norm" stroke="1" extrusionOk="0">
                  <a:moveTo>
                    <a:pt x="0" y="0"/>
                  </a:moveTo>
                  <a:cubicBezTo>
                    <a:pt x="4652" y="1565"/>
                    <a:pt x="9305" y="3130"/>
                    <a:pt x="12960" y="5322"/>
                  </a:cubicBezTo>
                  <a:cubicBezTo>
                    <a:pt x="16615" y="7513"/>
                    <a:pt x="19274" y="10330"/>
                    <a:pt x="20437" y="12522"/>
                  </a:cubicBezTo>
                  <a:cubicBezTo>
                    <a:pt x="21600" y="14713"/>
                    <a:pt x="21268" y="16278"/>
                    <a:pt x="19606" y="17687"/>
                  </a:cubicBezTo>
                  <a:cubicBezTo>
                    <a:pt x="17945" y="19096"/>
                    <a:pt x="14954" y="20348"/>
                    <a:pt x="119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9694134" y="3519584"/>
              <a:ext cx="128308" cy="351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83" fill="norm" stroke="1" extrusionOk="0">
                  <a:moveTo>
                    <a:pt x="17103" y="5574"/>
                  </a:moveTo>
                  <a:cubicBezTo>
                    <a:pt x="17103" y="4281"/>
                    <a:pt x="17103" y="2987"/>
                    <a:pt x="16755" y="1888"/>
                  </a:cubicBezTo>
                  <a:cubicBezTo>
                    <a:pt x="16407" y="788"/>
                    <a:pt x="15710" y="-117"/>
                    <a:pt x="12923" y="12"/>
                  </a:cubicBezTo>
                  <a:cubicBezTo>
                    <a:pt x="10136" y="142"/>
                    <a:pt x="5258" y="1306"/>
                    <a:pt x="2645" y="2599"/>
                  </a:cubicBezTo>
                  <a:cubicBezTo>
                    <a:pt x="32" y="3893"/>
                    <a:pt x="-316" y="5315"/>
                    <a:pt x="207" y="6221"/>
                  </a:cubicBezTo>
                  <a:cubicBezTo>
                    <a:pt x="729" y="7126"/>
                    <a:pt x="2123" y="7514"/>
                    <a:pt x="4910" y="7320"/>
                  </a:cubicBezTo>
                  <a:cubicBezTo>
                    <a:pt x="7697" y="7126"/>
                    <a:pt x="11878" y="6350"/>
                    <a:pt x="14839" y="5703"/>
                  </a:cubicBezTo>
                  <a:cubicBezTo>
                    <a:pt x="17800" y="5057"/>
                    <a:pt x="19542" y="4539"/>
                    <a:pt x="20413" y="4669"/>
                  </a:cubicBezTo>
                  <a:cubicBezTo>
                    <a:pt x="21284" y="4798"/>
                    <a:pt x="21284" y="5574"/>
                    <a:pt x="20761" y="7643"/>
                  </a:cubicBezTo>
                  <a:cubicBezTo>
                    <a:pt x="20239" y="9713"/>
                    <a:pt x="19194" y="13076"/>
                    <a:pt x="18671" y="15598"/>
                  </a:cubicBezTo>
                  <a:cubicBezTo>
                    <a:pt x="18149" y="18120"/>
                    <a:pt x="18149" y="19802"/>
                    <a:pt x="18149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9882843" y="3631097"/>
              <a:ext cx="125040" cy="17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1" h="20870" fill="norm" stroke="1" extrusionOk="0">
                  <a:moveTo>
                    <a:pt x="14263" y="606"/>
                  </a:moveTo>
                  <a:cubicBezTo>
                    <a:pt x="12521" y="103"/>
                    <a:pt x="10779" y="-399"/>
                    <a:pt x="8341" y="480"/>
                  </a:cubicBezTo>
                  <a:cubicBezTo>
                    <a:pt x="5902" y="1359"/>
                    <a:pt x="2766" y="3620"/>
                    <a:pt x="1199" y="6634"/>
                  </a:cubicBezTo>
                  <a:cubicBezTo>
                    <a:pt x="-369" y="9648"/>
                    <a:pt x="-369" y="13415"/>
                    <a:pt x="1025" y="16303"/>
                  </a:cubicBezTo>
                  <a:cubicBezTo>
                    <a:pt x="2418" y="19192"/>
                    <a:pt x="5205" y="21201"/>
                    <a:pt x="8863" y="20824"/>
                  </a:cubicBezTo>
                  <a:cubicBezTo>
                    <a:pt x="12521" y="20448"/>
                    <a:pt x="17050" y="17685"/>
                    <a:pt x="19141" y="14294"/>
                  </a:cubicBezTo>
                  <a:cubicBezTo>
                    <a:pt x="21231" y="10903"/>
                    <a:pt x="20883" y="6885"/>
                    <a:pt x="19141" y="4499"/>
                  </a:cubicBezTo>
                  <a:cubicBezTo>
                    <a:pt x="17399" y="2113"/>
                    <a:pt x="14263" y="1359"/>
                    <a:pt x="11128" y="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9594849" y="2611736"/>
              <a:ext cx="344900" cy="24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0" y="11715"/>
                  </a:moveTo>
                  <a:cubicBezTo>
                    <a:pt x="4058" y="10434"/>
                    <a:pt x="8116" y="9153"/>
                    <a:pt x="10931" y="8420"/>
                  </a:cubicBezTo>
                  <a:cubicBezTo>
                    <a:pt x="13745" y="7688"/>
                    <a:pt x="15316" y="7505"/>
                    <a:pt x="16560" y="7231"/>
                  </a:cubicBezTo>
                  <a:cubicBezTo>
                    <a:pt x="17804" y="6956"/>
                    <a:pt x="18720" y="6590"/>
                    <a:pt x="19178" y="5949"/>
                  </a:cubicBezTo>
                  <a:cubicBezTo>
                    <a:pt x="19636" y="5308"/>
                    <a:pt x="19636" y="4393"/>
                    <a:pt x="19375" y="3661"/>
                  </a:cubicBezTo>
                  <a:cubicBezTo>
                    <a:pt x="19113" y="2929"/>
                    <a:pt x="18589" y="2380"/>
                    <a:pt x="17869" y="1647"/>
                  </a:cubicBezTo>
                  <a:cubicBezTo>
                    <a:pt x="17149" y="915"/>
                    <a:pt x="16233" y="0"/>
                    <a:pt x="16233" y="0"/>
                  </a:cubicBezTo>
                  <a:cubicBezTo>
                    <a:pt x="16233" y="0"/>
                    <a:pt x="17149" y="915"/>
                    <a:pt x="18262" y="2654"/>
                  </a:cubicBezTo>
                  <a:cubicBezTo>
                    <a:pt x="19375" y="4393"/>
                    <a:pt x="20684" y="6956"/>
                    <a:pt x="21142" y="9427"/>
                  </a:cubicBezTo>
                  <a:cubicBezTo>
                    <a:pt x="21600" y="11898"/>
                    <a:pt x="21207" y="14278"/>
                    <a:pt x="20160" y="16292"/>
                  </a:cubicBezTo>
                  <a:cubicBezTo>
                    <a:pt x="19113" y="18305"/>
                    <a:pt x="17411" y="19953"/>
                    <a:pt x="157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10349936" y="2558404"/>
              <a:ext cx="208744" cy="292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91" fill="norm" stroke="1" extrusionOk="0">
                  <a:moveTo>
                    <a:pt x="705" y="4505"/>
                  </a:moveTo>
                  <a:cubicBezTo>
                    <a:pt x="273" y="3733"/>
                    <a:pt x="-159" y="2962"/>
                    <a:pt x="57" y="2345"/>
                  </a:cubicBezTo>
                  <a:cubicBezTo>
                    <a:pt x="273" y="1727"/>
                    <a:pt x="1137" y="1265"/>
                    <a:pt x="2865" y="802"/>
                  </a:cubicBezTo>
                  <a:cubicBezTo>
                    <a:pt x="4593" y="339"/>
                    <a:pt x="7185" y="-124"/>
                    <a:pt x="9345" y="30"/>
                  </a:cubicBezTo>
                  <a:cubicBezTo>
                    <a:pt x="11505" y="185"/>
                    <a:pt x="13233" y="956"/>
                    <a:pt x="13989" y="2190"/>
                  </a:cubicBezTo>
                  <a:cubicBezTo>
                    <a:pt x="14745" y="3425"/>
                    <a:pt x="14529" y="5122"/>
                    <a:pt x="13989" y="6279"/>
                  </a:cubicBezTo>
                  <a:cubicBezTo>
                    <a:pt x="13449" y="7436"/>
                    <a:pt x="12585" y="8053"/>
                    <a:pt x="11721" y="8670"/>
                  </a:cubicBezTo>
                  <a:cubicBezTo>
                    <a:pt x="10857" y="9287"/>
                    <a:pt x="9993" y="9905"/>
                    <a:pt x="10209" y="10367"/>
                  </a:cubicBezTo>
                  <a:cubicBezTo>
                    <a:pt x="10425" y="10830"/>
                    <a:pt x="11721" y="11139"/>
                    <a:pt x="13449" y="11756"/>
                  </a:cubicBezTo>
                  <a:cubicBezTo>
                    <a:pt x="15177" y="12373"/>
                    <a:pt x="17337" y="13299"/>
                    <a:pt x="18741" y="14070"/>
                  </a:cubicBezTo>
                  <a:cubicBezTo>
                    <a:pt x="20145" y="14842"/>
                    <a:pt x="20793" y="15459"/>
                    <a:pt x="21117" y="16230"/>
                  </a:cubicBezTo>
                  <a:cubicBezTo>
                    <a:pt x="21441" y="17002"/>
                    <a:pt x="21441" y="17927"/>
                    <a:pt x="20253" y="18930"/>
                  </a:cubicBezTo>
                  <a:cubicBezTo>
                    <a:pt x="19065" y="19933"/>
                    <a:pt x="16689" y="21013"/>
                    <a:pt x="14529" y="21245"/>
                  </a:cubicBezTo>
                  <a:cubicBezTo>
                    <a:pt x="12369" y="21476"/>
                    <a:pt x="10425" y="20859"/>
                    <a:pt x="10101" y="19162"/>
                  </a:cubicBezTo>
                  <a:cubicBezTo>
                    <a:pt x="9777" y="17465"/>
                    <a:pt x="11073" y="14687"/>
                    <a:pt x="12369" y="11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10699749" y="2404302"/>
              <a:ext cx="508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3535"/>
                    <a:pt x="1800" y="7069"/>
                    <a:pt x="5400" y="10669"/>
                  </a:cubicBezTo>
                  <a:cubicBezTo>
                    <a:pt x="9000" y="14269"/>
                    <a:pt x="15300" y="179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10769600" y="2893252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1201399" y="2658302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1261671" y="2759902"/>
              <a:ext cx="142929" cy="27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196" fill="norm" stroke="1" extrusionOk="0">
                  <a:moveTo>
                    <a:pt x="5249" y="0"/>
                  </a:moveTo>
                  <a:cubicBezTo>
                    <a:pt x="2708" y="7714"/>
                    <a:pt x="167" y="15429"/>
                    <a:pt x="8" y="18514"/>
                  </a:cubicBezTo>
                  <a:cubicBezTo>
                    <a:pt x="-151" y="21600"/>
                    <a:pt x="2073" y="20057"/>
                    <a:pt x="6043" y="16971"/>
                  </a:cubicBezTo>
                  <a:cubicBezTo>
                    <a:pt x="10014" y="13886"/>
                    <a:pt x="15731" y="9257"/>
                    <a:pt x="21449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11560745" y="2550331"/>
              <a:ext cx="115623" cy="319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28" fill="norm" stroke="1" extrusionOk="0">
                  <a:moveTo>
                    <a:pt x="15245" y="2119"/>
                  </a:moveTo>
                  <a:cubicBezTo>
                    <a:pt x="14108" y="1554"/>
                    <a:pt x="12971" y="989"/>
                    <a:pt x="11455" y="566"/>
                  </a:cubicBezTo>
                  <a:cubicBezTo>
                    <a:pt x="9940" y="142"/>
                    <a:pt x="8045" y="-140"/>
                    <a:pt x="6340" y="72"/>
                  </a:cubicBezTo>
                  <a:cubicBezTo>
                    <a:pt x="4634" y="284"/>
                    <a:pt x="3118" y="989"/>
                    <a:pt x="1792" y="3389"/>
                  </a:cubicBezTo>
                  <a:cubicBezTo>
                    <a:pt x="466" y="5789"/>
                    <a:pt x="-671" y="9884"/>
                    <a:pt x="466" y="12848"/>
                  </a:cubicBezTo>
                  <a:cubicBezTo>
                    <a:pt x="1603" y="15813"/>
                    <a:pt x="5013" y="17648"/>
                    <a:pt x="7666" y="18848"/>
                  </a:cubicBezTo>
                  <a:cubicBezTo>
                    <a:pt x="10318" y="20048"/>
                    <a:pt x="12213" y="20613"/>
                    <a:pt x="14297" y="20966"/>
                  </a:cubicBezTo>
                  <a:cubicBezTo>
                    <a:pt x="16382" y="21319"/>
                    <a:pt x="18655" y="21460"/>
                    <a:pt x="19792" y="21178"/>
                  </a:cubicBezTo>
                  <a:cubicBezTo>
                    <a:pt x="20929" y="20895"/>
                    <a:pt x="20929" y="20189"/>
                    <a:pt x="20171" y="19625"/>
                  </a:cubicBezTo>
                  <a:cubicBezTo>
                    <a:pt x="19413" y="19060"/>
                    <a:pt x="17897" y="18636"/>
                    <a:pt x="16003" y="18495"/>
                  </a:cubicBezTo>
                  <a:cubicBezTo>
                    <a:pt x="14108" y="18354"/>
                    <a:pt x="11834" y="18495"/>
                    <a:pt x="9561" y="18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6870699" y="4449002"/>
              <a:ext cx="247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92" y="0"/>
                    <a:pt x="12185" y="0"/>
                    <a:pt x="15785" y="3600"/>
                  </a:cubicBezTo>
                  <a:cubicBezTo>
                    <a:pt x="19385" y="7200"/>
                    <a:pt x="20492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6845299" y="4633152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49" y="7200"/>
                    <a:pt x="10697" y="14400"/>
                    <a:pt x="14297" y="18000"/>
                  </a:cubicBezTo>
                  <a:cubicBezTo>
                    <a:pt x="17897" y="21600"/>
                    <a:pt x="1974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7736865" y="4283524"/>
              <a:ext cx="232385" cy="323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290" fill="norm" stroke="1" extrusionOk="0">
                  <a:moveTo>
                    <a:pt x="21364" y="1697"/>
                  </a:moveTo>
                  <a:cubicBezTo>
                    <a:pt x="20780" y="1140"/>
                    <a:pt x="20196" y="582"/>
                    <a:pt x="19418" y="234"/>
                  </a:cubicBezTo>
                  <a:cubicBezTo>
                    <a:pt x="18640" y="-115"/>
                    <a:pt x="17667" y="-254"/>
                    <a:pt x="15137" y="1140"/>
                  </a:cubicBezTo>
                  <a:cubicBezTo>
                    <a:pt x="12607" y="2533"/>
                    <a:pt x="8521" y="5460"/>
                    <a:pt x="5699" y="8177"/>
                  </a:cubicBezTo>
                  <a:cubicBezTo>
                    <a:pt x="2878" y="10894"/>
                    <a:pt x="1321" y="13403"/>
                    <a:pt x="542" y="15145"/>
                  </a:cubicBezTo>
                  <a:cubicBezTo>
                    <a:pt x="-236" y="16887"/>
                    <a:pt x="-236" y="17862"/>
                    <a:pt x="932" y="18768"/>
                  </a:cubicBezTo>
                  <a:cubicBezTo>
                    <a:pt x="2099" y="19674"/>
                    <a:pt x="4434" y="20510"/>
                    <a:pt x="6575" y="20928"/>
                  </a:cubicBezTo>
                  <a:cubicBezTo>
                    <a:pt x="8715" y="21346"/>
                    <a:pt x="10661" y="21346"/>
                    <a:pt x="12218" y="21207"/>
                  </a:cubicBezTo>
                  <a:cubicBezTo>
                    <a:pt x="13775" y="21067"/>
                    <a:pt x="14942" y="20789"/>
                    <a:pt x="15721" y="20301"/>
                  </a:cubicBezTo>
                  <a:cubicBezTo>
                    <a:pt x="16499" y="19813"/>
                    <a:pt x="16888" y="19116"/>
                    <a:pt x="16110" y="18420"/>
                  </a:cubicBezTo>
                  <a:cubicBezTo>
                    <a:pt x="15332" y="17723"/>
                    <a:pt x="13386" y="17026"/>
                    <a:pt x="11148" y="16887"/>
                  </a:cubicBezTo>
                  <a:cubicBezTo>
                    <a:pt x="8910" y="16747"/>
                    <a:pt x="6380" y="17165"/>
                    <a:pt x="3850" y="17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7639049" y="4694657"/>
              <a:ext cx="412751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3434" y="13094"/>
                    <a:pt x="6868" y="5581"/>
                    <a:pt x="10468" y="2294"/>
                  </a:cubicBezTo>
                  <a:cubicBezTo>
                    <a:pt x="14068" y="-993"/>
                    <a:pt x="17834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7738915" y="4865585"/>
              <a:ext cx="98208" cy="22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36" fill="norm" stroke="1" extrusionOk="0">
                  <a:moveTo>
                    <a:pt x="19269" y="8113"/>
                  </a:moveTo>
                  <a:cubicBezTo>
                    <a:pt x="18819" y="6094"/>
                    <a:pt x="18369" y="4075"/>
                    <a:pt x="17469" y="2662"/>
                  </a:cubicBezTo>
                  <a:cubicBezTo>
                    <a:pt x="16569" y="1249"/>
                    <a:pt x="15219" y="442"/>
                    <a:pt x="13419" y="139"/>
                  </a:cubicBezTo>
                  <a:cubicBezTo>
                    <a:pt x="11619" y="-164"/>
                    <a:pt x="9369" y="38"/>
                    <a:pt x="6669" y="643"/>
                  </a:cubicBezTo>
                  <a:cubicBezTo>
                    <a:pt x="3969" y="1249"/>
                    <a:pt x="819" y="2258"/>
                    <a:pt x="144" y="3066"/>
                  </a:cubicBezTo>
                  <a:cubicBezTo>
                    <a:pt x="-531" y="3873"/>
                    <a:pt x="1269" y="4479"/>
                    <a:pt x="3519" y="4782"/>
                  </a:cubicBezTo>
                  <a:cubicBezTo>
                    <a:pt x="5769" y="5085"/>
                    <a:pt x="8469" y="5085"/>
                    <a:pt x="10944" y="5085"/>
                  </a:cubicBezTo>
                  <a:cubicBezTo>
                    <a:pt x="13419" y="5085"/>
                    <a:pt x="15669" y="5085"/>
                    <a:pt x="17469" y="6599"/>
                  </a:cubicBezTo>
                  <a:cubicBezTo>
                    <a:pt x="19269" y="8113"/>
                    <a:pt x="20619" y="11141"/>
                    <a:pt x="20844" y="13866"/>
                  </a:cubicBezTo>
                  <a:cubicBezTo>
                    <a:pt x="21069" y="16591"/>
                    <a:pt x="20169" y="19014"/>
                    <a:pt x="19269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7926816" y="4910508"/>
              <a:ext cx="94966" cy="153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0558" fill="norm" stroke="1" extrusionOk="0">
                  <a:moveTo>
                    <a:pt x="17485" y="3685"/>
                  </a:moveTo>
                  <a:cubicBezTo>
                    <a:pt x="16566" y="2264"/>
                    <a:pt x="15647" y="843"/>
                    <a:pt x="14039" y="274"/>
                  </a:cubicBezTo>
                  <a:cubicBezTo>
                    <a:pt x="12430" y="-294"/>
                    <a:pt x="10132" y="-10"/>
                    <a:pt x="7605" y="1411"/>
                  </a:cubicBezTo>
                  <a:cubicBezTo>
                    <a:pt x="5077" y="2832"/>
                    <a:pt x="2319" y="5390"/>
                    <a:pt x="941" y="8517"/>
                  </a:cubicBezTo>
                  <a:cubicBezTo>
                    <a:pt x="-438" y="11643"/>
                    <a:pt x="-438" y="15338"/>
                    <a:pt x="1860" y="17753"/>
                  </a:cubicBezTo>
                  <a:cubicBezTo>
                    <a:pt x="4158" y="20169"/>
                    <a:pt x="8753" y="21306"/>
                    <a:pt x="12660" y="20027"/>
                  </a:cubicBezTo>
                  <a:cubicBezTo>
                    <a:pt x="16566" y="18748"/>
                    <a:pt x="19783" y="15053"/>
                    <a:pt x="20473" y="11785"/>
                  </a:cubicBezTo>
                  <a:cubicBezTo>
                    <a:pt x="21162" y="8517"/>
                    <a:pt x="19324" y="5674"/>
                    <a:pt x="16796" y="3827"/>
                  </a:cubicBezTo>
                  <a:cubicBezTo>
                    <a:pt x="14268" y="1980"/>
                    <a:pt x="11051" y="1127"/>
                    <a:pt x="7834" y="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8483599" y="4664902"/>
              <a:ext cx="1778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8458199" y="4772852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9207499" y="4410902"/>
              <a:ext cx="1569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3960"/>
                    <a:pt x="16200" y="7920"/>
                    <a:pt x="18900" y="11520"/>
                  </a:cubicBezTo>
                  <a:cubicBezTo>
                    <a:pt x="21600" y="15120"/>
                    <a:pt x="18900" y="1836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9067799" y="4722052"/>
              <a:ext cx="387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9" y="14400"/>
                    <a:pt x="6138" y="7200"/>
                    <a:pt x="9738" y="3600"/>
                  </a:cubicBezTo>
                  <a:cubicBezTo>
                    <a:pt x="13338" y="0"/>
                    <a:pt x="174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9137649" y="4830002"/>
              <a:ext cx="50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200"/>
                    <a:pt x="14400" y="10400"/>
                    <a:pt x="18000" y="14000"/>
                  </a:cubicBezTo>
                  <a:cubicBezTo>
                    <a:pt x="21600" y="17600"/>
                    <a:pt x="2160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9264649" y="4862458"/>
              <a:ext cx="123415" cy="255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217" fill="norm" stroke="1" extrusionOk="0">
                  <a:moveTo>
                    <a:pt x="10983" y="468"/>
                  </a:moveTo>
                  <a:cubicBezTo>
                    <a:pt x="9153" y="117"/>
                    <a:pt x="7322" y="-234"/>
                    <a:pt x="5308" y="205"/>
                  </a:cubicBezTo>
                  <a:cubicBezTo>
                    <a:pt x="3295" y="644"/>
                    <a:pt x="1098" y="1873"/>
                    <a:pt x="549" y="3454"/>
                  </a:cubicBezTo>
                  <a:cubicBezTo>
                    <a:pt x="0" y="5034"/>
                    <a:pt x="1098" y="6966"/>
                    <a:pt x="4393" y="9161"/>
                  </a:cubicBezTo>
                  <a:cubicBezTo>
                    <a:pt x="7688" y="11356"/>
                    <a:pt x="13180" y="13815"/>
                    <a:pt x="16475" y="15483"/>
                  </a:cubicBezTo>
                  <a:cubicBezTo>
                    <a:pt x="19769" y="17151"/>
                    <a:pt x="20868" y="18029"/>
                    <a:pt x="21234" y="18907"/>
                  </a:cubicBezTo>
                  <a:cubicBezTo>
                    <a:pt x="21600" y="19786"/>
                    <a:pt x="21234" y="20664"/>
                    <a:pt x="17573" y="21015"/>
                  </a:cubicBezTo>
                  <a:cubicBezTo>
                    <a:pt x="13912" y="21366"/>
                    <a:pt x="6956" y="21190"/>
                    <a:pt x="0" y="21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9290049" y="4874452"/>
              <a:ext cx="279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4400"/>
                    <a:pt x="11782" y="7200"/>
                    <a:pt x="15382" y="3600"/>
                  </a:cubicBezTo>
                  <a:cubicBezTo>
                    <a:pt x="18982" y="0"/>
                    <a:pt x="202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0" y="3367386"/>
              <a:ext cx="12426950" cy="1926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36"/>
                  </a:moveTo>
                  <a:cubicBezTo>
                    <a:pt x="70" y="5341"/>
                    <a:pt x="140" y="5246"/>
                    <a:pt x="245" y="5151"/>
                  </a:cubicBezTo>
                  <a:cubicBezTo>
                    <a:pt x="350" y="5056"/>
                    <a:pt x="489" y="4961"/>
                    <a:pt x="622" y="4878"/>
                  </a:cubicBezTo>
                  <a:cubicBezTo>
                    <a:pt x="754" y="4795"/>
                    <a:pt x="879" y="4724"/>
                    <a:pt x="1019" y="4652"/>
                  </a:cubicBezTo>
                  <a:cubicBezTo>
                    <a:pt x="1159" y="4581"/>
                    <a:pt x="1313" y="4510"/>
                    <a:pt x="1453" y="4439"/>
                  </a:cubicBezTo>
                  <a:cubicBezTo>
                    <a:pt x="1593" y="4367"/>
                    <a:pt x="1718" y="4296"/>
                    <a:pt x="1852" y="4225"/>
                  </a:cubicBezTo>
                  <a:cubicBezTo>
                    <a:pt x="1987" y="4154"/>
                    <a:pt x="2130" y="4083"/>
                    <a:pt x="2270" y="4023"/>
                  </a:cubicBezTo>
                  <a:cubicBezTo>
                    <a:pt x="2410" y="3964"/>
                    <a:pt x="2546" y="3916"/>
                    <a:pt x="2688" y="3857"/>
                  </a:cubicBezTo>
                  <a:cubicBezTo>
                    <a:pt x="2829" y="3798"/>
                    <a:pt x="2976" y="3727"/>
                    <a:pt x="3129" y="3679"/>
                  </a:cubicBezTo>
                  <a:cubicBezTo>
                    <a:pt x="3282" y="3632"/>
                    <a:pt x="3440" y="3608"/>
                    <a:pt x="3576" y="3572"/>
                  </a:cubicBezTo>
                  <a:cubicBezTo>
                    <a:pt x="3712" y="3537"/>
                    <a:pt x="3826" y="3489"/>
                    <a:pt x="3940" y="3454"/>
                  </a:cubicBezTo>
                  <a:cubicBezTo>
                    <a:pt x="4054" y="3418"/>
                    <a:pt x="4168" y="3394"/>
                    <a:pt x="4288" y="3371"/>
                  </a:cubicBezTo>
                  <a:cubicBezTo>
                    <a:pt x="4408" y="3347"/>
                    <a:pt x="4533" y="3323"/>
                    <a:pt x="4687" y="3276"/>
                  </a:cubicBezTo>
                  <a:cubicBezTo>
                    <a:pt x="4842" y="3228"/>
                    <a:pt x="5026" y="3157"/>
                    <a:pt x="5182" y="3098"/>
                  </a:cubicBezTo>
                  <a:cubicBezTo>
                    <a:pt x="5338" y="3038"/>
                    <a:pt x="5467" y="2991"/>
                    <a:pt x="5585" y="2955"/>
                  </a:cubicBezTo>
                  <a:cubicBezTo>
                    <a:pt x="5703" y="2920"/>
                    <a:pt x="5809" y="2896"/>
                    <a:pt x="5920" y="2860"/>
                  </a:cubicBezTo>
                  <a:cubicBezTo>
                    <a:pt x="6030" y="2825"/>
                    <a:pt x="6144" y="2777"/>
                    <a:pt x="6278" y="2718"/>
                  </a:cubicBezTo>
                  <a:cubicBezTo>
                    <a:pt x="6413" y="2658"/>
                    <a:pt x="6567" y="2587"/>
                    <a:pt x="6720" y="2504"/>
                  </a:cubicBezTo>
                  <a:cubicBezTo>
                    <a:pt x="6873" y="2421"/>
                    <a:pt x="7023" y="2326"/>
                    <a:pt x="7171" y="2243"/>
                  </a:cubicBezTo>
                  <a:cubicBezTo>
                    <a:pt x="7318" y="2160"/>
                    <a:pt x="7461" y="2089"/>
                    <a:pt x="7605" y="2006"/>
                  </a:cubicBezTo>
                  <a:cubicBezTo>
                    <a:pt x="7748" y="1923"/>
                    <a:pt x="7892" y="1828"/>
                    <a:pt x="8033" y="1721"/>
                  </a:cubicBezTo>
                  <a:cubicBezTo>
                    <a:pt x="8175" y="1614"/>
                    <a:pt x="8315" y="1495"/>
                    <a:pt x="8451" y="1389"/>
                  </a:cubicBezTo>
                  <a:cubicBezTo>
                    <a:pt x="8587" y="1282"/>
                    <a:pt x="8719" y="1187"/>
                    <a:pt x="8867" y="1092"/>
                  </a:cubicBezTo>
                  <a:cubicBezTo>
                    <a:pt x="9014" y="997"/>
                    <a:pt x="9176" y="902"/>
                    <a:pt x="9325" y="807"/>
                  </a:cubicBezTo>
                  <a:cubicBezTo>
                    <a:pt x="9474" y="712"/>
                    <a:pt x="9610" y="617"/>
                    <a:pt x="9740" y="534"/>
                  </a:cubicBezTo>
                  <a:cubicBezTo>
                    <a:pt x="9871" y="451"/>
                    <a:pt x="9996" y="380"/>
                    <a:pt x="10116" y="309"/>
                  </a:cubicBezTo>
                  <a:cubicBezTo>
                    <a:pt x="10235" y="237"/>
                    <a:pt x="10349" y="166"/>
                    <a:pt x="10441" y="107"/>
                  </a:cubicBezTo>
                  <a:cubicBezTo>
                    <a:pt x="10533" y="47"/>
                    <a:pt x="10603" y="0"/>
                    <a:pt x="10647" y="0"/>
                  </a:cubicBezTo>
                  <a:cubicBezTo>
                    <a:pt x="10691" y="0"/>
                    <a:pt x="10710" y="47"/>
                    <a:pt x="10725" y="309"/>
                  </a:cubicBezTo>
                  <a:cubicBezTo>
                    <a:pt x="10739" y="570"/>
                    <a:pt x="10750" y="1044"/>
                    <a:pt x="10771" y="1685"/>
                  </a:cubicBezTo>
                  <a:cubicBezTo>
                    <a:pt x="10791" y="2326"/>
                    <a:pt x="10820" y="3133"/>
                    <a:pt x="10850" y="3916"/>
                  </a:cubicBezTo>
                  <a:cubicBezTo>
                    <a:pt x="10879" y="4700"/>
                    <a:pt x="10909" y="5459"/>
                    <a:pt x="10931" y="6278"/>
                  </a:cubicBezTo>
                  <a:cubicBezTo>
                    <a:pt x="10953" y="7097"/>
                    <a:pt x="10967" y="7975"/>
                    <a:pt x="10978" y="8865"/>
                  </a:cubicBezTo>
                  <a:cubicBezTo>
                    <a:pt x="10989" y="9756"/>
                    <a:pt x="10997" y="10658"/>
                    <a:pt x="11012" y="11560"/>
                  </a:cubicBezTo>
                  <a:cubicBezTo>
                    <a:pt x="11026" y="12462"/>
                    <a:pt x="11048" y="13364"/>
                    <a:pt x="11072" y="14230"/>
                  </a:cubicBezTo>
                  <a:cubicBezTo>
                    <a:pt x="11096" y="15096"/>
                    <a:pt x="11122" y="15927"/>
                    <a:pt x="11144" y="16698"/>
                  </a:cubicBezTo>
                  <a:cubicBezTo>
                    <a:pt x="11166" y="17470"/>
                    <a:pt x="11184" y="18182"/>
                    <a:pt x="11201" y="18811"/>
                  </a:cubicBezTo>
                  <a:cubicBezTo>
                    <a:pt x="11218" y="19440"/>
                    <a:pt x="11232" y="19986"/>
                    <a:pt x="11247" y="20306"/>
                  </a:cubicBezTo>
                  <a:cubicBezTo>
                    <a:pt x="11262" y="20627"/>
                    <a:pt x="11276" y="20722"/>
                    <a:pt x="11317" y="20781"/>
                  </a:cubicBezTo>
                  <a:cubicBezTo>
                    <a:pt x="11357" y="20840"/>
                    <a:pt x="11424" y="20864"/>
                    <a:pt x="11521" y="20864"/>
                  </a:cubicBezTo>
                  <a:cubicBezTo>
                    <a:pt x="11619" y="20864"/>
                    <a:pt x="11747" y="20840"/>
                    <a:pt x="11887" y="20829"/>
                  </a:cubicBezTo>
                  <a:cubicBezTo>
                    <a:pt x="12027" y="20817"/>
                    <a:pt x="12178" y="20817"/>
                    <a:pt x="12314" y="20817"/>
                  </a:cubicBezTo>
                  <a:cubicBezTo>
                    <a:pt x="12450" y="20817"/>
                    <a:pt x="12571" y="20817"/>
                    <a:pt x="12704" y="20817"/>
                  </a:cubicBezTo>
                  <a:cubicBezTo>
                    <a:pt x="12836" y="20817"/>
                    <a:pt x="12980" y="20817"/>
                    <a:pt x="13134" y="20817"/>
                  </a:cubicBezTo>
                  <a:cubicBezTo>
                    <a:pt x="13289" y="20817"/>
                    <a:pt x="13454" y="20817"/>
                    <a:pt x="13600" y="20829"/>
                  </a:cubicBezTo>
                  <a:cubicBezTo>
                    <a:pt x="13745" y="20840"/>
                    <a:pt x="13870" y="20864"/>
                    <a:pt x="13995" y="20876"/>
                  </a:cubicBezTo>
                  <a:cubicBezTo>
                    <a:pt x="14120" y="20888"/>
                    <a:pt x="14245" y="20888"/>
                    <a:pt x="14383" y="20888"/>
                  </a:cubicBezTo>
                  <a:cubicBezTo>
                    <a:pt x="14521" y="20888"/>
                    <a:pt x="14672" y="20888"/>
                    <a:pt x="14827" y="20900"/>
                  </a:cubicBezTo>
                  <a:cubicBezTo>
                    <a:pt x="14981" y="20912"/>
                    <a:pt x="15139" y="20935"/>
                    <a:pt x="15257" y="20947"/>
                  </a:cubicBezTo>
                  <a:cubicBezTo>
                    <a:pt x="15375" y="20959"/>
                    <a:pt x="15452" y="20959"/>
                    <a:pt x="15535" y="20959"/>
                  </a:cubicBezTo>
                  <a:cubicBezTo>
                    <a:pt x="15618" y="20959"/>
                    <a:pt x="15706" y="20959"/>
                    <a:pt x="15793" y="20959"/>
                  </a:cubicBezTo>
                  <a:cubicBezTo>
                    <a:pt x="15879" y="20959"/>
                    <a:pt x="15964" y="20959"/>
                    <a:pt x="16052" y="20971"/>
                  </a:cubicBezTo>
                  <a:cubicBezTo>
                    <a:pt x="16140" y="20983"/>
                    <a:pt x="16232" y="21007"/>
                    <a:pt x="16370" y="21030"/>
                  </a:cubicBezTo>
                  <a:cubicBezTo>
                    <a:pt x="16508" y="21054"/>
                    <a:pt x="16692" y="21078"/>
                    <a:pt x="16823" y="21102"/>
                  </a:cubicBezTo>
                  <a:cubicBezTo>
                    <a:pt x="16953" y="21125"/>
                    <a:pt x="17031" y="21149"/>
                    <a:pt x="17115" y="21173"/>
                  </a:cubicBezTo>
                  <a:cubicBezTo>
                    <a:pt x="17200" y="21196"/>
                    <a:pt x="17292" y="21220"/>
                    <a:pt x="17382" y="21244"/>
                  </a:cubicBezTo>
                  <a:cubicBezTo>
                    <a:pt x="17472" y="21268"/>
                    <a:pt x="17560" y="21291"/>
                    <a:pt x="17685" y="21327"/>
                  </a:cubicBezTo>
                  <a:cubicBezTo>
                    <a:pt x="17811" y="21363"/>
                    <a:pt x="17972" y="21410"/>
                    <a:pt x="18131" y="21446"/>
                  </a:cubicBezTo>
                  <a:cubicBezTo>
                    <a:pt x="18289" y="21481"/>
                    <a:pt x="18443" y="21505"/>
                    <a:pt x="18596" y="21529"/>
                  </a:cubicBezTo>
                  <a:cubicBezTo>
                    <a:pt x="18749" y="21553"/>
                    <a:pt x="18900" y="21576"/>
                    <a:pt x="19039" y="21588"/>
                  </a:cubicBezTo>
                  <a:cubicBezTo>
                    <a:pt x="19179" y="21600"/>
                    <a:pt x="19308" y="21600"/>
                    <a:pt x="19437" y="21600"/>
                  </a:cubicBezTo>
                  <a:cubicBezTo>
                    <a:pt x="19565" y="21600"/>
                    <a:pt x="19694" y="21600"/>
                    <a:pt x="19851" y="21576"/>
                  </a:cubicBezTo>
                  <a:cubicBezTo>
                    <a:pt x="20007" y="21553"/>
                    <a:pt x="20191" y="21505"/>
                    <a:pt x="20366" y="21458"/>
                  </a:cubicBezTo>
                  <a:cubicBezTo>
                    <a:pt x="20540" y="21410"/>
                    <a:pt x="20706" y="21363"/>
                    <a:pt x="20866" y="21339"/>
                  </a:cubicBezTo>
                  <a:cubicBezTo>
                    <a:pt x="21026" y="21315"/>
                    <a:pt x="21181" y="21315"/>
                    <a:pt x="21302" y="21327"/>
                  </a:cubicBezTo>
                  <a:cubicBezTo>
                    <a:pt x="21423" y="21339"/>
                    <a:pt x="21512" y="21363"/>
                    <a:pt x="21600" y="213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48683" y="4043928"/>
              <a:ext cx="104849" cy="488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97" fill="norm" stroke="1" extrusionOk="0">
                  <a:moveTo>
                    <a:pt x="432" y="5528"/>
                  </a:moveTo>
                  <a:cubicBezTo>
                    <a:pt x="2592" y="8508"/>
                    <a:pt x="4752" y="11487"/>
                    <a:pt x="6048" y="13908"/>
                  </a:cubicBezTo>
                  <a:cubicBezTo>
                    <a:pt x="7344" y="16328"/>
                    <a:pt x="7776" y="18190"/>
                    <a:pt x="7992" y="19494"/>
                  </a:cubicBezTo>
                  <a:cubicBezTo>
                    <a:pt x="8208" y="20797"/>
                    <a:pt x="8208" y="21542"/>
                    <a:pt x="7992" y="21495"/>
                  </a:cubicBezTo>
                  <a:cubicBezTo>
                    <a:pt x="7776" y="21449"/>
                    <a:pt x="7344" y="20611"/>
                    <a:pt x="6264" y="18982"/>
                  </a:cubicBezTo>
                  <a:cubicBezTo>
                    <a:pt x="5184" y="17352"/>
                    <a:pt x="3456" y="14932"/>
                    <a:pt x="2160" y="12092"/>
                  </a:cubicBezTo>
                  <a:cubicBezTo>
                    <a:pt x="864" y="9252"/>
                    <a:pt x="0" y="5994"/>
                    <a:pt x="0" y="4039"/>
                  </a:cubicBezTo>
                  <a:cubicBezTo>
                    <a:pt x="0" y="2083"/>
                    <a:pt x="864" y="1432"/>
                    <a:pt x="2376" y="966"/>
                  </a:cubicBezTo>
                  <a:cubicBezTo>
                    <a:pt x="3888" y="501"/>
                    <a:pt x="6048" y="221"/>
                    <a:pt x="8640" y="82"/>
                  </a:cubicBezTo>
                  <a:cubicBezTo>
                    <a:pt x="11232" y="-58"/>
                    <a:pt x="14256" y="-58"/>
                    <a:pt x="16848" y="408"/>
                  </a:cubicBezTo>
                  <a:cubicBezTo>
                    <a:pt x="19440" y="873"/>
                    <a:pt x="21600" y="1804"/>
                    <a:pt x="21384" y="2968"/>
                  </a:cubicBezTo>
                  <a:cubicBezTo>
                    <a:pt x="21168" y="4132"/>
                    <a:pt x="18576" y="5528"/>
                    <a:pt x="15120" y="6506"/>
                  </a:cubicBezTo>
                  <a:cubicBezTo>
                    <a:pt x="11664" y="7483"/>
                    <a:pt x="7344" y="8042"/>
                    <a:pt x="3024" y="86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122980" y="4252152"/>
              <a:ext cx="137371" cy="227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26" fill="norm" stroke="1" extrusionOk="0">
                  <a:moveTo>
                    <a:pt x="1604" y="8323"/>
                  </a:moveTo>
                  <a:cubicBezTo>
                    <a:pt x="622" y="7134"/>
                    <a:pt x="-360" y="5945"/>
                    <a:pt x="131" y="5251"/>
                  </a:cubicBezTo>
                  <a:cubicBezTo>
                    <a:pt x="622" y="4558"/>
                    <a:pt x="2585" y="4360"/>
                    <a:pt x="5040" y="5251"/>
                  </a:cubicBezTo>
                  <a:cubicBezTo>
                    <a:pt x="7495" y="6143"/>
                    <a:pt x="10440" y="8125"/>
                    <a:pt x="12404" y="10404"/>
                  </a:cubicBezTo>
                  <a:cubicBezTo>
                    <a:pt x="14367" y="12683"/>
                    <a:pt x="15349" y="15259"/>
                    <a:pt x="15676" y="17042"/>
                  </a:cubicBezTo>
                  <a:cubicBezTo>
                    <a:pt x="16004" y="18826"/>
                    <a:pt x="15676" y="19817"/>
                    <a:pt x="14531" y="20510"/>
                  </a:cubicBezTo>
                  <a:cubicBezTo>
                    <a:pt x="13385" y="21204"/>
                    <a:pt x="11422" y="21600"/>
                    <a:pt x="10276" y="21105"/>
                  </a:cubicBezTo>
                  <a:cubicBezTo>
                    <a:pt x="9131" y="20609"/>
                    <a:pt x="8804" y="19222"/>
                    <a:pt x="10113" y="15853"/>
                  </a:cubicBezTo>
                  <a:cubicBezTo>
                    <a:pt x="11422" y="12484"/>
                    <a:pt x="14367" y="7134"/>
                    <a:pt x="16495" y="4161"/>
                  </a:cubicBezTo>
                  <a:cubicBezTo>
                    <a:pt x="18622" y="1189"/>
                    <a:pt x="19931" y="594"/>
                    <a:pt x="2124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331808" y="4072897"/>
              <a:ext cx="80943" cy="407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454" fill="norm" stroke="1" extrusionOk="0">
                  <a:moveTo>
                    <a:pt x="20650" y="3083"/>
                  </a:moveTo>
                  <a:cubicBezTo>
                    <a:pt x="19570" y="2081"/>
                    <a:pt x="18490" y="1079"/>
                    <a:pt x="16330" y="522"/>
                  </a:cubicBezTo>
                  <a:cubicBezTo>
                    <a:pt x="14170" y="-35"/>
                    <a:pt x="10930" y="-146"/>
                    <a:pt x="8230" y="188"/>
                  </a:cubicBezTo>
                  <a:cubicBezTo>
                    <a:pt x="5530" y="522"/>
                    <a:pt x="3370" y="1301"/>
                    <a:pt x="1750" y="3584"/>
                  </a:cubicBezTo>
                  <a:cubicBezTo>
                    <a:pt x="130" y="5866"/>
                    <a:pt x="-950" y="9652"/>
                    <a:pt x="1210" y="12881"/>
                  </a:cubicBezTo>
                  <a:cubicBezTo>
                    <a:pt x="3370" y="16110"/>
                    <a:pt x="8770" y="18782"/>
                    <a:pt x="14170" y="214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476779" y="4062649"/>
              <a:ext cx="209022" cy="395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42" fill="norm" stroke="1" extrusionOk="0">
                  <a:moveTo>
                    <a:pt x="1254" y="18214"/>
                  </a:moveTo>
                  <a:cubicBezTo>
                    <a:pt x="818" y="18789"/>
                    <a:pt x="381" y="19363"/>
                    <a:pt x="163" y="20052"/>
                  </a:cubicBezTo>
                  <a:cubicBezTo>
                    <a:pt x="-55" y="20742"/>
                    <a:pt x="-55" y="21546"/>
                    <a:pt x="163" y="21431"/>
                  </a:cubicBezTo>
                  <a:cubicBezTo>
                    <a:pt x="381" y="21316"/>
                    <a:pt x="818" y="20282"/>
                    <a:pt x="1036" y="17582"/>
                  </a:cubicBezTo>
                  <a:cubicBezTo>
                    <a:pt x="1254" y="14882"/>
                    <a:pt x="1254" y="10516"/>
                    <a:pt x="1254" y="7529"/>
                  </a:cubicBezTo>
                  <a:cubicBezTo>
                    <a:pt x="1254" y="4542"/>
                    <a:pt x="1254" y="2933"/>
                    <a:pt x="1472" y="1784"/>
                  </a:cubicBezTo>
                  <a:cubicBezTo>
                    <a:pt x="1690" y="635"/>
                    <a:pt x="2127" y="-54"/>
                    <a:pt x="2672" y="3"/>
                  </a:cubicBezTo>
                  <a:cubicBezTo>
                    <a:pt x="3218" y="61"/>
                    <a:pt x="3872" y="865"/>
                    <a:pt x="4745" y="2129"/>
                  </a:cubicBezTo>
                  <a:cubicBezTo>
                    <a:pt x="5618" y="3393"/>
                    <a:pt x="6709" y="5116"/>
                    <a:pt x="7581" y="6208"/>
                  </a:cubicBezTo>
                  <a:cubicBezTo>
                    <a:pt x="8454" y="7299"/>
                    <a:pt x="9109" y="7759"/>
                    <a:pt x="9981" y="7759"/>
                  </a:cubicBezTo>
                  <a:cubicBezTo>
                    <a:pt x="10854" y="7759"/>
                    <a:pt x="11945" y="7299"/>
                    <a:pt x="12600" y="6552"/>
                  </a:cubicBezTo>
                  <a:cubicBezTo>
                    <a:pt x="13254" y="5806"/>
                    <a:pt x="13472" y="4772"/>
                    <a:pt x="14018" y="3795"/>
                  </a:cubicBezTo>
                  <a:cubicBezTo>
                    <a:pt x="14563" y="2818"/>
                    <a:pt x="15436" y="1899"/>
                    <a:pt x="16200" y="1727"/>
                  </a:cubicBezTo>
                  <a:cubicBezTo>
                    <a:pt x="16963" y="1555"/>
                    <a:pt x="17618" y="2129"/>
                    <a:pt x="17945" y="4082"/>
                  </a:cubicBezTo>
                  <a:cubicBezTo>
                    <a:pt x="18272" y="6035"/>
                    <a:pt x="18272" y="9367"/>
                    <a:pt x="18818" y="12240"/>
                  </a:cubicBezTo>
                  <a:cubicBezTo>
                    <a:pt x="19363" y="15112"/>
                    <a:pt x="20454" y="17525"/>
                    <a:pt x="21545" y="199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742949" y="4366452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863599" y="4220402"/>
              <a:ext cx="158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908049" y="4296602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187449" y="4220402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250949" y="4156902"/>
              <a:ext cx="444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985"/>
                    <a:pt x="4114" y="9969"/>
                    <a:pt x="7714" y="13569"/>
                  </a:cubicBezTo>
                  <a:cubicBezTo>
                    <a:pt x="11314" y="17169"/>
                    <a:pt x="16457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352549" y="3985452"/>
              <a:ext cx="9950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600" fill="norm" stroke="1" extrusionOk="0">
                  <a:moveTo>
                    <a:pt x="0" y="0"/>
                  </a:moveTo>
                  <a:cubicBezTo>
                    <a:pt x="6048" y="2859"/>
                    <a:pt x="12096" y="5718"/>
                    <a:pt x="15984" y="8418"/>
                  </a:cubicBezTo>
                  <a:cubicBezTo>
                    <a:pt x="19872" y="11118"/>
                    <a:pt x="21600" y="13659"/>
                    <a:pt x="19224" y="15829"/>
                  </a:cubicBezTo>
                  <a:cubicBezTo>
                    <a:pt x="16848" y="18000"/>
                    <a:pt x="10368" y="19800"/>
                    <a:pt x="388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777999" y="4156902"/>
              <a:ext cx="1079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1803399" y="4195002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2197099" y="3921952"/>
              <a:ext cx="1569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6300"/>
                    <a:pt x="16200" y="12600"/>
                    <a:pt x="18900" y="16200"/>
                  </a:cubicBezTo>
                  <a:cubicBezTo>
                    <a:pt x="21600" y="19800"/>
                    <a:pt x="18900" y="2070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2254249" y="3896552"/>
              <a:ext cx="825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3333"/>
                    <a:pt x="12738" y="6667"/>
                    <a:pt x="9138" y="10267"/>
                  </a:cubicBezTo>
                  <a:cubicBezTo>
                    <a:pt x="5538" y="13867"/>
                    <a:pt x="2769" y="17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2279649" y="4048952"/>
              <a:ext cx="151591" cy="240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369" fill="norm" stroke="1" extrusionOk="0">
                  <a:moveTo>
                    <a:pt x="11540" y="0"/>
                  </a:moveTo>
                  <a:cubicBezTo>
                    <a:pt x="13019" y="0"/>
                    <a:pt x="14499" y="0"/>
                    <a:pt x="16274" y="657"/>
                  </a:cubicBezTo>
                  <a:cubicBezTo>
                    <a:pt x="18049" y="1315"/>
                    <a:pt x="20121" y="2630"/>
                    <a:pt x="20860" y="3757"/>
                  </a:cubicBezTo>
                  <a:cubicBezTo>
                    <a:pt x="21600" y="4883"/>
                    <a:pt x="21008" y="5823"/>
                    <a:pt x="19973" y="6574"/>
                  </a:cubicBezTo>
                  <a:cubicBezTo>
                    <a:pt x="18937" y="7325"/>
                    <a:pt x="17458" y="7889"/>
                    <a:pt x="17162" y="8546"/>
                  </a:cubicBezTo>
                  <a:cubicBezTo>
                    <a:pt x="16866" y="9203"/>
                    <a:pt x="17753" y="9955"/>
                    <a:pt x="18789" y="11551"/>
                  </a:cubicBezTo>
                  <a:cubicBezTo>
                    <a:pt x="19825" y="13148"/>
                    <a:pt x="21008" y="15590"/>
                    <a:pt x="20121" y="17562"/>
                  </a:cubicBezTo>
                  <a:cubicBezTo>
                    <a:pt x="19233" y="19534"/>
                    <a:pt x="16274" y="21037"/>
                    <a:pt x="12575" y="21318"/>
                  </a:cubicBezTo>
                  <a:cubicBezTo>
                    <a:pt x="8877" y="21600"/>
                    <a:pt x="4438" y="20661"/>
                    <a:pt x="0" y="197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360728" y="5035026"/>
              <a:ext cx="107997" cy="471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395" fill="norm" stroke="1" extrusionOk="0">
                  <a:moveTo>
                    <a:pt x="1458" y="6541"/>
                  </a:moveTo>
                  <a:cubicBezTo>
                    <a:pt x="2273" y="9229"/>
                    <a:pt x="3088" y="11917"/>
                    <a:pt x="3496" y="14221"/>
                  </a:cubicBezTo>
                  <a:cubicBezTo>
                    <a:pt x="3903" y="16525"/>
                    <a:pt x="3903" y="18445"/>
                    <a:pt x="3903" y="19693"/>
                  </a:cubicBezTo>
                  <a:cubicBezTo>
                    <a:pt x="3903" y="20941"/>
                    <a:pt x="3903" y="21517"/>
                    <a:pt x="3700" y="21373"/>
                  </a:cubicBezTo>
                  <a:cubicBezTo>
                    <a:pt x="3496" y="21229"/>
                    <a:pt x="3088" y="20365"/>
                    <a:pt x="2273" y="18397"/>
                  </a:cubicBezTo>
                  <a:cubicBezTo>
                    <a:pt x="1458" y="16429"/>
                    <a:pt x="236" y="13357"/>
                    <a:pt x="32" y="10381"/>
                  </a:cubicBezTo>
                  <a:cubicBezTo>
                    <a:pt x="-172" y="7405"/>
                    <a:pt x="643" y="4525"/>
                    <a:pt x="1662" y="2797"/>
                  </a:cubicBezTo>
                  <a:cubicBezTo>
                    <a:pt x="2681" y="1069"/>
                    <a:pt x="3903" y="493"/>
                    <a:pt x="5737" y="205"/>
                  </a:cubicBezTo>
                  <a:cubicBezTo>
                    <a:pt x="7571" y="-83"/>
                    <a:pt x="10017" y="-83"/>
                    <a:pt x="12870" y="301"/>
                  </a:cubicBezTo>
                  <a:cubicBezTo>
                    <a:pt x="15722" y="685"/>
                    <a:pt x="18983" y="1453"/>
                    <a:pt x="20205" y="2653"/>
                  </a:cubicBezTo>
                  <a:cubicBezTo>
                    <a:pt x="21428" y="3853"/>
                    <a:pt x="20613" y="5485"/>
                    <a:pt x="18983" y="6541"/>
                  </a:cubicBezTo>
                  <a:cubicBezTo>
                    <a:pt x="17353" y="7597"/>
                    <a:pt x="14907" y="8077"/>
                    <a:pt x="12666" y="8365"/>
                  </a:cubicBezTo>
                  <a:cubicBezTo>
                    <a:pt x="10424" y="8653"/>
                    <a:pt x="8386" y="8749"/>
                    <a:pt x="7368" y="8845"/>
                  </a:cubicBezTo>
                  <a:cubicBezTo>
                    <a:pt x="6349" y="8941"/>
                    <a:pt x="6349" y="9037"/>
                    <a:pt x="6349" y="91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476249" y="5274502"/>
              <a:ext cx="139701" cy="17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4800"/>
                  </a:moveTo>
                  <a:cubicBezTo>
                    <a:pt x="4255" y="5867"/>
                    <a:pt x="8509" y="6933"/>
                    <a:pt x="11455" y="8800"/>
                  </a:cubicBezTo>
                  <a:cubicBezTo>
                    <a:pt x="14400" y="10667"/>
                    <a:pt x="16036" y="13333"/>
                    <a:pt x="17018" y="15333"/>
                  </a:cubicBezTo>
                  <a:cubicBezTo>
                    <a:pt x="18000" y="17333"/>
                    <a:pt x="18327" y="18667"/>
                    <a:pt x="17836" y="19733"/>
                  </a:cubicBezTo>
                  <a:cubicBezTo>
                    <a:pt x="17345" y="20800"/>
                    <a:pt x="16036" y="21600"/>
                    <a:pt x="14727" y="21467"/>
                  </a:cubicBezTo>
                  <a:cubicBezTo>
                    <a:pt x="13418" y="21333"/>
                    <a:pt x="12109" y="20267"/>
                    <a:pt x="11291" y="18133"/>
                  </a:cubicBezTo>
                  <a:cubicBezTo>
                    <a:pt x="10473" y="16000"/>
                    <a:pt x="10145" y="12800"/>
                    <a:pt x="11945" y="9600"/>
                  </a:cubicBezTo>
                  <a:cubicBezTo>
                    <a:pt x="13745" y="6400"/>
                    <a:pt x="17673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775330" y="5036291"/>
              <a:ext cx="113671" cy="365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543" fill="norm" stroke="1" extrusionOk="0">
                  <a:moveTo>
                    <a:pt x="13771" y="3189"/>
                  </a:moveTo>
                  <a:cubicBezTo>
                    <a:pt x="14157" y="2565"/>
                    <a:pt x="14543" y="1941"/>
                    <a:pt x="14928" y="1316"/>
                  </a:cubicBezTo>
                  <a:cubicBezTo>
                    <a:pt x="15314" y="692"/>
                    <a:pt x="15700" y="68"/>
                    <a:pt x="15121" y="5"/>
                  </a:cubicBezTo>
                  <a:cubicBezTo>
                    <a:pt x="14543" y="-57"/>
                    <a:pt x="13000" y="442"/>
                    <a:pt x="10300" y="2378"/>
                  </a:cubicBezTo>
                  <a:cubicBezTo>
                    <a:pt x="7600" y="4313"/>
                    <a:pt x="3743" y="7684"/>
                    <a:pt x="1621" y="10681"/>
                  </a:cubicBezTo>
                  <a:cubicBezTo>
                    <a:pt x="-500" y="13677"/>
                    <a:pt x="-886" y="16299"/>
                    <a:pt x="2585" y="18047"/>
                  </a:cubicBezTo>
                  <a:cubicBezTo>
                    <a:pt x="6057" y="19795"/>
                    <a:pt x="13385" y="20669"/>
                    <a:pt x="20714" y="215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015999" y="5051123"/>
              <a:ext cx="190501" cy="338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7718"/>
                  </a:moveTo>
                  <a:cubicBezTo>
                    <a:pt x="0" y="11072"/>
                    <a:pt x="0" y="14426"/>
                    <a:pt x="120" y="16439"/>
                  </a:cubicBezTo>
                  <a:cubicBezTo>
                    <a:pt x="240" y="18451"/>
                    <a:pt x="480" y="19122"/>
                    <a:pt x="600" y="19860"/>
                  </a:cubicBezTo>
                  <a:cubicBezTo>
                    <a:pt x="720" y="20598"/>
                    <a:pt x="720" y="21403"/>
                    <a:pt x="600" y="21470"/>
                  </a:cubicBezTo>
                  <a:cubicBezTo>
                    <a:pt x="480" y="21537"/>
                    <a:pt x="240" y="20866"/>
                    <a:pt x="120" y="18049"/>
                  </a:cubicBezTo>
                  <a:cubicBezTo>
                    <a:pt x="0" y="15231"/>
                    <a:pt x="0" y="10267"/>
                    <a:pt x="0" y="7383"/>
                  </a:cubicBezTo>
                  <a:cubicBezTo>
                    <a:pt x="0" y="4498"/>
                    <a:pt x="0" y="3694"/>
                    <a:pt x="120" y="2956"/>
                  </a:cubicBezTo>
                  <a:cubicBezTo>
                    <a:pt x="240" y="2218"/>
                    <a:pt x="480" y="1547"/>
                    <a:pt x="960" y="1547"/>
                  </a:cubicBezTo>
                  <a:cubicBezTo>
                    <a:pt x="1440" y="1547"/>
                    <a:pt x="2160" y="2218"/>
                    <a:pt x="3240" y="3492"/>
                  </a:cubicBezTo>
                  <a:cubicBezTo>
                    <a:pt x="4320" y="4767"/>
                    <a:pt x="5760" y="6645"/>
                    <a:pt x="7080" y="7651"/>
                  </a:cubicBezTo>
                  <a:cubicBezTo>
                    <a:pt x="8400" y="8657"/>
                    <a:pt x="9600" y="8792"/>
                    <a:pt x="10560" y="8590"/>
                  </a:cubicBezTo>
                  <a:cubicBezTo>
                    <a:pt x="11520" y="8389"/>
                    <a:pt x="12240" y="7853"/>
                    <a:pt x="12960" y="6645"/>
                  </a:cubicBezTo>
                  <a:cubicBezTo>
                    <a:pt x="13680" y="5438"/>
                    <a:pt x="14400" y="3559"/>
                    <a:pt x="15000" y="2218"/>
                  </a:cubicBezTo>
                  <a:cubicBezTo>
                    <a:pt x="15600" y="876"/>
                    <a:pt x="16080" y="71"/>
                    <a:pt x="16440" y="4"/>
                  </a:cubicBezTo>
                  <a:cubicBezTo>
                    <a:pt x="16800" y="-63"/>
                    <a:pt x="17040" y="608"/>
                    <a:pt x="17280" y="2821"/>
                  </a:cubicBezTo>
                  <a:cubicBezTo>
                    <a:pt x="17520" y="5035"/>
                    <a:pt x="17760" y="8792"/>
                    <a:pt x="18480" y="12079"/>
                  </a:cubicBezTo>
                  <a:cubicBezTo>
                    <a:pt x="19200" y="15366"/>
                    <a:pt x="20400" y="18183"/>
                    <a:pt x="21600" y="210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282699" y="5320476"/>
              <a:ext cx="127001" cy="14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3384"/>
                  </a:moveTo>
                  <a:cubicBezTo>
                    <a:pt x="1080" y="2184"/>
                    <a:pt x="2160" y="984"/>
                    <a:pt x="4140" y="384"/>
                  </a:cubicBezTo>
                  <a:cubicBezTo>
                    <a:pt x="6120" y="-216"/>
                    <a:pt x="9000" y="-216"/>
                    <a:pt x="10980" y="1134"/>
                  </a:cubicBezTo>
                  <a:cubicBezTo>
                    <a:pt x="12960" y="2484"/>
                    <a:pt x="14040" y="5184"/>
                    <a:pt x="13500" y="7734"/>
                  </a:cubicBezTo>
                  <a:cubicBezTo>
                    <a:pt x="12960" y="10284"/>
                    <a:pt x="10800" y="12684"/>
                    <a:pt x="9180" y="14934"/>
                  </a:cubicBezTo>
                  <a:cubicBezTo>
                    <a:pt x="7560" y="17184"/>
                    <a:pt x="6480" y="19284"/>
                    <a:pt x="6840" y="20334"/>
                  </a:cubicBezTo>
                  <a:cubicBezTo>
                    <a:pt x="7200" y="21384"/>
                    <a:pt x="9000" y="21384"/>
                    <a:pt x="11700" y="20784"/>
                  </a:cubicBezTo>
                  <a:cubicBezTo>
                    <a:pt x="14400" y="20184"/>
                    <a:pt x="18000" y="18984"/>
                    <a:pt x="21600" y="177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504949" y="5185602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504949" y="5299902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94" y="10800"/>
                    <a:pt x="3388" y="21600"/>
                    <a:pt x="6988" y="21600"/>
                  </a:cubicBezTo>
                  <a:cubicBezTo>
                    <a:pt x="10588" y="21600"/>
                    <a:pt x="16094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803399" y="5204652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6800"/>
                    <a:pt x="8441" y="12000"/>
                    <a:pt x="12041" y="8400"/>
                  </a:cubicBezTo>
                  <a:cubicBezTo>
                    <a:pt x="15641" y="4800"/>
                    <a:pt x="1862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2222499" y="4798252"/>
              <a:ext cx="76201" cy="76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023"/>
                    <a:pt x="4800" y="4046"/>
                    <a:pt x="6300" y="6099"/>
                  </a:cubicBezTo>
                  <a:cubicBezTo>
                    <a:pt x="7800" y="8152"/>
                    <a:pt x="8400" y="10235"/>
                    <a:pt x="9600" y="12347"/>
                  </a:cubicBezTo>
                  <a:cubicBezTo>
                    <a:pt x="10800" y="14460"/>
                    <a:pt x="12600" y="16602"/>
                    <a:pt x="14700" y="18149"/>
                  </a:cubicBezTo>
                  <a:cubicBezTo>
                    <a:pt x="16800" y="19696"/>
                    <a:pt x="19200" y="206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412999" y="4980702"/>
              <a:ext cx="196851" cy="377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9096"/>
                  </a:moveTo>
                  <a:cubicBezTo>
                    <a:pt x="232" y="12216"/>
                    <a:pt x="465" y="15336"/>
                    <a:pt x="581" y="17196"/>
                  </a:cubicBezTo>
                  <a:cubicBezTo>
                    <a:pt x="697" y="19056"/>
                    <a:pt x="697" y="19656"/>
                    <a:pt x="697" y="20256"/>
                  </a:cubicBezTo>
                  <a:cubicBezTo>
                    <a:pt x="697" y="20856"/>
                    <a:pt x="697" y="21456"/>
                    <a:pt x="581" y="21396"/>
                  </a:cubicBezTo>
                  <a:cubicBezTo>
                    <a:pt x="465" y="21336"/>
                    <a:pt x="232" y="20616"/>
                    <a:pt x="348" y="17976"/>
                  </a:cubicBezTo>
                  <a:cubicBezTo>
                    <a:pt x="465" y="15336"/>
                    <a:pt x="929" y="10776"/>
                    <a:pt x="1161" y="8136"/>
                  </a:cubicBezTo>
                  <a:cubicBezTo>
                    <a:pt x="1394" y="5496"/>
                    <a:pt x="1394" y="4776"/>
                    <a:pt x="1510" y="4056"/>
                  </a:cubicBezTo>
                  <a:cubicBezTo>
                    <a:pt x="1626" y="3336"/>
                    <a:pt x="1858" y="2616"/>
                    <a:pt x="2439" y="2676"/>
                  </a:cubicBezTo>
                  <a:cubicBezTo>
                    <a:pt x="3019" y="2736"/>
                    <a:pt x="3948" y="3576"/>
                    <a:pt x="4761" y="4596"/>
                  </a:cubicBezTo>
                  <a:cubicBezTo>
                    <a:pt x="5574" y="5616"/>
                    <a:pt x="6271" y="6816"/>
                    <a:pt x="7200" y="7536"/>
                  </a:cubicBezTo>
                  <a:cubicBezTo>
                    <a:pt x="8129" y="8256"/>
                    <a:pt x="9290" y="8496"/>
                    <a:pt x="10219" y="8376"/>
                  </a:cubicBezTo>
                  <a:cubicBezTo>
                    <a:pt x="11148" y="8256"/>
                    <a:pt x="11845" y="7776"/>
                    <a:pt x="12890" y="6456"/>
                  </a:cubicBezTo>
                  <a:cubicBezTo>
                    <a:pt x="13935" y="5136"/>
                    <a:pt x="15329" y="2976"/>
                    <a:pt x="16374" y="1656"/>
                  </a:cubicBezTo>
                  <a:cubicBezTo>
                    <a:pt x="17419" y="336"/>
                    <a:pt x="18116" y="-144"/>
                    <a:pt x="18697" y="36"/>
                  </a:cubicBezTo>
                  <a:cubicBezTo>
                    <a:pt x="19277" y="216"/>
                    <a:pt x="19742" y="1056"/>
                    <a:pt x="20090" y="3396"/>
                  </a:cubicBezTo>
                  <a:cubicBezTo>
                    <a:pt x="20439" y="5736"/>
                    <a:pt x="20671" y="9576"/>
                    <a:pt x="20903" y="12816"/>
                  </a:cubicBezTo>
                  <a:cubicBezTo>
                    <a:pt x="21135" y="16056"/>
                    <a:pt x="21368" y="18696"/>
                    <a:pt x="21600" y="213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2736849" y="5268152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2870199" y="5179252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2838449" y="5299902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181349" y="5172902"/>
              <a:ext cx="273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47" y="18400"/>
                    <a:pt x="5693" y="15200"/>
                    <a:pt x="9293" y="11600"/>
                  </a:cubicBezTo>
                  <a:cubicBezTo>
                    <a:pt x="12893" y="8000"/>
                    <a:pt x="17247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321049" y="5096702"/>
              <a:ext cx="846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600"/>
                    <a:pt x="21600" y="11200"/>
                    <a:pt x="21600" y="14800"/>
                  </a:cubicBezTo>
                  <a:cubicBezTo>
                    <a:pt x="21600" y="18400"/>
                    <a:pt x="1080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3435349" y="4823652"/>
              <a:ext cx="139880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1934" y="0"/>
                  </a:moveTo>
                  <a:cubicBezTo>
                    <a:pt x="6770" y="1656"/>
                    <a:pt x="11606" y="3312"/>
                    <a:pt x="15313" y="5472"/>
                  </a:cubicBezTo>
                  <a:cubicBezTo>
                    <a:pt x="19021" y="7632"/>
                    <a:pt x="21600" y="10296"/>
                    <a:pt x="21278" y="12636"/>
                  </a:cubicBezTo>
                  <a:cubicBezTo>
                    <a:pt x="20955" y="14976"/>
                    <a:pt x="17731" y="16992"/>
                    <a:pt x="13701" y="18432"/>
                  </a:cubicBezTo>
                  <a:cubicBezTo>
                    <a:pt x="9672" y="19872"/>
                    <a:pt x="4836" y="207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3676649" y="5146939"/>
              <a:ext cx="1714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800" y="11375"/>
                    <a:pt x="1600" y="2735"/>
                    <a:pt x="5200" y="575"/>
                  </a:cubicBezTo>
                  <a:cubicBezTo>
                    <a:pt x="8800" y="-1585"/>
                    <a:pt x="15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3670299" y="5293552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4177736" y="4901427"/>
              <a:ext cx="197414" cy="25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14" fill="norm" stroke="1" extrusionOk="0">
                  <a:moveTo>
                    <a:pt x="750" y="5711"/>
                  </a:moveTo>
                  <a:cubicBezTo>
                    <a:pt x="291" y="4825"/>
                    <a:pt x="-169" y="3940"/>
                    <a:pt x="61" y="3232"/>
                  </a:cubicBezTo>
                  <a:cubicBezTo>
                    <a:pt x="291" y="2524"/>
                    <a:pt x="1210" y="1993"/>
                    <a:pt x="3163" y="1461"/>
                  </a:cubicBezTo>
                  <a:cubicBezTo>
                    <a:pt x="5116" y="930"/>
                    <a:pt x="8103" y="399"/>
                    <a:pt x="10171" y="134"/>
                  </a:cubicBezTo>
                  <a:cubicBezTo>
                    <a:pt x="12240" y="-132"/>
                    <a:pt x="13388" y="-132"/>
                    <a:pt x="13963" y="1373"/>
                  </a:cubicBezTo>
                  <a:cubicBezTo>
                    <a:pt x="14537" y="2878"/>
                    <a:pt x="14537" y="5888"/>
                    <a:pt x="12354" y="8986"/>
                  </a:cubicBezTo>
                  <a:cubicBezTo>
                    <a:pt x="10171" y="12084"/>
                    <a:pt x="5805" y="15271"/>
                    <a:pt x="3393" y="17307"/>
                  </a:cubicBezTo>
                  <a:cubicBezTo>
                    <a:pt x="980" y="19343"/>
                    <a:pt x="520" y="20229"/>
                    <a:pt x="865" y="20760"/>
                  </a:cubicBezTo>
                  <a:cubicBezTo>
                    <a:pt x="1210" y="21291"/>
                    <a:pt x="2359" y="21468"/>
                    <a:pt x="5920" y="20671"/>
                  </a:cubicBezTo>
                  <a:cubicBezTo>
                    <a:pt x="9482" y="19875"/>
                    <a:pt x="15457" y="18104"/>
                    <a:pt x="21431" y="163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381499" y="4874452"/>
              <a:ext cx="13335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368"/>
                    <a:pt x="16800" y="4737"/>
                    <a:pt x="14057" y="7437"/>
                  </a:cubicBezTo>
                  <a:cubicBezTo>
                    <a:pt x="11314" y="10137"/>
                    <a:pt x="8229" y="13168"/>
                    <a:pt x="5829" y="15584"/>
                  </a:cubicBezTo>
                  <a:cubicBezTo>
                    <a:pt x="3429" y="18000"/>
                    <a:pt x="1714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4502149" y="5141152"/>
              <a:ext cx="133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82"/>
                  </a:moveTo>
                  <a:cubicBezTo>
                    <a:pt x="20229" y="491"/>
                    <a:pt x="18857" y="0"/>
                    <a:pt x="16457" y="0"/>
                  </a:cubicBezTo>
                  <a:cubicBezTo>
                    <a:pt x="14057" y="0"/>
                    <a:pt x="10629" y="491"/>
                    <a:pt x="8571" y="1636"/>
                  </a:cubicBezTo>
                  <a:cubicBezTo>
                    <a:pt x="6514" y="2782"/>
                    <a:pt x="5829" y="4582"/>
                    <a:pt x="6514" y="6218"/>
                  </a:cubicBezTo>
                  <a:cubicBezTo>
                    <a:pt x="7200" y="7855"/>
                    <a:pt x="9257" y="9327"/>
                    <a:pt x="10114" y="11455"/>
                  </a:cubicBezTo>
                  <a:cubicBezTo>
                    <a:pt x="10971" y="13582"/>
                    <a:pt x="10629" y="16364"/>
                    <a:pt x="8743" y="18164"/>
                  </a:cubicBezTo>
                  <a:cubicBezTo>
                    <a:pt x="6857" y="19964"/>
                    <a:pt x="3429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4495799" y="5179252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4400"/>
                    <a:pt x="1350" y="7200"/>
                    <a:pt x="4950" y="3600"/>
                  </a:cubicBezTo>
                  <a:cubicBezTo>
                    <a:pt x="8550" y="0"/>
                    <a:pt x="150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304799" y="6274410"/>
              <a:ext cx="121797" cy="44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512" fill="norm" stroke="1" extrusionOk="0">
                  <a:moveTo>
                    <a:pt x="0" y="7464"/>
                  </a:moveTo>
                  <a:cubicBezTo>
                    <a:pt x="360" y="6653"/>
                    <a:pt x="720" y="5842"/>
                    <a:pt x="1620" y="5588"/>
                  </a:cubicBezTo>
                  <a:cubicBezTo>
                    <a:pt x="2520" y="5335"/>
                    <a:pt x="3960" y="5639"/>
                    <a:pt x="4860" y="6754"/>
                  </a:cubicBezTo>
                  <a:cubicBezTo>
                    <a:pt x="5760" y="7870"/>
                    <a:pt x="6120" y="9797"/>
                    <a:pt x="5580" y="12230"/>
                  </a:cubicBezTo>
                  <a:cubicBezTo>
                    <a:pt x="5040" y="14664"/>
                    <a:pt x="3600" y="17605"/>
                    <a:pt x="2700" y="19329"/>
                  </a:cubicBezTo>
                  <a:cubicBezTo>
                    <a:pt x="1800" y="21053"/>
                    <a:pt x="1440" y="21560"/>
                    <a:pt x="1260" y="21509"/>
                  </a:cubicBezTo>
                  <a:cubicBezTo>
                    <a:pt x="1080" y="21459"/>
                    <a:pt x="1080" y="20850"/>
                    <a:pt x="1080" y="18619"/>
                  </a:cubicBezTo>
                  <a:cubicBezTo>
                    <a:pt x="1080" y="16388"/>
                    <a:pt x="1080" y="12535"/>
                    <a:pt x="1440" y="9492"/>
                  </a:cubicBezTo>
                  <a:cubicBezTo>
                    <a:pt x="1800" y="6450"/>
                    <a:pt x="2520" y="4219"/>
                    <a:pt x="3420" y="2850"/>
                  </a:cubicBezTo>
                  <a:cubicBezTo>
                    <a:pt x="4320" y="1481"/>
                    <a:pt x="5400" y="974"/>
                    <a:pt x="6840" y="619"/>
                  </a:cubicBezTo>
                  <a:cubicBezTo>
                    <a:pt x="8280" y="264"/>
                    <a:pt x="10080" y="61"/>
                    <a:pt x="11880" y="11"/>
                  </a:cubicBezTo>
                  <a:cubicBezTo>
                    <a:pt x="13680" y="-40"/>
                    <a:pt x="15480" y="61"/>
                    <a:pt x="17460" y="1075"/>
                  </a:cubicBezTo>
                  <a:cubicBezTo>
                    <a:pt x="19440" y="2090"/>
                    <a:pt x="21600" y="4016"/>
                    <a:pt x="20340" y="5487"/>
                  </a:cubicBezTo>
                  <a:cubicBezTo>
                    <a:pt x="19080" y="6957"/>
                    <a:pt x="14400" y="7971"/>
                    <a:pt x="10800" y="8580"/>
                  </a:cubicBezTo>
                  <a:cubicBezTo>
                    <a:pt x="7200" y="9188"/>
                    <a:pt x="4680" y="9391"/>
                    <a:pt x="2160" y="95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425449" y="6506402"/>
              <a:ext cx="133351" cy="151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3600"/>
                  </a:moveTo>
                  <a:cubicBezTo>
                    <a:pt x="1714" y="3000"/>
                    <a:pt x="3429" y="2400"/>
                    <a:pt x="4971" y="2550"/>
                  </a:cubicBezTo>
                  <a:cubicBezTo>
                    <a:pt x="6514" y="2700"/>
                    <a:pt x="7886" y="3600"/>
                    <a:pt x="9257" y="6450"/>
                  </a:cubicBezTo>
                  <a:cubicBezTo>
                    <a:pt x="10629" y="9300"/>
                    <a:pt x="12000" y="14100"/>
                    <a:pt x="12000" y="16950"/>
                  </a:cubicBezTo>
                  <a:cubicBezTo>
                    <a:pt x="12000" y="19800"/>
                    <a:pt x="10629" y="20700"/>
                    <a:pt x="9086" y="21150"/>
                  </a:cubicBezTo>
                  <a:cubicBezTo>
                    <a:pt x="7543" y="21600"/>
                    <a:pt x="5829" y="21600"/>
                    <a:pt x="4800" y="20850"/>
                  </a:cubicBezTo>
                  <a:cubicBezTo>
                    <a:pt x="3771" y="20100"/>
                    <a:pt x="3429" y="18600"/>
                    <a:pt x="5143" y="15300"/>
                  </a:cubicBezTo>
                  <a:cubicBezTo>
                    <a:pt x="6857" y="12000"/>
                    <a:pt x="10629" y="6900"/>
                    <a:pt x="13714" y="4050"/>
                  </a:cubicBezTo>
                  <a:cubicBezTo>
                    <a:pt x="16800" y="1200"/>
                    <a:pt x="1920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688094" y="6285863"/>
              <a:ext cx="124706" cy="411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510" fill="norm" stroke="1" extrusionOk="0">
                  <a:moveTo>
                    <a:pt x="20862" y="2901"/>
                  </a:moveTo>
                  <a:cubicBezTo>
                    <a:pt x="20508" y="2125"/>
                    <a:pt x="20154" y="1350"/>
                    <a:pt x="19269" y="796"/>
                  </a:cubicBezTo>
                  <a:cubicBezTo>
                    <a:pt x="18383" y="242"/>
                    <a:pt x="16967" y="-90"/>
                    <a:pt x="15196" y="21"/>
                  </a:cubicBezTo>
                  <a:cubicBezTo>
                    <a:pt x="13426" y="132"/>
                    <a:pt x="11301" y="685"/>
                    <a:pt x="8469" y="2735"/>
                  </a:cubicBezTo>
                  <a:cubicBezTo>
                    <a:pt x="5636" y="4784"/>
                    <a:pt x="2095" y="8328"/>
                    <a:pt x="678" y="11375"/>
                  </a:cubicBezTo>
                  <a:cubicBezTo>
                    <a:pt x="-738" y="14421"/>
                    <a:pt x="-30" y="16968"/>
                    <a:pt x="3688" y="18575"/>
                  </a:cubicBezTo>
                  <a:cubicBezTo>
                    <a:pt x="7406" y="20181"/>
                    <a:pt x="14134" y="20845"/>
                    <a:pt x="20862" y="215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882649" y="6311938"/>
              <a:ext cx="232036" cy="372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62" fill="norm" stroke="1" extrusionOk="0">
                  <a:moveTo>
                    <a:pt x="0" y="21462"/>
                  </a:moveTo>
                  <a:cubicBezTo>
                    <a:pt x="393" y="18411"/>
                    <a:pt x="785" y="15360"/>
                    <a:pt x="1276" y="12676"/>
                  </a:cubicBezTo>
                  <a:cubicBezTo>
                    <a:pt x="1767" y="9991"/>
                    <a:pt x="2356" y="7672"/>
                    <a:pt x="2847" y="6147"/>
                  </a:cubicBezTo>
                  <a:cubicBezTo>
                    <a:pt x="3338" y="4621"/>
                    <a:pt x="3731" y="3889"/>
                    <a:pt x="4124" y="3218"/>
                  </a:cubicBezTo>
                  <a:cubicBezTo>
                    <a:pt x="4516" y="2547"/>
                    <a:pt x="4909" y="1937"/>
                    <a:pt x="5596" y="1876"/>
                  </a:cubicBezTo>
                  <a:cubicBezTo>
                    <a:pt x="6284" y="1815"/>
                    <a:pt x="7265" y="2303"/>
                    <a:pt x="7855" y="2913"/>
                  </a:cubicBezTo>
                  <a:cubicBezTo>
                    <a:pt x="8444" y="3523"/>
                    <a:pt x="8640" y="4255"/>
                    <a:pt x="9033" y="4865"/>
                  </a:cubicBezTo>
                  <a:cubicBezTo>
                    <a:pt x="9425" y="5476"/>
                    <a:pt x="10015" y="5964"/>
                    <a:pt x="10702" y="6025"/>
                  </a:cubicBezTo>
                  <a:cubicBezTo>
                    <a:pt x="11389" y="6086"/>
                    <a:pt x="12175" y="5720"/>
                    <a:pt x="13451" y="4743"/>
                  </a:cubicBezTo>
                  <a:cubicBezTo>
                    <a:pt x="14727" y="3767"/>
                    <a:pt x="16495" y="2181"/>
                    <a:pt x="17869" y="1204"/>
                  </a:cubicBezTo>
                  <a:cubicBezTo>
                    <a:pt x="19244" y="228"/>
                    <a:pt x="20225" y="-138"/>
                    <a:pt x="20815" y="45"/>
                  </a:cubicBezTo>
                  <a:cubicBezTo>
                    <a:pt x="21404" y="228"/>
                    <a:pt x="21600" y="960"/>
                    <a:pt x="21502" y="2974"/>
                  </a:cubicBezTo>
                  <a:cubicBezTo>
                    <a:pt x="21404" y="4987"/>
                    <a:pt x="21011" y="8282"/>
                    <a:pt x="20716" y="11272"/>
                  </a:cubicBezTo>
                  <a:cubicBezTo>
                    <a:pt x="20422" y="14262"/>
                    <a:pt x="20225" y="16947"/>
                    <a:pt x="20029" y="196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193799" y="6580523"/>
              <a:ext cx="73271" cy="135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62" fill="norm" stroke="1" extrusionOk="0">
                  <a:moveTo>
                    <a:pt x="0" y="4314"/>
                  </a:moveTo>
                  <a:cubicBezTo>
                    <a:pt x="617" y="2653"/>
                    <a:pt x="1234" y="991"/>
                    <a:pt x="3086" y="327"/>
                  </a:cubicBezTo>
                  <a:cubicBezTo>
                    <a:pt x="4937" y="-338"/>
                    <a:pt x="8023" y="-6"/>
                    <a:pt x="9257" y="1490"/>
                  </a:cubicBezTo>
                  <a:cubicBezTo>
                    <a:pt x="10491" y="2985"/>
                    <a:pt x="9874" y="5644"/>
                    <a:pt x="11109" y="7139"/>
                  </a:cubicBezTo>
                  <a:cubicBezTo>
                    <a:pt x="12343" y="8634"/>
                    <a:pt x="15429" y="8967"/>
                    <a:pt x="17589" y="9964"/>
                  </a:cubicBezTo>
                  <a:cubicBezTo>
                    <a:pt x="19749" y="10960"/>
                    <a:pt x="20983" y="12622"/>
                    <a:pt x="21291" y="14284"/>
                  </a:cubicBezTo>
                  <a:cubicBezTo>
                    <a:pt x="21600" y="15945"/>
                    <a:pt x="20983" y="17607"/>
                    <a:pt x="17897" y="18770"/>
                  </a:cubicBezTo>
                  <a:cubicBezTo>
                    <a:pt x="14811" y="19933"/>
                    <a:pt x="9257" y="20597"/>
                    <a:pt x="3703" y="212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384299" y="6500052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371599" y="6582602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5429"/>
                    <a:pt x="11400" y="9257"/>
                    <a:pt x="15000" y="5657"/>
                  </a:cubicBezTo>
                  <a:cubicBezTo>
                    <a:pt x="18600" y="2057"/>
                    <a:pt x="201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651434" y="6430202"/>
              <a:ext cx="196417" cy="154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63" fill="norm" stroke="1" extrusionOk="0">
                  <a:moveTo>
                    <a:pt x="21323" y="0"/>
                  </a:moveTo>
                  <a:cubicBezTo>
                    <a:pt x="20174" y="0"/>
                    <a:pt x="19025" y="0"/>
                    <a:pt x="16153" y="2043"/>
                  </a:cubicBezTo>
                  <a:cubicBezTo>
                    <a:pt x="13280" y="4086"/>
                    <a:pt x="8685" y="8173"/>
                    <a:pt x="5812" y="10946"/>
                  </a:cubicBezTo>
                  <a:cubicBezTo>
                    <a:pt x="2940" y="13719"/>
                    <a:pt x="1791" y="15178"/>
                    <a:pt x="987" y="16638"/>
                  </a:cubicBezTo>
                  <a:cubicBezTo>
                    <a:pt x="183" y="18097"/>
                    <a:pt x="-277" y="19557"/>
                    <a:pt x="183" y="20432"/>
                  </a:cubicBezTo>
                  <a:cubicBezTo>
                    <a:pt x="642" y="21308"/>
                    <a:pt x="2021" y="21600"/>
                    <a:pt x="5123" y="21162"/>
                  </a:cubicBezTo>
                  <a:cubicBezTo>
                    <a:pt x="8225" y="20724"/>
                    <a:pt x="13051" y="19557"/>
                    <a:pt x="17876" y="183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714499" y="6481002"/>
              <a:ext cx="488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5" y="18400"/>
                    <a:pt x="5610" y="15200"/>
                    <a:pt x="8416" y="12400"/>
                  </a:cubicBezTo>
                  <a:cubicBezTo>
                    <a:pt x="11221" y="9600"/>
                    <a:pt x="14026" y="7200"/>
                    <a:pt x="16223" y="5200"/>
                  </a:cubicBezTo>
                  <a:cubicBezTo>
                    <a:pt x="18421" y="3200"/>
                    <a:pt x="2001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2095499" y="6418444"/>
              <a:ext cx="148488" cy="17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81" fill="norm" stroke="1" extrusionOk="0">
                  <a:moveTo>
                    <a:pt x="0" y="1481"/>
                  </a:moveTo>
                  <a:cubicBezTo>
                    <a:pt x="1217" y="681"/>
                    <a:pt x="2434" y="-119"/>
                    <a:pt x="5324" y="14"/>
                  </a:cubicBezTo>
                  <a:cubicBezTo>
                    <a:pt x="8214" y="148"/>
                    <a:pt x="12777" y="1214"/>
                    <a:pt x="15972" y="2148"/>
                  </a:cubicBezTo>
                  <a:cubicBezTo>
                    <a:pt x="19166" y="3081"/>
                    <a:pt x="20992" y="3881"/>
                    <a:pt x="21296" y="5481"/>
                  </a:cubicBezTo>
                  <a:cubicBezTo>
                    <a:pt x="21600" y="7081"/>
                    <a:pt x="20383" y="9481"/>
                    <a:pt x="17949" y="11614"/>
                  </a:cubicBezTo>
                  <a:cubicBezTo>
                    <a:pt x="15515" y="13748"/>
                    <a:pt x="11865" y="15614"/>
                    <a:pt x="9887" y="17214"/>
                  </a:cubicBezTo>
                  <a:cubicBezTo>
                    <a:pt x="7910" y="18814"/>
                    <a:pt x="7606" y="20148"/>
                    <a:pt x="7301" y="214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2412999" y="6080952"/>
              <a:ext cx="30840" cy="70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600" fill="norm" stroke="1" extrusionOk="0">
                  <a:moveTo>
                    <a:pt x="8640" y="0"/>
                  </a:moveTo>
                  <a:cubicBezTo>
                    <a:pt x="12960" y="2076"/>
                    <a:pt x="17280" y="4151"/>
                    <a:pt x="19440" y="6389"/>
                  </a:cubicBezTo>
                  <a:cubicBezTo>
                    <a:pt x="21600" y="8627"/>
                    <a:pt x="21600" y="11027"/>
                    <a:pt x="18720" y="13265"/>
                  </a:cubicBezTo>
                  <a:cubicBezTo>
                    <a:pt x="15840" y="15503"/>
                    <a:pt x="10080" y="17578"/>
                    <a:pt x="6480" y="18941"/>
                  </a:cubicBezTo>
                  <a:cubicBezTo>
                    <a:pt x="2880" y="20303"/>
                    <a:pt x="1440" y="209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2705099" y="6271198"/>
              <a:ext cx="203201" cy="376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6893"/>
                  </a:moveTo>
                  <a:cubicBezTo>
                    <a:pt x="0" y="6048"/>
                    <a:pt x="0" y="5203"/>
                    <a:pt x="225" y="5385"/>
                  </a:cubicBezTo>
                  <a:cubicBezTo>
                    <a:pt x="450" y="5566"/>
                    <a:pt x="900" y="6772"/>
                    <a:pt x="1012" y="9065"/>
                  </a:cubicBezTo>
                  <a:cubicBezTo>
                    <a:pt x="1125" y="11358"/>
                    <a:pt x="900" y="14736"/>
                    <a:pt x="787" y="16788"/>
                  </a:cubicBezTo>
                  <a:cubicBezTo>
                    <a:pt x="675" y="18839"/>
                    <a:pt x="675" y="19563"/>
                    <a:pt x="562" y="20227"/>
                  </a:cubicBezTo>
                  <a:cubicBezTo>
                    <a:pt x="450" y="20891"/>
                    <a:pt x="225" y="21494"/>
                    <a:pt x="113" y="21434"/>
                  </a:cubicBezTo>
                  <a:cubicBezTo>
                    <a:pt x="0" y="21373"/>
                    <a:pt x="0" y="20649"/>
                    <a:pt x="0" y="18055"/>
                  </a:cubicBezTo>
                  <a:cubicBezTo>
                    <a:pt x="0" y="15460"/>
                    <a:pt x="0" y="10996"/>
                    <a:pt x="113" y="8281"/>
                  </a:cubicBezTo>
                  <a:cubicBezTo>
                    <a:pt x="225" y="5566"/>
                    <a:pt x="450" y="4600"/>
                    <a:pt x="787" y="3816"/>
                  </a:cubicBezTo>
                  <a:cubicBezTo>
                    <a:pt x="1125" y="3031"/>
                    <a:pt x="1575" y="2428"/>
                    <a:pt x="2138" y="2428"/>
                  </a:cubicBezTo>
                  <a:cubicBezTo>
                    <a:pt x="2700" y="2428"/>
                    <a:pt x="3375" y="3031"/>
                    <a:pt x="4388" y="3997"/>
                  </a:cubicBezTo>
                  <a:cubicBezTo>
                    <a:pt x="5400" y="4962"/>
                    <a:pt x="6750" y="6290"/>
                    <a:pt x="7987" y="7014"/>
                  </a:cubicBezTo>
                  <a:cubicBezTo>
                    <a:pt x="9225" y="7738"/>
                    <a:pt x="10350" y="7858"/>
                    <a:pt x="11587" y="7255"/>
                  </a:cubicBezTo>
                  <a:cubicBezTo>
                    <a:pt x="12825" y="6652"/>
                    <a:pt x="14175" y="5324"/>
                    <a:pt x="15188" y="4298"/>
                  </a:cubicBezTo>
                  <a:cubicBezTo>
                    <a:pt x="16200" y="3273"/>
                    <a:pt x="16875" y="2549"/>
                    <a:pt x="17550" y="1764"/>
                  </a:cubicBezTo>
                  <a:cubicBezTo>
                    <a:pt x="18225" y="980"/>
                    <a:pt x="18900" y="135"/>
                    <a:pt x="19463" y="15"/>
                  </a:cubicBezTo>
                  <a:cubicBezTo>
                    <a:pt x="20025" y="-106"/>
                    <a:pt x="20475" y="497"/>
                    <a:pt x="20700" y="2971"/>
                  </a:cubicBezTo>
                  <a:cubicBezTo>
                    <a:pt x="20925" y="5445"/>
                    <a:pt x="20925" y="9789"/>
                    <a:pt x="21037" y="12625"/>
                  </a:cubicBezTo>
                  <a:cubicBezTo>
                    <a:pt x="21150" y="15460"/>
                    <a:pt x="21375" y="16788"/>
                    <a:pt x="21600" y="181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3035299" y="6531802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3225799" y="6417502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3232149" y="6500052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3454399" y="6417502"/>
              <a:ext cx="133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6200"/>
                    <a:pt x="10971" y="10800"/>
                    <a:pt x="14571" y="7200"/>
                  </a:cubicBezTo>
                  <a:cubicBezTo>
                    <a:pt x="18171" y="3600"/>
                    <a:pt x="1988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3514443" y="6322252"/>
              <a:ext cx="980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280"/>
                    <a:pt x="-1585" y="10560"/>
                    <a:pt x="575" y="14160"/>
                  </a:cubicBezTo>
                  <a:cubicBezTo>
                    <a:pt x="2735" y="17760"/>
                    <a:pt x="11375" y="1968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3638549" y="6525452"/>
              <a:ext cx="508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3689991" y="6332513"/>
              <a:ext cx="221609" cy="370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96" fill="norm" stroke="1" extrusionOk="0">
                  <a:moveTo>
                    <a:pt x="3024" y="4560"/>
                  </a:moveTo>
                  <a:cubicBezTo>
                    <a:pt x="2407" y="7382"/>
                    <a:pt x="1789" y="10205"/>
                    <a:pt x="1275" y="12782"/>
                  </a:cubicBezTo>
                  <a:cubicBezTo>
                    <a:pt x="761" y="15360"/>
                    <a:pt x="349" y="17691"/>
                    <a:pt x="144" y="19226"/>
                  </a:cubicBezTo>
                  <a:cubicBezTo>
                    <a:pt x="-62" y="20760"/>
                    <a:pt x="-62" y="21496"/>
                    <a:pt x="247" y="21496"/>
                  </a:cubicBezTo>
                  <a:cubicBezTo>
                    <a:pt x="555" y="21496"/>
                    <a:pt x="1172" y="20760"/>
                    <a:pt x="1481" y="18305"/>
                  </a:cubicBezTo>
                  <a:cubicBezTo>
                    <a:pt x="1789" y="15851"/>
                    <a:pt x="1789" y="11678"/>
                    <a:pt x="1892" y="8610"/>
                  </a:cubicBezTo>
                  <a:cubicBezTo>
                    <a:pt x="1995" y="5541"/>
                    <a:pt x="2201" y="3578"/>
                    <a:pt x="3332" y="2228"/>
                  </a:cubicBezTo>
                  <a:cubicBezTo>
                    <a:pt x="4464" y="878"/>
                    <a:pt x="6521" y="141"/>
                    <a:pt x="9092" y="19"/>
                  </a:cubicBezTo>
                  <a:cubicBezTo>
                    <a:pt x="11664" y="-104"/>
                    <a:pt x="14749" y="387"/>
                    <a:pt x="16909" y="1185"/>
                  </a:cubicBezTo>
                  <a:cubicBezTo>
                    <a:pt x="19069" y="1982"/>
                    <a:pt x="20304" y="3087"/>
                    <a:pt x="20818" y="5051"/>
                  </a:cubicBezTo>
                  <a:cubicBezTo>
                    <a:pt x="21332" y="7014"/>
                    <a:pt x="21127" y="9837"/>
                    <a:pt x="21127" y="11923"/>
                  </a:cubicBezTo>
                  <a:cubicBezTo>
                    <a:pt x="21127" y="14010"/>
                    <a:pt x="21332" y="15360"/>
                    <a:pt x="21538" y="167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4254499" y="6288768"/>
              <a:ext cx="187079" cy="325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35" fill="norm" stroke="1" extrusionOk="0">
                  <a:moveTo>
                    <a:pt x="0" y="8475"/>
                  </a:moveTo>
                  <a:cubicBezTo>
                    <a:pt x="0" y="7778"/>
                    <a:pt x="0" y="7081"/>
                    <a:pt x="121" y="7151"/>
                  </a:cubicBezTo>
                  <a:cubicBezTo>
                    <a:pt x="243" y="7221"/>
                    <a:pt x="485" y="8057"/>
                    <a:pt x="607" y="10147"/>
                  </a:cubicBezTo>
                  <a:cubicBezTo>
                    <a:pt x="728" y="12238"/>
                    <a:pt x="728" y="15582"/>
                    <a:pt x="607" y="17742"/>
                  </a:cubicBezTo>
                  <a:cubicBezTo>
                    <a:pt x="485" y="19902"/>
                    <a:pt x="243" y="20878"/>
                    <a:pt x="121" y="20808"/>
                  </a:cubicBezTo>
                  <a:cubicBezTo>
                    <a:pt x="0" y="20738"/>
                    <a:pt x="0" y="19623"/>
                    <a:pt x="121" y="16767"/>
                  </a:cubicBezTo>
                  <a:cubicBezTo>
                    <a:pt x="243" y="13910"/>
                    <a:pt x="485" y="9311"/>
                    <a:pt x="849" y="6663"/>
                  </a:cubicBezTo>
                  <a:cubicBezTo>
                    <a:pt x="1213" y="4016"/>
                    <a:pt x="1699" y="3319"/>
                    <a:pt x="2306" y="2622"/>
                  </a:cubicBezTo>
                  <a:cubicBezTo>
                    <a:pt x="2912" y="1925"/>
                    <a:pt x="3640" y="1229"/>
                    <a:pt x="4126" y="1229"/>
                  </a:cubicBezTo>
                  <a:cubicBezTo>
                    <a:pt x="4611" y="1229"/>
                    <a:pt x="4854" y="1925"/>
                    <a:pt x="4975" y="2622"/>
                  </a:cubicBezTo>
                  <a:cubicBezTo>
                    <a:pt x="5097" y="3319"/>
                    <a:pt x="5097" y="4016"/>
                    <a:pt x="5461" y="4712"/>
                  </a:cubicBezTo>
                  <a:cubicBezTo>
                    <a:pt x="5825" y="5409"/>
                    <a:pt x="6553" y="6106"/>
                    <a:pt x="8373" y="5897"/>
                  </a:cubicBezTo>
                  <a:cubicBezTo>
                    <a:pt x="10193" y="5688"/>
                    <a:pt x="13106" y="4573"/>
                    <a:pt x="14926" y="3598"/>
                  </a:cubicBezTo>
                  <a:cubicBezTo>
                    <a:pt x="16746" y="2622"/>
                    <a:pt x="17474" y="1786"/>
                    <a:pt x="18324" y="1089"/>
                  </a:cubicBezTo>
                  <a:cubicBezTo>
                    <a:pt x="19173" y="392"/>
                    <a:pt x="20144" y="-165"/>
                    <a:pt x="20751" y="44"/>
                  </a:cubicBezTo>
                  <a:cubicBezTo>
                    <a:pt x="21357" y="253"/>
                    <a:pt x="21600" y="1229"/>
                    <a:pt x="21357" y="3528"/>
                  </a:cubicBezTo>
                  <a:cubicBezTo>
                    <a:pt x="21115" y="5827"/>
                    <a:pt x="20387" y="9450"/>
                    <a:pt x="19780" y="12656"/>
                  </a:cubicBezTo>
                  <a:cubicBezTo>
                    <a:pt x="19173" y="15861"/>
                    <a:pt x="18688" y="18648"/>
                    <a:pt x="18202" y="214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4489449" y="6546204"/>
              <a:ext cx="152401" cy="128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1810"/>
                  </a:moveTo>
                  <a:cubicBezTo>
                    <a:pt x="1500" y="765"/>
                    <a:pt x="3000" y="-280"/>
                    <a:pt x="5100" y="68"/>
                  </a:cubicBezTo>
                  <a:cubicBezTo>
                    <a:pt x="7200" y="417"/>
                    <a:pt x="9900" y="2159"/>
                    <a:pt x="10650" y="4946"/>
                  </a:cubicBezTo>
                  <a:cubicBezTo>
                    <a:pt x="11400" y="7733"/>
                    <a:pt x="10200" y="11565"/>
                    <a:pt x="9000" y="14004"/>
                  </a:cubicBezTo>
                  <a:cubicBezTo>
                    <a:pt x="7800" y="16443"/>
                    <a:pt x="6600" y="17488"/>
                    <a:pt x="5400" y="18533"/>
                  </a:cubicBezTo>
                  <a:cubicBezTo>
                    <a:pt x="4200" y="19578"/>
                    <a:pt x="3000" y="20623"/>
                    <a:pt x="3150" y="20972"/>
                  </a:cubicBezTo>
                  <a:cubicBezTo>
                    <a:pt x="3300" y="21320"/>
                    <a:pt x="4800" y="20972"/>
                    <a:pt x="8100" y="19926"/>
                  </a:cubicBezTo>
                  <a:cubicBezTo>
                    <a:pt x="11400" y="18881"/>
                    <a:pt x="16500" y="17139"/>
                    <a:pt x="21600" y="153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4794249" y="6423852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4762499" y="6538152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5111749" y="6449252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5308599" y="6139844"/>
              <a:ext cx="152947" cy="588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536" fill="norm" stroke="1" extrusionOk="0">
                  <a:moveTo>
                    <a:pt x="2592" y="865"/>
                  </a:moveTo>
                  <a:cubicBezTo>
                    <a:pt x="2304" y="478"/>
                    <a:pt x="2016" y="91"/>
                    <a:pt x="2736" y="13"/>
                  </a:cubicBezTo>
                  <a:cubicBezTo>
                    <a:pt x="3456" y="-64"/>
                    <a:pt x="5184" y="168"/>
                    <a:pt x="7920" y="1175"/>
                  </a:cubicBezTo>
                  <a:cubicBezTo>
                    <a:pt x="10656" y="2181"/>
                    <a:pt x="14400" y="3962"/>
                    <a:pt x="17136" y="6052"/>
                  </a:cubicBezTo>
                  <a:cubicBezTo>
                    <a:pt x="19872" y="8142"/>
                    <a:pt x="21600" y="10542"/>
                    <a:pt x="20448" y="12865"/>
                  </a:cubicBezTo>
                  <a:cubicBezTo>
                    <a:pt x="19296" y="15188"/>
                    <a:pt x="15264" y="17433"/>
                    <a:pt x="11376" y="18865"/>
                  </a:cubicBezTo>
                  <a:cubicBezTo>
                    <a:pt x="7488" y="20297"/>
                    <a:pt x="3744" y="20917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5721349" y="6378839"/>
              <a:ext cx="2286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000" y="11375"/>
                    <a:pt x="6000" y="2735"/>
                    <a:pt x="9600" y="575"/>
                  </a:cubicBezTo>
                  <a:cubicBezTo>
                    <a:pt x="13200" y="-1585"/>
                    <a:pt x="174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5714999" y="6525452"/>
              <a:ext cx="2095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6162479" y="6272048"/>
              <a:ext cx="174822" cy="196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64" fill="norm" stroke="1" extrusionOk="0">
                  <a:moveTo>
                    <a:pt x="5038" y="6829"/>
                  </a:moveTo>
                  <a:cubicBezTo>
                    <a:pt x="4009" y="6139"/>
                    <a:pt x="2981" y="5450"/>
                    <a:pt x="2467" y="4416"/>
                  </a:cubicBezTo>
                  <a:cubicBezTo>
                    <a:pt x="1952" y="3382"/>
                    <a:pt x="1952" y="2003"/>
                    <a:pt x="2595" y="1199"/>
                  </a:cubicBezTo>
                  <a:cubicBezTo>
                    <a:pt x="3238" y="395"/>
                    <a:pt x="4524" y="165"/>
                    <a:pt x="5938" y="50"/>
                  </a:cubicBezTo>
                  <a:cubicBezTo>
                    <a:pt x="7352" y="-65"/>
                    <a:pt x="8895" y="-65"/>
                    <a:pt x="10052" y="969"/>
                  </a:cubicBezTo>
                  <a:cubicBezTo>
                    <a:pt x="11209" y="2003"/>
                    <a:pt x="11981" y="4071"/>
                    <a:pt x="10438" y="7288"/>
                  </a:cubicBezTo>
                  <a:cubicBezTo>
                    <a:pt x="8895" y="10505"/>
                    <a:pt x="5038" y="14871"/>
                    <a:pt x="2724" y="17514"/>
                  </a:cubicBezTo>
                  <a:cubicBezTo>
                    <a:pt x="409" y="20156"/>
                    <a:pt x="-362" y="21075"/>
                    <a:pt x="152" y="21305"/>
                  </a:cubicBezTo>
                  <a:cubicBezTo>
                    <a:pt x="667" y="21535"/>
                    <a:pt x="2467" y="21075"/>
                    <a:pt x="6195" y="20156"/>
                  </a:cubicBezTo>
                  <a:cubicBezTo>
                    <a:pt x="9924" y="19237"/>
                    <a:pt x="15581" y="17858"/>
                    <a:pt x="21238" y="164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6349999" y="6215250"/>
              <a:ext cx="190501" cy="43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892"/>
                  </a:moveTo>
                  <a:cubicBezTo>
                    <a:pt x="20640" y="475"/>
                    <a:pt x="19680" y="57"/>
                    <a:pt x="18720" y="5"/>
                  </a:cubicBezTo>
                  <a:cubicBezTo>
                    <a:pt x="17760" y="-47"/>
                    <a:pt x="16800" y="266"/>
                    <a:pt x="15840" y="1414"/>
                  </a:cubicBezTo>
                  <a:cubicBezTo>
                    <a:pt x="14880" y="2562"/>
                    <a:pt x="13920" y="4544"/>
                    <a:pt x="12120" y="7310"/>
                  </a:cubicBezTo>
                  <a:cubicBezTo>
                    <a:pt x="10320" y="10075"/>
                    <a:pt x="7680" y="13623"/>
                    <a:pt x="5520" y="16127"/>
                  </a:cubicBezTo>
                  <a:cubicBezTo>
                    <a:pt x="3360" y="18631"/>
                    <a:pt x="1680" y="20092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6498986" y="6449252"/>
              <a:ext cx="12171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600" fill="norm" stroke="1" extrusionOk="0">
                  <a:moveTo>
                    <a:pt x="5981" y="0"/>
                  </a:moveTo>
                  <a:cubicBezTo>
                    <a:pt x="3461" y="2107"/>
                    <a:pt x="941" y="4215"/>
                    <a:pt x="221" y="6410"/>
                  </a:cubicBezTo>
                  <a:cubicBezTo>
                    <a:pt x="-499" y="8605"/>
                    <a:pt x="581" y="10888"/>
                    <a:pt x="2921" y="11854"/>
                  </a:cubicBezTo>
                  <a:cubicBezTo>
                    <a:pt x="5261" y="12820"/>
                    <a:pt x="8861" y="12468"/>
                    <a:pt x="11201" y="11941"/>
                  </a:cubicBezTo>
                  <a:cubicBezTo>
                    <a:pt x="13541" y="11415"/>
                    <a:pt x="14621" y="10712"/>
                    <a:pt x="16241" y="9922"/>
                  </a:cubicBezTo>
                  <a:cubicBezTo>
                    <a:pt x="17861" y="9132"/>
                    <a:pt x="20021" y="8254"/>
                    <a:pt x="20561" y="8166"/>
                  </a:cubicBezTo>
                  <a:cubicBezTo>
                    <a:pt x="21101" y="8078"/>
                    <a:pt x="20021" y="8780"/>
                    <a:pt x="18401" y="10361"/>
                  </a:cubicBezTo>
                  <a:cubicBezTo>
                    <a:pt x="16781" y="11941"/>
                    <a:pt x="14621" y="14400"/>
                    <a:pt x="13361" y="16156"/>
                  </a:cubicBezTo>
                  <a:cubicBezTo>
                    <a:pt x="12101" y="17912"/>
                    <a:pt x="11741" y="18966"/>
                    <a:pt x="12281" y="19756"/>
                  </a:cubicBezTo>
                  <a:cubicBezTo>
                    <a:pt x="12821" y="20546"/>
                    <a:pt x="14261" y="21073"/>
                    <a:pt x="1570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6813549" y="6430202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6845299" y="6519102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7226299" y="6296852"/>
              <a:ext cx="19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7289799" y="6328602"/>
              <a:ext cx="1016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550"/>
                    <a:pt x="12600" y="5100"/>
                    <a:pt x="9000" y="8700"/>
                  </a:cubicBezTo>
                  <a:cubicBezTo>
                    <a:pt x="5400" y="12300"/>
                    <a:pt x="2700" y="169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7382605" y="6531802"/>
              <a:ext cx="288195" cy="17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39" fill="norm" stroke="1" extrusionOk="0">
                  <a:moveTo>
                    <a:pt x="182" y="3904"/>
                  </a:moveTo>
                  <a:cubicBezTo>
                    <a:pt x="25" y="2602"/>
                    <a:pt x="-133" y="1301"/>
                    <a:pt x="182" y="651"/>
                  </a:cubicBezTo>
                  <a:cubicBezTo>
                    <a:pt x="498" y="0"/>
                    <a:pt x="1286" y="0"/>
                    <a:pt x="2468" y="0"/>
                  </a:cubicBezTo>
                  <a:cubicBezTo>
                    <a:pt x="3651" y="0"/>
                    <a:pt x="5228" y="0"/>
                    <a:pt x="6489" y="1041"/>
                  </a:cubicBezTo>
                  <a:cubicBezTo>
                    <a:pt x="7750" y="2082"/>
                    <a:pt x="8696" y="4164"/>
                    <a:pt x="8381" y="6766"/>
                  </a:cubicBezTo>
                  <a:cubicBezTo>
                    <a:pt x="8066" y="9369"/>
                    <a:pt x="6489" y="12492"/>
                    <a:pt x="5385" y="14443"/>
                  </a:cubicBezTo>
                  <a:cubicBezTo>
                    <a:pt x="4282" y="16395"/>
                    <a:pt x="3651" y="17176"/>
                    <a:pt x="3099" y="18087"/>
                  </a:cubicBezTo>
                  <a:cubicBezTo>
                    <a:pt x="2547" y="18998"/>
                    <a:pt x="2074" y="20039"/>
                    <a:pt x="2390" y="20689"/>
                  </a:cubicBezTo>
                  <a:cubicBezTo>
                    <a:pt x="2705" y="21340"/>
                    <a:pt x="3809" y="21600"/>
                    <a:pt x="7120" y="21340"/>
                  </a:cubicBezTo>
                  <a:cubicBezTo>
                    <a:pt x="10431" y="21080"/>
                    <a:pt x="15949" y="20299"/>
                    <a:pt x="21467" y="195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7770197" y="5274502"/>
              <a:ext cx="165187" cy="221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fill="norm" stroke="1" extrusionOk="0">
                  <a:moveTo>
                    <a:pt x="17510" y="0"/>
                  </a:moveTo>
                  <a:cubicBezTo>
                    <a:pt x="18057" y="743"/>
                    <a:pt x="18604" y="1485"/>
                    <a:pt x="19014" y="2218"/>
                  </a:cubicBezTo>
                  <a:cubicBezTo>
                    <a:pt x="19424" y="2950"/>
                    <a:pt x="19697" y="3672"/>
                    <a:pt x="19971" y="4425"/>
                  </a:cubicBezTo>
                  <a:cubicBezTo>
                    <a:pt x="20244" y="5178"/>
                    <a:pt x="20518" y="5962"/>
                    <a:pt x="20791" y="6787"/>
                  </a:cubicBezTo>
                  <a:cubicBezTo>
                    <a:pt x="21065" y="7613"/>
                    <a:pt x="21338" y="8479"/>
                    <a:pt x="21338" y="9273"/>
                  </a:cubicBezTo>
                  <a:cubicBezTo>
                    <a:pt x="21338" y="10068"/>
                    <a:pt x="21065" y="10790"/>
                    <a:pt x="20244" y="11522"/>
                  </a:cubicBezTo>
                  <a:cubicBezTo>
                    <a:pt x="19424" y="12254"/>
                    <a:pt x="18057" y="12997"/>
                    <a:pt x="16416" y="13750"/>
                  </a:cubicBezTo>
                  <a:cubicBezTo>
                    <a:pt x="14776" y="14503"/>
                    <a:pt x="12862" y="15266"/>
                    <a:pt x="10675" y="16061"/>
                  </a:cubicBezTo>
                  <a:cubicBezTo>
                    <a:pt x="8487" y="16855"/>
                    <a:pt x="6027" y="17680"/>
                    <a:pt x="4113" y="18474"/>
                  </a:cubicBezTo>
                  <a:cubicBezTo>
                    <a:pt x="2199" y="19269"/>
                    <a:pt x="832" y="20032"/>
                    <a:pt x="285" y="20538"/>
                  </a:cubicBezTo>
                  <a:cubicBezTo>
                    <a:pt x="-262" y="21043"/>
                    <a:pt x="11" y="21291"/>
                    <a:pt x="832" y="21425"/>
                  </a:cubicBezTo>
                  <a:cubicBezTo>
                    <a:pt x="1652" y="21559"/>
                    <a:pt x="3019" y="21579"/>
                    <a:pt x="438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8120425" y="5424443"/>
              <a:ext cx="82832" cy="318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14" fill="norm" stroke="1" extrusionOk="0">
                  <a:moveTo>
                    <a:pt x="3552" y="4428"/>
                  </a:moveTo>
                  <a:cubicBezTo>
                    <a:pt x="4092" y="8692"/>
                    <a:pt x="4632" y="12955"/>
                    <a:pt x="4902" y="15442"/>
                  </a:cubicBezTo>
                  <a:cubicBezTo>
                    <a:pt x="5172" y="17928"/>
                    <a:pt x="5172" y="18639"/>
                    <a:pt x="4902" y="19492"/>
                  </a:cubicBezTo>
                  <a:cubicBezTo>
                    <a:pt x="4632" y="20344"/>
                    <a:pt x="4092" y="21339"/>
                    <a:pt x="3552" y="21410"/>
                  </a:cubicBezTo>
                  <a:cubicBezTo>
                    <a:pt x="3012" y="21481"/>
                    <a:pt x="2472" y="20628"/>
                    <a:pt x="1662" y="17857"/>
                  </a:cubicBezTo>
                  <a:cubicBezTo>
                    <a:pt x="852" y="15086"/>
                    <a:pt x="-228" y="10397"/>
                    <a:pt x="42" y="7342"/>
                  </a:cubicBezTo>
                  <a:cubicBezTo>
                    <a:pt x="312" y="4286"/>
                    <a:pt x="1932" y="2865"/>
                    <a:pt x="3552" y="1870"/>
                  </a:cubicBezTo>
                  <a:cubicBezTo>
                    <a:pt x="5172" y="876"/>
                    <a:pt x="6792" y="307"/>
                    <a:pt x="9222" y="94"/>
                  </a:cubicBezTo>
                  <a:cubicBezTo>
                    <a:pt x="11652" y="-119"/>
                    <a:pt x="14892" y="23"/>
                    <a:pt x="17322" y="592"/>
                  </a:cubicBezTo>
                  <a:cubicBezTo>
                    <a:pt x="19752" y="1160"/>
                    <a:pt x="21372" y="2155"/>
                    <a:pt x="21102" y="3434"/>
                  </a:cubicBezTo>
                  <a:cubicBezTo>
                    <a:pt x="20832" y="4713"/>
                    <a:pt x="18672" y="6276"/>
                    <a:pt x="14892" y="7342"/>
                  </a:cubicBezTo>
                  <a:cubicBezTo>
                    <a:pt x="11112" y="8407"/>
                    <a:pt x="5712" y="8976"/>
                    <a:pt x="312" y="95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8191499" y="5560252"/>
              <a:ext cx="139701" cy="135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991"/>
                  </a:moveTo>
                  <a:cubicBezTo>
                    <a:pt x="1309" y="1994"/>
                    <a:pt x="2618" y="997"/>
                    <a:pt x="4091" y="997"/>
                  </a:cubicBezTo>
                  <a:cubicBezTo>
                    <a:pt x="5564" y="997"/>
                    <a:pt x="7200" y="1994"/>
                    <a:pt x="8673" y="4818"/>
                  </a:cubicBezTo>
                  <a:cubicBezTo>
                    <a:pt x="10145" y="7643"/>
                    <a:pt x="11455" y="12295"/>
                    <a:pt x="11782" y="15452"/>
                  </a:cubicBezTo>
                  <a:cubicBezTo>
                    <a:pt x="12109" y="18609"/>
                    <a:pt x="11455" y="20271"/>
                    <a:pt x="10309" y="20935"/>
                  </a:cubicBezTo>
                  <a:cubicBezTo>
                    <a:pt x="9164" y="21600"/>
                    <a:pt x="7527" y="21268"/>
                    <a:pt x="6545" y="20105"/>
                  </a:cubicBezTo>
                  <a:cubicBezTo>
                    <a:pt x="5564" y="18942"/>
                    <a:pt x="5236" y="16948"/>
                    <a:pt x="5891" y="14123"/>
                  </a:cubicBezTo>
                  <a:cubicBezTo>
                    <a:pt x="6545" y="11298"/>
                    <a:pt x="8182" y="7643"/>
                    <a:pt x="10964" y="5151"/>
                  </a:cubicBezTo>
                  <a:cubicBezTo>
                    <a:pt x="13745" y="2658"/>
                    <a:pt x="17673" y="13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8361068" y="5455869"/>
              <a:ext cx="84432" cy="265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4" h="21192" fill="norm" stroke="1" extrusionOk="0">
                  <a:moveTo>
                    <a:pt x="20514" y="3260"/>
                  </a:moveTo>
                  <a:cubicBezTo>
                    <a:pt x="20514" y="1910"/>
                    <a:pt x="20514" y="560"/>
                    <a:pt x="19485" y="138"/>
                  </a:cubicBezTo>
                  <a:cubicBezTo>
                    <a:pt x="18457" y="-284"/>
                    <a:pt x="16400" y="222"/>
                    <a:pt x="12543" y="2247"/>
                  </a:cubicBezTo>
                  <a:cubicBezTo>
                    <a:pt x="8685" y="4272"/>
                    <a:pt x="3028" y="7816"/>
                    <a:pt x="971" y="10938"/>
                  </a:cubicBezTo>
                  <a:cubicBezTo>
                    <a:pt x="-1086" y="14060"/>
                    <a:pt x="457" y="16760"/>
                    <a:pt x="2514" y="18447"/>
                  </a:cubicBezTo>
                  <a:cubicBezTo>
                    <a:pt x="4571" y="20135"/>
                    <a:pt x="7143" y="20810"/>
                    <a:pt x="9714" y="21063"/>
                  </a:cubicBezTo>
                  <a:cubicBezTo>
                    <a:pt x="12285" y="21316"/>
                    <a:pt x="14857" y="21147"/>
                    <a:pt x="17428" y="209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8491171" y="5481936"/>
              <a:ext cx="106729" cy="213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08" fill="norm" stroke="1" extrusionOk="0">
                  <a:moveTo>
                    <a:pt x="13732" y="5929"/>
                  </a:moveTo>
                  <a:cubicBezTo>
                    <a:pt x="10344" y="9741"/>
                    <a:pt x="6956" y="13553"/>
                    <a:pt x="4627" y="16412"/>
                  </a:cubicBezTo>
                  <a:cubicBezTo>
                    <a:pt x="2297" y="19271"/>
                    <a:pt x="1027" y="21176"/>
                    <a:pt x="391" y="21388"/>
                  </a:cubicBezTo>
                  <a:cubicBezTo>
                    <a:pt x="-244" y="21600"/>
                    <a:pt x="-244" y="20118"/>
                    <a:pt x="1450" y="16835"/>
                  </a:cubicBezTo>
                  <a:cubicBezTo>
                    <a:pt x="3144" y="13553"/>
                    <a:pt x="6532" y="8471"/>
                    <a:pt x="9285" y="5082"/>
                  </a:cubicBezTo>
                  <a:cubicBezTo>
                    <a:pt x="12038" y="1694"/>
                    <a:pt x="14156" y="0"/>
                    <a:pt x="15638" y="0"/>
                  </a:cubicBezTo>
                  <a:cubicBezTo>
                    <a:pt x="17121" y="0"/>
                    <a:pt x="17968" y="1694"/>
                    <a:pt x="18815" y="5294"/>
                  </a:cubicBezTo>
                  <a:cubicBezTo>
                    <a:pt x="19662" y="8894"/>
                    <a:pt x="20509" y="14400"/>
                    <a:pt x="21356" y="199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8521699" y="5598352"/>
              <a:ext cx="69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8674099" y="5661852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400"/>
                    <a:pt x="21600" y="4800"/>
                    <a:pt x="18000" y="8400"/>
                  </a:cubicBezTo>
                  <a:cubicBezTo>
                    <a:pt x="14400" y="12000"/>
                    <a:pt x="72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8877299" y="5515802"/>
              <a:ext cx="19051" cy="19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21600" y="0"/>
                  </a:moveTo>
                  <a:cubicBezTo>
                    <a:pt x="14400" y="3716"/>
                    <a:pt x="7200" y="7432"/>
                    <a:pt x="3600" y="10568"/>
                  </a:cubicBezTo>
                  <a:cubicBezTo>
                    <a:pt x="0" y="13703"/>
                    <a:pt x="0" y="16258"/>
                    <a:pt x="0" y="18116"/>
                  </a:cubicBezTo>
                  <a:cubicBezTo>
                    <a:pt x="0" y="19974"/>
                    <a:pt x="0" y="21135"/>
                    <a:pt x="1200" y="21368"/>
                  </a:cubicBezTo>
                  <a:cubicBezTo>
                    <a:pt x="2400" y="21600"/>
                    <a:pt x="4800" y="20903"/>
                    <a:pt x="7200" y="202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8864599" y="5469100"/>
              <a:ext cx="119709" cy="268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79" fill="norm" stroke="1" extrusionOk="0">
                  <a:moveTo>
                    <a:pt x="4547" y="7773"/>
                  </a:moveTo>
                  <a:cubicBezTo>
                    <a:pt x="4168" y="5917"/>
                    <a:pt x="3789" y="4061"/>
                    <a:pt x="3979" y="2711"/>
                  </a:cubicBezTo>
                  <a:cubicBezTo>
                    <a:pt x="4168" y="1361"/>
                    <a:pt x="4926" y="517"/>
                    <a:pt x="7389" y="179"/>
                  </a:cubicBezTo>
                  <a:cubicBezTo>
                    <a:pt x="9853" y="-158"/>
                    <a:pt x="14021" y="11"/>
                    <a:pt x="16863" y="433"/>
                  </a:cubicBezTo>
                  <a:cubicBezTo>
                    <a:pt x="19705" y="854"/>
                    <a:pt x="21221" y="1529"/>
                    <a:pt x="21411" y="2626"/>
                  </a:cubicBezTo>
                  <a:cubicBezTo>
                    <a:pt x="21600" y="3723"/>
                    <a:pt x="20463" y="5242"/>
                    <a:pt x="18947" y="6255"/>
                  </a:cubicBezTo>
                  <a:cubicBezTo>
                    <a:pt x="17432" y="7267"/>
                    <a:pt x="15537" y="7773"/>
                    <a:pt x="13642" y="8195"/>
                  </a:cubicBezTo>
                  <a:cubicBezTo>
                    <a:pt x="11747" y="8617"/>
                    <a:pt x="9853" y="8955"/>
                    <a:pt x="10042" y="9123"/>
                  </a:cubicBezTo>
                  <a:cubicBezTo>
                    <a:pt x="10232" y="9292"/>
                    <a:pt x="12505" y="9292"/>
                    <a:pt x="14400" y="9545"/>
                  </a:cubicBezTo>
                  <a:cubicBezTo>
                    <a:pt x="16295" y="9798"/>
                    <a:pt x="17811" y="10305"/>
                    <a:pt x="18947" y="11401"/>
                  </a:cubicBezTo>
                  <a:cubicBezTo>
                    <a:pt x="20084" y="12498"/>
                    <a:pt x="20842" y="14186"/>
                    <a:pt x="19705" y="15789"/>
                  </a:cubicBezTo>
                  <a:cubicBezTo>
                    <a:pt x="18568" y="17392"/>
                    <a:pt x="15537" y="18911"/>
                    <a:pt x="12884" y="19839"/>
                  </a:cubicBezTo>
                  <a:cubicBezTo>
                    <a:pt x="10232" y="20767"/>
                    <a:pt x="7958" y="21104"/>
                    <a:pt x="5874" y="21273"/>
                  </a:cubicBezTo>
                  <a:cubicBezTo>
                    <a:pt x="3789" y="21442"/>
                    <a:pt x="1895" y="21442"/>
                    <a:pt x="947" y="21020"/>
                  </a:cubicBezTo>
                  <a:cubicBezTo>
                    <a:pt x="0" y="20598"/>
                    <a:pt x="0" y="19755"/>
                    <a:pt x="0" y="189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8991599" y="5693602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9219113" y="5514744"/>
              <a:ext cx="134438" cy="18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0864" fill="norm" stroke="1" extrusionOk="0">
                  <a:moveTo>
                    <a:pt x="13131" y="4391"/>
                  </a:moveTo>
                  <a:cubicBezTo>
                    <a:pt x="13463" y="2492"/>
                    <a:pt x="13795" y="593"/>
                    <a:pt x="12798" y="119"/>
                  </a:cubicBezTo>
                  <a:cubicBezTo>
                    <a:pt x="11801" y="-356"/>
                    <a:pt x="9475" y="593"/>
                    <a:pt x="6983" y="2967"/>
                  </a:cubicBezTo>
                  <a:cubicBezTo>
                    <a:pt x="4491" y="5341"/>
                    <a:pt x="1832" y="9139"/>
                    <a:pt x="669" y="12343"/>
                  </a:cubicBezTo>
                  <a:cubicBezTo>
                    <a:pt x="-494" y="15547"/>
                    <a:pt x="-162" y="18158"/>
                    <a:pt x="1832" y="19582"/>
                  </a:cubicBezTo>
                  <a:cubicBezTo>
                    <a:pt x="3826" y="21007"/>
                    <a:pt x="7481" y="21244"/>
                    <a:pt x="10971" y="20295"/>
                  </a:cubicBezTo>
                  <a:cubicBezTo>
                    <a:pt x="14460" y="19345"/>
                    <a:pt x="17783" y="17209"/>
                    <a:pt x="21106" y="150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9417049" y="5471352"/>
              <a:ext cx="113725" cy="30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1369" fill="norm" stroke="1" extrusionOk="0">
                  <a:moveTo>
                    <a:pt x="4629" y="0"/>
                  </a:moveTo>
                  <a:cubicBezTo>
                    <a:pt x="10414" y="2645"/>
                    <a:pt x="16200" y="5290"/>
                    <a:pt x="18900" y="8376"/>
                  </a:cubicBezTo>
                  <a:cubicBezTo>
                    <a:pt x="21600" y="11461"/>
                    <a:pt x="21214" y="14988"/>
                    <a:pt x="18321" y="17339"/>
                  </a:cubicBezTo>
                  <a:cubicBezTo>
                    <a:pt x="15429" y="19690"/>
                    <a:pt x="10029" y="20865"/>
                    <a:pt x="6557" y="21233"/>
                  </a:cubicBezTo>
                  <a:cubicBezTo>
                    <a:pt x="3086" y="21600"/>
                    <a:pt x="1543" y="21159"/>
                    <a:pt x="0" y="207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9626599" y="5630102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9620249" y="5744402"/>
              <a:ext cx="1968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806" y="17280"/>
                    <a:pt x="11613" y="21600"/>
                    <a:pt x="15213" y="19440"/>
                  </a:cubicBezTo>
                  <a:cubicBezTo>
                    <a:pt x="18813" y="17280"/>
                    <a:pt x="20206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10207806" y="5383400"/>
              <a:ext cx="111279" cy="400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496" fill="norm" stroke="1" extrusionOk="0">
                  <a:moveTo>
                    <a:pt x="4017" y="7452"/>
                  </a:moveTo>
                  <a:cubicBezTo>
                    <a:pt x="4017" y="10067"/>
                    <a:pt x="4017" y="12682"/>
                    <a:pt x="3631" y="14842"/>
                  </a:cubicBezTo>
                  <a:cubicBezTo>
                    <a:pt x="3245" y="17002"/>
                    <a:pt x="2474" y="18707"/>
                    <a:pt x="1895" y="19844"/>
                  </a:cubicBezTo>
                  <a:cubicBezTo>
                    <a:pt x="1317" y="20981"/>
                    <a:pt x="931" y="21549"/>
                    <a:pt x="545" y="21492"/>
                  </a:cubicBezTo>
                  <a:cubicBezTo>
                    <a:pt x="160" y="21435"/>
                    <a:pt x="-226" y="20753"/>
                    <a:pt x="160" y="18309"/>
                  </a:cubicBezTo>
                  <a:cubicBezTo>
                    <a:pt x="545" y="15865"/>
                    <a:pt x="1703" y="11658"/>
                    <a:pt x="3438" y="8475"/>
                  </a:cubicBezTo>
                  <a:cubicBezTo>
                    <a:pt x="5174" y="5292"/>
                    <a:pt x="7488" y="3132"/>
                    <a:pt x="9417" y="1825"/>
                  </a:cubicBezTo>
                  <a:cubicBezTo>
                    <a:pt x="11345" y="517"/>
                    <a:pt x="12888" y="63"/>
                    <a:pt x="14431" y="6"/>
                  </a:cubicBezTo>
                  <a:cubicBezTo>
                    <a:pt x="15974" y="-51"/>
                    <a:pt x="17517" y="290"/>
                    <a:pt x="18867" y="1427"/>
                  </a:cubicBezTo>
                  <a:cubicBezTo>
                    <a:pt x="20217" y="2564"/>
                    <a:pt x="21374" y="4496"/>
                    <a:pt x="18481" y="6372"/>
                  </a:cubicBezTo>
                  <a:cubicBezTo>
                    <a:pt x="15588" y="8248"/>
                    <a:pt x="8645" y="10067"/>
                    <a:pt x="1703" y="118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10293349" y="5553902"/>
              <a:ext cx="158751" cy="18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7364"/>
                  </a:moveTo>
                  <a:cubicBezTo>
                    <a:pt x="0" y="5891"/>
                    <a:pt x="0" y="4418"/>
                    <a:pt x="864" y="4050"/>
                  </a:cubicBezTo>
                  <a:cubicBezTo>
                    <a:pt x="1728" y="3682"/>
                    <a:pt x="3456" y="4418"/>
                    <a:pt x="5040" y="6995"/>
                  </a:cubicBezTo>
                  <a:cubicBezTo>
                    <a:pt x="6624" y="9573"/>
                    <a:pt x="8064" y="13991"/>
                    <a:pt x="8640" y="16814"/>
                  </a:cubicBezTo>
                  <a:cubicBezTo>
                    <a:pt x="9216" y="19636"/>
                    <a:pt x="8928" y="20864"/>
                    <a:pt x="8064" y="21232"/>
                  </a:cubicBezTo>
                  <a:cubicBezTo>
                    <a:pt x="7200" y="21600"/>
                    <a:pt x="5760" y="21109"/>
                    <a:pt x="5040" y="19023"/>
                  </a:cubicBezTo>
                  <a:cubicBezTo>
                    <a:pt x="4320" y="16936"/>
                    <a:pt x="4320" y="13255"/>
                    <a:pt x="7200" y="9818"/>
                  </a:cubicBezTo>
                  <a:cubicBezTo>
                    <a:pt x="10080" y="6382"/>
                    <a:pt x="15840" y="31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10487378" y="5433383"/>
              <a:ext cx="161573" cy="298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39" fill="norm" stroke="1" extrusionOk="0">
                  <a:moveTo>
                    <a:pt x="21413" y="1816"/>
                  </a:moveTo>
                  <a:cubicBezTo>
                    <a:pt x="20291" y="1056"/>
                    <a:pt x="19169" y="295"/>
                    <a:pt x="17907" y="67"/>
                  </a:cubicBezTo>
                  <a:cubicBezTo>
                    <a:pt x="16644" y="-161"/>
                    <a:pt x="15242" y="143"/>
                    <a:pt x="12577" y="1816"/>
                  </a:cubicBezTo>
                  <a:cubicBezTo>
                    <a:pt x="9912" y="3490"/>
                    <a:pt x="5984" y="6532"/>
                    <a:pt x="3600" y="9498"/>
                  </a:cubicBezTo>
                  <a:cubicBezTo>
                    <a:pt x="1216" y="12464"/>
                    <a:pt x="374" y="15354"/>
                    <a:pt x="94" y="17256"/>
                  </a:cubicBezTo>
                  <a:cubicBezTo>
                    <a:pt x="-187" y="19157"/>
                    <a:pt x="94" y="20070"/>
                    <a:pt x="1917" y="20602"/>
                  </a:cubicBezTo>
                  <a:cubicBezTo>
                    <a:pt x="3740" y="21135"/>
                    <a:pt x="7107" y="21287"/>
                    <a:pt x="10473" y="214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10669325" y="5436149"/>
              <a:ext cx="126220" cy="27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76" fill="norm" stroke="1" extrusionOk="0">
                  <a:moveTo>
                    <a:pt x="13588" y="6649"/>
                  </a:moveTo>
                  <a:cubicBezTo>
                    <a:pt x="11817" y="8121"/>
                    <a:pt x="10047" y="9594"/>
                    <a:pt x="8276" y="11721"/>
                  </a:cubicBezTo>
                  <a:cubicBezTo>
                    <a:pt x="6506" y="13849"/>
                    <a:pt x="4735" y="16631"/>
                    <a:pt x="3319" y="18431"/>
                  </a:cubicBezTo>
                  <a:cubicBezTo>
                    <a:pt x="1903" y="20231"/>
                    <a:pt x="840" y="21049"/>
                    <a:pt x="309" y="21049"/>
                  </a:cubicBezTo>
                  <a:cubicBezTo>
                    <a:pt x="-222" y="21049"/>
                    <a:pt x="-222" y="20231"/>
                    <a:pt x="1548" y="17203"/>
                  </a:cubicBezTo>
                  <a:cubicBezTo>
                    <a:pt x="3319" y="14176"/>
                    <a:pt x="6860" y="8940"/>
                    <a:pt x="9339" y="5831"/>
                  </a:cubicBezTo>
                  <a:cubicBezTo>
                    <a:pt x="11817" y="2721"/>
                    <a:pt x="13234" y="1740"/>
                    <a:pt x="14827" y="1003"/>
                  </a:cubicBezTo>
                  <a:cubicBezTo>
                    <a:pt x="16421" y="267"/>
                    <a:pt x="18191" y="-224"/>
                    <a:pt x="19430" y="103"/>
                  </a:cubicBezTo>
                  <a:cubicBezTo>
                    <a:pt x="20670" y="431"/>
                    <a:pt x="21378" y="1576"/>
                    <a:pt x="21024" y="4849"/>
                  </a:cubicBezTo>
                  <a:cubicBezTo>
                    <a:pt x="20670" y="8121"/>
                    <a:pt x="19253" y="13521"/>
                    <a:pt x="18368" y="16631"/>
                  </a:cubicBezTo>
                  <a:cubicBezTo>
                    <a:pt x="17483" y="19740"/>
                    <a:pt x="17129" y="20558"/>
                    <a:pt x="16775" y="213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10718799" y="5572952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10883899" y="5439602"/>
              <a:ext cx="7134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7406" y="0"/>
                  </a:moveTo>
                  <a:cubicBezTo>
                    <a:pt x="13577" y="2618"/>
                    <a:pt x="19749" y="5236"/>
                    <a:pt x="20674" y="8247"/>
                  </a:cubicBezTo>
                  <a:cubicBezTo>
                    <a:pt x="21600" y="11258"/>
                    <a:pt x="17280" y="14662"/>
                    <a:pt x="12960" y="16953"/>
                  </a:cubicBezTo>
                  <a:cubicBezTo>
                    <a:pt x="8640" y="19244"/>
                    <a:pt x="4320" y="204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11347449" y="5617402"/>
              <a:ext cx="1206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5262"/>
                    <a:pt x="8337" y="10523"/>
                    <a:pt x="11937" y="14123"/>
                  </a:cubicBezTo>
                  <a:cubicBezTo>
                    <a:pt x="15537" y="17723"/>
                    <a:pt x="18568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1353799" y="5667005"/>
              <a:ext cx="120651" cy="147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21600" y="172"/>
                  </a:moveTo>
                  <a:cubicBezTo>
                    <a:pt x="19705" y="-132"/>
                    <a:pt x="17811" y="-436"/>
                    <a:pt x="14211" y="3063"/>
                  </a:cubicBezTo>
                  <a:cubicBezTo>
                    <a:pt x="10611" y="6561"/>
                    <a:pt x="5305" y="13863"/>
                    <a:pt x="0" y="211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0023656" y="6059090"/>
              <a:ext cx="110945" cy="389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67" fill="norm" stroke="1" extrusionOk="0">
                  <a:moveTo>
                    <a:pt x="4244" y="8212"/>
                  </a:moveTo>
                  <a:cubicBezTo>
                    <a:pt x="4244" y="12065"/>
                    <a:pt x="4244" y="15918"/>
                    <a:pt x="3836" y="18253"/>
                  </a:cubicBezTo>
                  <a:cubicBezTo>
                    <a:pt x="3429" y="20588"/>
                    <a:pt x="2614" y="21405"/>
                    <a:pt x="2003" y="21464"/>
                  </a:cubicBezTo>
                  <a:cubicBezTo>
                    <a:pt x="1391" y="21522"/>
                    <a:pt x="984" y="20821"/>
                    <a:pt x="576" y="18428"/>
                  </a:cubicBezTo>
                  <a:cubicBezTo>
                    <a:pt x="169" y="16034"/>
                    <a:pt x="-239" y="11948"/>
                    <a:pt x="169" y="9029"/>
                  </a:cubicBezTo>
                  <a:cubicBezTo>
                    <a:pt x="576" y="6110"/>
                    <a:pt x="1799" y="4359"/>
                    <a:pt x="3021" y="3191"/>
                  </a:cubicBezTo>
                  <a:cubicBezTo>
                    <a:pt x="4244" y="2024"/>
                    <a:pt x="5467" y="1440"/>
                    <a:pt x="7097" y="973"/>
                  </a:cubicBezTo>
                  <a:cubicBezTo>
                    <a:pt x="8727" y="506"/>
                    <a:pt x="10765" y="156"/>
                    <a:pt x="12803" y="39"/>
                  </a:cubicBezTo>
                  <a:cubicBezTo>
                    <a:pt x="14840" y="-78"/>
                    <a:pt x="16878" y="39"/>
                    <a:pt x="18508" y="856"/>
                  </a:cubicBezTo>
                  <a:cubicBezTo>
                    <a:pt x="20138" y="1673"/>
                    <a:pt x="21361" y="3191"/>
                    <a:pt x="21361" y="4651"/>
                  </a:cubicBezTo>
                  <a:cubicBezTo>
                    <a:pt x="21361" y="6110"/>
                    <a:pt x="20138" y="7511"/>
                    <a:pt x="17286" y="8445"/>
                  </a:cubicBezTo>
                  <a:cubicBezTo>
                    <a:pt x="14433" y="9379"/>
                    <a:pt x="9950" y="9846"/>
                    <a:pt x="5467" y="10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0121899" y="6220652"/>
              <a:ext cx="133351" cy="17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2" fill="norm" stroke="1" extrusionOk="0">
                  <a:moveTo>
                    <a:pt x="0" y="3014"/>
                  </a:moveTo>
                  <a:cubicBezTo>
                    <a:pt x="1714" y="2763"/>
                    <a:pt x="3429" y="2512"/>
                    <a:pt x="4800" y="3014"/>
                  </a:cubicBezTo>
                  <a:cubicBezTo>
                    <a:pt x="6171" y="3516"/>
                    <a:pt x="7200" y="4772"/>
                    <a:pt x="8057" y="6656"/>
                  </a:cubicBezTo>
                  <a:cubicBezTo>
                    <a:pt x="8914" y="8540"/>
                    <a:pt x="9600" y="11051"/>
                    <a:pt x="9943" y="13563"/>
                  </a:cubicBezTo>
                  <a:cubicBezTo>
                    <a:pt x="10286" y="16074"/>
                    <a:pt x="10286" y="18586"/>
                    <a:pt x="9429" y="19967"/>
                  </a:cubicBezTo>
                  <a:cubicBezTo>
                    <a:pt x="8571" y="21349"/>
                    <a:pt x="6857" y="21600"/>
                    <a:pt x="5486" y="19842"/>
                  </a:cubicBezTo>
                  <a:cubicBezTo>
                    <a:pt x="4114" y="18084"/>
                    <a:pt x="3086" y="14316"/>
                    <a:pt x="3086" y="11302"/>
                  </a:cubicBezTo>
                  <a:cubicBezTo>
                    <a:pt x="3086" y="8288"/>
                    <a:pt x="4114" y="6028"/>
                    <a:pt x="7371" y="4270"/>
                  </a:cubicBezTo>
                  <a:cubicBezTo>
                    <a:pt x="10629" y="2512"/>
                    <a:pt x="16114" y="12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0290085" y="6121169"/>
              <a:ext cx="73116" cy="289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21318" y="1261"/>
                  </a:moveTo>
                  <a:cubicBezTo>
                    <a:pt x="18849" y="631"/>
                    <a:pt x="16381" y="0"/>
                    <a:pt x="13604" y="0"/>
                  </a:cubicBezTo>
                  <a:cubicBezTo>
                    <a:pt x="10827" y="0"/>
                    <a:pt x="7741" y="631"/>
                    <a:pt x="4964" y="2680"/>
                  </a:cubicBezTo>
                  <a:cubicBezTo>
                    <a:pt x="2187" y="4730"/>
                    <a:pt x="-282" y="8199"/>
                    <a:pt x="27" y="11431"/>
                  </a:cubicBezTo>
                  <a:cubicBezTo>
                    <a:pt x="335" y="14663"/>
                    <a:pt x="3421" y="17658"/>
                    <a:pt x="6507" y="19314"/>
                  </a:cubicBezTo>
                  <a:cubicBezTo>
                    <a:pt x="9592" y="20969"/>
                    <a:pt x="12678" y="21285"/>
                    <a:pt x="157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0490705" y="6176202"/>
              <a:ext cx="31246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21256" y="0"/>
                  </a:moveTo>
                  <a:cubicBezTo>
                    <a:pt x="14056" y="4731"/>
                    <a:pt x="6856" y="9463"/>
                    <a:pt x="3256" y="12446"/>
                  </a:cubicBezTo>
                  <a:cubicBezTo>
                    <a:pt x="-344" y="15429"/>
                    <a:pt x="-344" y="16663"/>
                    <a:pt x="376" y="17794"/>
                  </a:cubicBezTo>
                  <a:cubicBezTo>
                    <a:pt x="1096" y="18926"/>
                    <a:pt x="2536" y="19954"/>
                    <a:pt x="4696" y="20571"/>
                  </a:cubicBezTo>
                  <a:cubicBezTo>
                    <a:pt x="6856" y="21189"/>
                    <a:pt x="9736" y="21394"/>
                    <a:pt x="1261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0478744" y="6143384"/>
              <a:ext cx="121727" cy="26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092" fill="norm" stroke="1" extrusionOk="0">
                  <a:moveTo>
                    <a:pt x="868" y="8122"/>
                  </a:moveTo>
                  <a:cubicBezTo>
                    <a:pt x="508" y="5778"/>
                    <a:pt x="148" y="3434"/>
                    <a:pt x="2308" y="1927"/>
                  </a:cubicBezTo>
                  <a:cubicBezTo>
                    <a:pt x="4468" y="420"/>
                    <a:pt x="9148" y="-250"/>
                    <a:pt x="13108" y="85"/>
                  </a:cubicBezTo>
                  <a:cubicBezTo>
                    <a:pt x="17068" y="420"/>
                    <a:pt x="20308" y="1759"/>
                    <a:pt x="20668" y="3685"/>
                  </a:cubicBezTo>
                  <a:cubicBezTo>
                    <a:pt x="21028" y="5610"/>
                    <a:pt x="18508" y="8122"/>
                    <a:pt x="16348" y="9545"/>
                  </a:cubicBezTo>
                  <a:cubicBezTo>
                    <a:pt x="14188" y="10969"/>
                    <a:pt x="12388" y="11303"/>
                    <a:pt x="10228" y="11638"/>
                  </a:cubicBezTo>
                  <a:cubicBezTo>
                    <a:pt x="8068" y="11973"/>
                    <a:pt x="5548" y="12308"/>
                    <a:pt x="5188" y="12643"/>
                  </a:cubicBezTo>
                  <a:cubicBezTo>
                    <a:pt x="4828" y="12978"/>
                    <a:pt x="6628" y="13313"/>
                    <a:pt x="8248" y="13815"/>
                  </a:cubicBezTo>
                  <a:cubicBezTo>
                    <a:pt x="9868" y="14317"/>
                    <a:pt x="11308" y="14987"/>
                    <a:pt x="12208" y="15741"/>
                  </a:cubicBezTo>
                  <a:cubicBezTo>
                    <a:pt x="13108" y="16494"/>
                    <a:pt x="13468" y="17331"/>
                    <a:pt x="12748" y="18169"/>
                  </a:cubicBezTo>
                  <a:cubicBezTo>
                    <a:pt x="12028" y="19006"/>
                    <a:pt x="10228" y="19843"/>
                    <a:pt x="7708" y="20429"/>
                  </a:cubicBezTo>
                  <a:cubicBezTo>
                    <a:pt x="5188" y="21015"/>
                    <a:pt x="1948" y="21350"/>
                    <a:pt x="688" y="20848"/>
                  </a:cubicBezTo>
                  <a:cubicBezTo>
                    <a:pt x="-572" y="20345"/>
                    <a:pt x="148" y="19006"/>
                    <a:pt x="868" y="176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0663766" y="6017452"/>
              <a:ext cx="29634" cy="635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21600" y="0"/>
                  </a:moveTo>
                  <a:cubicBezTo>
                    <a:pt x="21600" y="2440"/>
                    <a:pt x="21600" y="4880"/>
                    <a:pt x="19286" y="7427"/>
                  </a:cubicBezTo>
                  <a:cubicBezTo>
                    <a:pt x="16971" y="9975"/>
                    <a:pt x="12343" y="12630"/>
                    <a:pt x="9257" y="14854"/>
                  </a:cubicBezTo>
                  <a:cubicBezTo>
                    <a:pt x="6171" y="17079"/>
                    <a:pt x="4629" y="18873"/>
                    <a:pt x="3086" y="19950"/>
                  </a:cubicBezTo>
                  <a:cubicBezTo>
                    <a:pt x="1543" y="21026"/>
                    <a:pt x="0" y="21385"/>
                    <a:pt x="0" y="21492"/>
                  </a:cubicBezTo>
                  <a:cubicBezTo>
                    <a:pt x="0" y="21600"/>
                    <a:pt x="1543" y="21456"/>
                    <a:pt x="3086" y="21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0828161" y="6148686"/>
              <a:ext cx="136173" cy="31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73" fill="norm" stroke="1" extrusionOk="0">
                  <a:moveTo>
                    <a:pt x="11741" y="5799"/>
                  </a:moveTo>
                  <a:cubicBezTo>
                    <a:pt x="8750" y="10293"/>
                    <a:pt x="5760" y="14787"/>
                    <a:pt x="3766" y="17541"/>
                  </a:cubicBezTo>
                  <a:cubicBezTo>
                    <a:pt x="1772" y="20295"/>
                    <a:pt x="775" y="21310"/>
                    <a:pt x="276" y="21455"/>
                  </a:cubicBezTo>
                  <a:cubicBezTo>
                    <a:pt x="-222" y="21600"/>
                    <a:pt x="-222" y="20875"/>
                    <a:pt x="1772" y="18193"/>
                  </a:cubicBezTo>
                  <a:cubicBezTo>
                    <a:pt x="3766" y="15511"/>
                    <a:pt x="7753" y="10872"/>
                    <a:pt x="10578" y="7756"/>
                  </a:cubicBezTo>
                  <a:cubicBezTo>
                    <a:pt x="13403" y="4639"/>
                    <a:pt x="15064" y="3044"/>
                    <a:pt x="16560" y="1885"/>
                  </a:cubicBezTo>
                  <a:cubicBezTo>
                    <a:pt x="18055" y="725"/>
                    <a:pt x="19384" y="0"/>
                    <a:pt x="20215" y="0"/>
                  </a:cubicBezTo>
                  <a:cubicBezTo>
                    <a:pt x="21046" y="0"/>
                    <a:pt x="21378" y="725"/>
                    <a:pt x="21378" y="3769"/>
                  </a:cubicBezTo>
                  <a:cubicBezTo>
                    <a:pt x="21378" y="6813"/>
                    <a:pt x="21046" y="12177"/>
                    <a:pt x="20880" y="15221"/>
                  </a:cubicBezTo>
                  <a:cubicBezTo>
                    <a:pt x="20713" y="18266"/>
                    <a:pt x="20713" y="18991"/>
                    <a:pt x="20713" y="197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0871199" y="6322252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7280"/>
                    <a:pt x="11631" y="12960"/>
                    <a:pt x="15231" y="9360"/>
                  </a:cubicBezTo>
                  <a:cubicBezTo>
                    <a:pt x="18831" y="5760"/>
                    <a:pt x="2021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1074399" y="6049202"/>
              <a:ext cx="139428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6" h="21600" fill="norm" stroke="1" extrusionOk="0">
                  <a:moveTo>
                    <a:pt x="0" y="0"/>
                  </a:moveTo>
                  <a:cubicBezTo>
                    <a:pt x="6171" y="2400"/>
                    <a:pt x="12343" y="4800"/>
                    <a:pt x="16200" y="7200"/>
                  </a:cubicBezTo>
                  <a:cubicBezTo>
                    <a:pt x="20057" y="9600"/>
                    <a:pt x="21600" y="12000"/>
                    <a:pt x="19131" y="14400"/>
                  </a:cubicBezTo>
                  <a:cubicBezTo>
                    <a:pt x="16663" y="16800"/>
                    <a:pt x="10183" y="19200"/>
                    <a:pt x="370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1468099" y="6252402"/>
              <a:ext cx="1143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5110"/>
                    <a:pt x="11200" y="10219"/>
                    <a:pt x="14800" y="13819"/>
                  </a:cubicBezTo>
                  <a:cubicBezTo>
                    <a:pt x="18400" y="17419"/>
                    <a:pt x="20000" y="195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1442699" y="6258752"/>
              <a:ext cx="165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3892"/>
                    <a:pt x="12738" y="7784"/>
                    <a:pt x="9138" y="11384"/>
                  </a:cubicBezTo>
                  <a:cubicBezTo>
                    <a:pt x="5538" y="14984"/>
                    <a:pt x="2769" y="182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9893299" y="6773778"/>
              <a:ext cx="102821" cy="40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11" fill="norm" stroke="1" extrusionOk="0">
                  <a:moveTo>
                    <a:pt x="1322" y="9365"/>
                  </a:moveTo>
                  <a:cubicBezTo>
                    <a:pt x="2204" y="12275"/>
                    <a:pt x="3086" y="15185"/>
                    <a:pt x="3527" y="16975"/>
                  </a:cubicBezTo>
                  <a:cubicBezTo>
                    <a:pt x="3967" y="18766"/>
                    <a:pt x="3967" y="19437"/>
                    <a:pt x="3747" y="20109"/>
                  </a:cubicBezTo>
                  <a:cubicBezTo>
                    <a:pt x="3527" y="20780"/>
                    <a:pt x="3086" y="21452"/>
                    <a:pt x="2204" y="21284"/>
                  </a:cubicBezTo>
                  <a:cubicBezTo>
                    <a:pt x="1322" y="21116"/>
                    <a:pt x="0" y="20109"/>
                    <a:pt x="0" y="17647"/>
                  </a:cubicBezTo>
                  <a:cubicBezTo>
                    <a:pt x="0" y="15185"/>
                    <a:pt x="1322" y="11268"/>
                    <a:pt x="3747" y="8134"/>
                  </a:cubicBezTo>
                  <a:cubicBezTo>
                    <a:pt x="6171" y="5000"/>
                    <a:pt x="9698" y="2650"/>
                    <a:pt x="12563" y="1363"/>
                  </a:cubicBezTo>
                  <a:cubicBezTo>
                    <a:pt x="15429" y="76"/>
                    <a:pt x="17633" y="-148"/>
                    <a:pt x="19176" y="76"/>
                  </a:cubicBezTo>
                  <a:cubicBezTo>
                    <a:pt x="20718" y="300"/>
                    <a:pt x="21600" y="971"/>
                    <a:pt x="21380" y="2426"/>
                  </a:cubicBezTo>
                  <a:cubicBezTo>
                    <a:pt x="21159" y="3881"/>
                    <a:pt x="19837" y="6119"/>
                    <a:pt x="16971" y="7966"/>
                  </a:cubicBezTo>
                  <a:cubicBezTo>
                    <a:pt x="14106" y="9813"/>
                    <a:pt x="9698" y="11268"/>
                    <a:pt x="5290" y="127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9975849" y="6944552"/>
              <a:ext cx="139701" cy="23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6881"/>
                  </a:moveTo>
                  <a:cubicBezTo>
                    <a:pt x="1636" y="6690"/>
                    <a:pt x="3273" y="6499"/>
                    <a:pt x="5073" y="7550"/>
                  </a:cubicBezTo>
                  <a:cubicBezTo>
                    <a:pt x="6873" y="8602"/>
                    <a:pt x="8836" y="10896"/>
                    <a:pt x="9982" y="12807"/>
                  </a:cubicBezTo>
                  <a:cubicBezTo>
                    <a:pt x="11127" y="14719"/>
                    <a:pt x="11455" y="16248"/>
                    <a:pt x="11455" y="17586"/>
                  </a:cubicBezTo>
                  <a:cubicBezTo>
                    <a:pt x="11455" y="18924"/>
                    <a:pt x="11127" y="20071"/>
                    <a:pt x="10145" y="20740"/>
                  </a:cubicBezTo>
                  <a:cubicBezTo>
                    <a:pt x="9164" y="21409"/>
                    <a:pt x="7527" y="21600"/>
                    <a:pt x="6218" y="20740"/>
                  </a:cubicBezTo>
                  <a:cubicBezTo>
                    <a:pt x="4909" y="19880"/>
                    <a:pt x="3927" y="17968"/>
                    <a:pt x="5073" y="14719"/>
                  </a:cubicBezTo>
                  <a:cubicBezTo>
                    <a:pt x="6218" y="11469"/>
                    <a:pt x="9491" y="6881"/>
                    <a:pt x="12600" y="4205"/>
                  </a:cubicBezTo>
                  <a:cubicBezTo>
                    <a:pt x="15709" y="1529"/>
                    <a:pt x="18655" y="7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10156346" y="6819296"/>
              <a:ext cx="143355" cy="347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492" fill="norm" stroke="1" extrusionOk="0">
                  <a:moveTo>
                    <a:pt x="20898" y="1463"/>
                  </a:moveTo>
                  <a:cubicBezTo>
                    <a:pt x="19972" y="808"/>
                    <a:pt x="19047" y="154"/>
                    <a:pt x="17812" y="23"/>
                  </a:cubicBezTo>
                  <a:cubicBezTo>
                    <a:pt x="16578" y="-108"/>
                    <a:pt x="15035" y="285"/>
                    <a:pt x="12104" y="2052"/>
                  </a:cubicBezTo>
                  <a:cubicBezTo>
                    <a:pt x="9172" y="3819"/>
                    <a:pt x="4852" y="6961"/>
                    <a:pt x="2384" y="9907"/>
                  </a:cubicBezTo>
                  <a:cubicBezTo>
                    <a:pt x="-85" y="12852"/>
                    <a:pt x="-702" y="15601"/>
                    <a:pt x="841" y="17499"/>
                  </a:cubicBezTo>
                  <a:cubicBezTo>
                    <a:pt x="2384" y="19397"/>
                    <a:pt x="6087" y="20445"/>
                    <a:pt x="9789" y="21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10354045" y="6930111"/>
              <a:ext cx="136156" cy="223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362" fill="norm" stroke="1" extrusionOk="0">
                  <a:moveTo>
                    <a:pt x="21052" y="1377"/>
                  </a:moveTo>
                  <a:cubicBezTo>
                    <a:pt x="19743" y="569"/>
                    <a:pt x="18434" y="-238"/>
                    <a:pt x="15979" y="65"/>
                  </a:cubicBezTo>
                  <a:cubicBezTo>
                    <a:pt x="13525" y="368"/>
                    <a:pt x="9925" y="1781"/>
                    <a:pt x="6816" y="4809"/>
                  </a:cubicBezTo>
                  <a:cubicBezTo>
                    <a:pt x="3707" y="7837"/>
                    <a:pt x="1088" y="12480"/>
                    <a:pt x="270" y="15407"/>
                  </a:cubicBezTo>
                  <a:cubicBezTo>
                    <a:pt x="-548" y="18334"/>
                    <a:pt x="434" y="19545"/>
                    <a:pt x="4034" y="20252"/>
                  </a:cubicBezTo>
                  <a:cubicBezTo>
                    <a:pt x="7634" y="20958"/>
                    <a:pt x="13852" y="21160"/>
                    <a:pt x="20070" y="213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10633256" y="6817552"/>
              <a:ext cx="10567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971" h="21600" fill="norm" stroke="1" extrusionOk="0">
                  <a:moveTo>
                    <a:pt x="5091" y="0"/>
                  </a:moveTo>
                  <a:cubicBezTo>
                    <a:pt x="12291" y="2133"/>
                    <a:pt x="19491" y="4267"/>
                    <a:pt x="17691" y="6711"/>
                  </a:cubicBezTo>
                  <a:cubicBezTo>
                    <a:pt x="15891" y="9156"/>
                    <a:pt x="5091" y="11911"/>
                    <a:pt x="1491" y="14444"/>
                  </a:cubicBezTo>
                  <a:cubicBezTo>
                    <a:pt x="-2109" y="16978"/>
                    <a:pt x="1491" y="19289"/>
                    <a:pt x="50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0744199" y="6899847"/>
              <a:ext cx="165101" cy="279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21457"/>
                  </a:moveTo>
                  <a:cubicBezTo>
                    <a:pt x="3877" y="16260"/>
                    <a:pt x="7754" y="11063"/>
                    <a:pt x="10246" y="7896"/>
                  </a:cubicBezTo>
                  <a:cubicBezTo>
                    <a:pt x="12738" y="4729"/>
                    <a:pt x="13846" y="3592"/>
                    <a:pt x="14954" y="2455"/>
                  </a:cubicBezTo>
                  <a:cubicBezTo>
                    <a:pt x="16062" y="1319"/>
                    <a:pt x="17169" y="182"/>
                    <a:pt x="17862" y="19"/>
                  </a:cubicBezTo>
                  <a:cubicBezTo>
                    <a:pt x="18554" y="-143"/>
                    <a:pt x="18831" y="669"/>
                    <a:pt x="18831" y="3836"/>
                  </a:cubicBezTo>
                  <a:cubicBezTo>
                    <a:pt x="18831" y="7003"/>
                    <a:pt x="18554" y="12525"/>
                    <a:pt x="18692" y="15773"/>
                  </a:cubicBezTo>
                  <a:cubicBezTo>
                    <a:pt x="18831" y="19021"/>
                    <a:pt x="19385" y="19995"/>
                    <a:pt x="19938" y="20401"/>
                  </a:cubicBezTo>
                  <a:cubicBezTo>
                    <a:pt x="20492" y="20807"/>
                    <a:pt x="21046" y="20645"/>
                    <a:pt x="21600" y="204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10788649" y="7065202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1002287" y="6927679"/>
              <a:ext cx="148313" cy="202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67" fill="norm" stroke="1" extrusionOk="0">
                  <a:moveTo>
                    <a:pt x="3063" y="7787"/>
                  </a:moveTo>
                  <a:cubicBezTo>
                    <a:pt x="2455" y="11573"/>
                    <a:pt x="1847" y="15359"/>
                    <a:pt x="1390" y="17808"/>
                  </a:cubicBezTo>
                  <a:cubicBezTo>
                    <a:pt x="934" y="20258"/>
                    <a:pt x="630" y="21371"/>
                    <a:pt x="325" y="21260"/>
                  </a:cubicBezTo>
                  <a:cubicBezTo>
                    <a:pt x="21" y="21148"/>
                    <a:pt x="-283" y="19812"/>
                    <a:pt x="478" y="16583"/>
                  </a:cubicBezTo>
                  <a:cubicBezTo>
                    <a:pt x="1238" y="13355"/>
                    <a:pt x="3063" y="8233"/>
                    <a:pt x="4432" y="5115"/>
                  </a:cubicBezTo>
                  <a:cubicBezTo>
                    <a:pt x="5802" y="1998"/>
                    <a:pt x="6714" y="884"/>
                    <a:pt x="8692" y="328"/>
                  </a:cubicBezTo>
                  <a:cubicBezTo>
                    <a:pt x="10669" y="-229"/>
                    <a:pt x="13711" y="-229"/>
                    <a:pt x="15993" y="1552"/>
                  </a:cubicBezTo>
                  <a:cubicBezTo>
                    <a:pt x="18275" y="3334"/>
                    <a:pt x="19796" y="6897"/>
                    <a:pt x="20556" y="10126"/>
                  </a:cubicBezTo>
                  <a:cubicBezTo>
                    <a:pt x="21317" y="13355"/>
                    <a:pt x="21317" y="16249"/>
                    <a:pt x="21317" y="191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1252199" y="6887402"/>
              <a:ext cx="6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11252199" y="6842686"/>
              <a:ext cx="127526" cy="271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18" fill="norm" stroke="1" extrusionOk="0">
                  <a:moveTo>
                    <a:pt x="0" y="5006"/>
                  </a:moveTo>
                  <a:cubicBezTo>
                    <a:pt x="0" y="4175"/>
                    <a:pt x="0" y="3344"/>
                    <a:pt x="354" y="2347"/>
                  </a:cubicBezTo>
                  <a:cubicBezTo>
                    <a:pt x="708" y="1350"/>
                    <a:pt x="1416" y="187"/>
                    <a:pt x="4072" y="21"/>
                  </a:cubicBezTo>
                  <a:cubicBezTo>
                    <a:pt x="6728" y="-145"/>
                    <a:pt x="11331" y="686"/>
                    <a:pt x="14341" y="2264"/>
                  </a:cubicBezTo>
                  <a:cubicBezTo>
                    <a:pt x="17351" y="3843"/>
                    <a:pt x="18767" y="6169"/>
                    <a:pt x="18767" y="7664"/>
                  </a:cubicBezTo>
                  <a:cubicBezTo>
                    <a:pt x="18767" y="9160"/>
                    <a:pt x="17351" y="9824"/>
                    <a:pt x="15934" y="10489"/>
                  </a:cubicBezTo>
                  <a:cubicBezTo>
                    <a:pt x="14518" y="11153"/>
                    <a:pt x="13102" y="11818"/>
                    <a:pt x="13456" y="12233"/>
                  </a:cubicBezTo>
                  <a:cubicBezTo>
                    <a:pt x="13810" y="12649"/>
                    <a:pt x="15934" y="12815"/>
                    <a:pt x="17705" y="13147"/>
                  </a:cubicBezTo>
                  <a:cubicBezTo>
                    <a:pt x="19475" y="13480"/>
                    <a:pt x="20892" y="13978"/>
                    <a:pt x="21246" y="14975"/>
                  </a:cubicBezTo>
                  <a:cubicBezTo>
                    <a:pt x="21600" y="15972"/>
                    <a:pt x="20892" y="17467"/>
                    <a:pt x="18944" y="18630"/>
                  </a:cubicBezTo>
                  <a:cubicBezTo>
                    <a:pt x="16997" y="19793"/>
                    <a:pt x="13810" y="20624"/>
                    <a:pt x="11331" y="21040"/>
                  </a:cubicBezTo>
                  <a:cubicBezTo>
                    <a:pt x="8852" y="21455"/>
                    <a:pt x="7082" y="21455"/>
                    <a:pt x="6374" y="20707"/>
                  </a:cubicBezTo>
                  <a:cubicBezTo>
                    <a:pt x="5666" y="19960"/>
                    <a:pt x="6020" y="18464"/>
                    <a:pt x="6374" y="169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11391899" y="6728652"/>
              <a:ext cx="166474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6480" y="0"/>
                  </a:moveTo>
                  <a:cubicBezTo>
                    <a:pt x="8910" y="790"/>
                    <a:pt x="11340" y="1580"/>
                    <a:pt x="14310" y="3600"/>
                  </a:cubicBezTo>
                  <a:cubicBezTo>
                    <a:pt x="17280" y="5620"/>
                    <a:pt x="20790" y="8868"/>
                    <a:pt x="21195" y="11678"/>
                  </a:cubicBezTo>
                  <a:cubicBezTo>
                    <a:pt x="21600" y="14488"/>
                    <a:pt x="18900" y="16859"/>
                    <a:pt x="14850" y="18439"/>
                  </a:cubicBezTo>
                  <a:cubicBezTo>
                    <a:pt x="10800" y="20020"/>
                    <a:pt x="5400" y="208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8065447" y="6201703"/>
              <a:ext cx="138753" cy="290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164" fill="norm" stroke="1" extrusionOk="0">
                  <a:moveTo>
                    <a:pt x="21454" y="4158"/>
                  </a:moveTo>
                  <a:cubicBezTo>
                    <a:pt x="21454" y="3387"/>
                    <a:pt x="21454" y="2615"/>
                    <a:pt x="21127" y="1844"/>
                  </a:cubicBezTo>
                  <a:cubicBezTo>
                    <a:pt x="20799" y="1072"/>
                    <a:pt x="20145" y="301"/>
                    <a:pt x="18999" y="69"/>
                  </a:cubicBezTo>
                  <a:cubicBezTo>
                    <a:pt x="17854" y="-162"/>
                    <a:pt x="16218" y="147"/>
                    <a:pt x="13436" y="1535"/>
                  </a:cubicBezTo>
                  <a:cubicBezTo>
                    <a:pt x="10654" y="2924"/>
                    <a:pt x="6727" y="5392"/>
                    <a:pt x="4109" y="8092"/>
                  </a:cubicBezTo>
                  <a:cubicBezTo>
                    <a:pt x="1490" y="10792"/>
                    <a:pt x="181" y="13724"/>
                    <a:pt x="18" y="16038"/>
                  </a:cubicBezTo>
                  <a:cubicBezTo>
                    <a:pt x="-146" y="18352"/>
                    <a:pt x="836" y="20049"/>
                    <a:pt x="3945" y="20744"/>
                  </a:cubicBezTo>
                  <a:cubicBezTo>
                    <a:pt x="7054" y="21438"/>
                    <a:pt x="12290" y="21129"/>
                    <a:pt x="17527" y="208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8267136" y="6182552"/>
              <a:ext cx="133914" cy="234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62" fill="norm" stroke="1" extrusionOk="0">
                  <a:moveTo>
                    <a:pt x="3127" y="0"/>
                  </a:moveTo>
                  <a:cubicBezTo>
                    <a:pt x="2790" y="4821"/>
                    <a:pt x="2452" y="9643"/>
                    <a:pt x="2452" y="12632"/>
                  </a:cubicBezTo>
                  <a:cubicBezTo>
                    <a:pt x="2452" y="15621"/>
                    <a:pt x="2790" y="16779"/>
                    <a:pt x="2958" y="18129"/>
                  </a:cubicBezTo>
                  <a:cubicBezTo>
                    <a:pt x="3127" y="19479"/>
                    <a:pt x="3127" y="21021"/>
                    <a:pt x="2790" y="21311"/>
                  </a:cubicBezTo>
                  <a:cubicBezTo>
                    <a:pt x="2452" y="21600"/>
                    <a:pt x="1777" y="20636"/>
                    <a:pt x="1102" y="19286"/>
                  </a:cubicBezTo>
                  <a:cubicBezTo>
                    <a:pt x="427" y="17936"/>
                    <a:pt x="-248" y="16200"/>
                    <a:pt x="89" y="15043"/>
                  </a:cubicBezTo>
                  <a:cubicBezTo>
                    <a:pt x="427" y="13886"/>
                    <a:pt x="1777" y="13307"/>
                    <a:pt x="4477" y="11571"/>
                  </a:cubicBezTo>
                  <a:cubicBezTo>
                    <a:pt x="7177" y="9836"/>
                    <a:pt x="11227" y="6943"/>
                    <a:pt x="13590" y="5014"/>
                  </a:cubicBezTo>
                  <a:cubicBezTo>
                    <a:pt x="15952" y="3086"/>
                    <a:pt x="16627" y="2121"/>
                    <a:pt x="17133" y="2121"/>
                  </a:cubicBezTo>
                  <a:cubicBezTo>
                    <a:pt x="17640" y="2121"/>
                    <a:pt x="17977" y="3086"/>
                    <a:pt x="17977" y="5496"/>
                  </a:cubicBezTo>
                  <a:cubicBezTo>
                    <a:pt x="17977" y="7907"/>
                    <a:pt x="17640" y="11764"/>
                    <a:pt x="18146" y="14561"/>
                  </a:cubicBezTo>
                  <a:cubicBezTo>
                    <a:pt x="18652" y="17357"/>
                    <a:pt x="20002" y="19093"/>
                    <a:pt x="21352" y="20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8500204" y="6125888"/>
              <a:ext cx="84997" cy="221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49" fill="norm" stroke="1" extrusionOk="0">
                  <a:moveTo>
                    <a:pt x="3770" y="10345"/>
                  </a:moveTo>
                  <a:cubicBezTo>
                    <a:pt x="1662" y="14421"/>
                    <a:pt x="-445" y="18496"/>
                    <a:pt x="82" y="17579"/>
                  </a:cubicBezTo>
                  <a:cubicBezTo>
                    <a:pt x="609" y="16662"/>
                    <a:pt x="3770" y="10753"/>
                    <a:pt x="5877" y="7289"/>
                  </a:cubicBezTo>
                  <a:cubicBezTo>
                    <a:pt x="7984" y="3824"/>
                    <a:pt x="9038" y="2806"/>
                    <a:pt x="10355" y="1787"/>
                  </a:cubicBezTo>
                  <a:cubicBezTo>
                    <a:pt x="11672" y="768"/>
                    <a:pt x="13253" y="-251"/>
                    <a:pt x="14306" y="55"/>
                  </a:cubicBezTo>
                  <a:cubicBezTo>
                    <a:pt x="15360" y="360"/>
                    <a:pt x="15887" y="1991"/>
                    <a:pt x="16940" y="5760"/>
                  </a:cubicBezTo>
                  <a:cubicBezTo>
                    <a:pt x="17994" y="9530"/>
                    <a:pt x="19575" y="15440"/>
                    <a:pt x="21155" y="213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8508999" y="6239702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7486"/>
                    <a:pt x="2274" y="13371"/>
                    <a:pt x="5874" y="9771"/>
                  </a:cubicBezTo>
                  <a:cubicBezTo>
                    <a:pt x="9474" y="6171"/>
                    <a:pt x="1553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8691927" y="6138102"/>
              <a:ext cx="13923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154"/>
                    <a:pt x="-1303" y="8308"/>
                    <a:pt x="240" y="11908"/>
                  </a:cubicBezTo>
                  <a:cubicBezTo>
                    <a:pt x="1783" y="15508"/>
                    <a:pt x="11040" y="18554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8743949" y="6087302"/>
              <a:ext cx="152401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00" y="7121"/>
                  </a:moveTo>
                  <a:cubicBezTo>
                    <a:pt x="600" y="11156"/>
                    <a:pt x="300" y="15191"/>
                    <a:pt x="150" y="17802"/>
                  </a:cubicBezTo>
                  <a:cubicBezTo>
                    <a:pt x="0" y="20413"/>
                    <a:pt x="0" y="21600"/>
                    <a:pt x="0" y="21600"/>
                  </a:cubicBezTo>
                  <a:cubicBezTo>
                    <a:pt x="0" y="21600"/>
                    <a:pt x="0" y="20413"/>
                    <a:pt x="300" y="17327"/>
                  </a:cubicBezTo>
                  <a:cubicBezTo>
                    <a:pt x="600" y="14242"/>
                    <a:pt x="1200" y="9257"/>
                    <a:pt x="1950" y="6290"/>
                  </a:cubicBezTo>
                  <a:cubicBezTo>
                    <a:pt x="2700" y="3323"/>
                    <a:pt x="3600" y="2374"/>
                    <a:pt x="4350" y="2611"/>
                  </a:cubicBezTo>
                  <a:cubicBezTo>
                    <a:pt x="5100" y="2848"/>
                    <a:pt x="5700" y="4273"/>
                    <a:pt x="6750" y="6409"/>
                  </a:cubicBezTo>
                  <a:cubicBezTo>
                    <a:pt x="7800" y="8545"/>
                    <a:pt x="9300" y="11393"/>
                    <a:pt x="10800" y="13648"/>
                  </a:cubicBezTo>
                  <a:cubicBezTo>
                    <a:pt x="12300" y="15903"/>
                    <a:pt x="13800" y="17565"/>
                    <a:pt x="15000" y="17921"/>
                  </a:cubicBezTo>
                  <a:cubicBezTo>
                    <a:pt x="16200" y="18277"/>
                    <a:pt x="17100" y="17327"/>
                    <a:pt x="18150" y="14123"/>
                  </a:cubicBezTo>
                  <a:cubicBezTo>
                    <a:pt x="19200" y="10919"/>
                    <a:pt x="20400" y="5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8147049" y="6586999"/>
              <a:ext cx="177801" cy="318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4366"/>
                  </a:moveTo>
                  <a:cubicBezTo>
                    <a:pt x="514" y="7048"/>
                    <a:pt x="1029" y="9730"/>
                    <a:pt x="1800" y="12342"/>
                  </a:cubicBezTo>
                  <a:cubicBezTo>
                    <a:pt x="2571" y="14954"/>
                    <a:pt x="3600" y="17495"/>
                    <a:pt x="4114" y="19119"/>
                  </a:cubicBezTo>
                  <a:cubicBezTo>
                    <a:pt x="4629" y="20742"/>
                    <a:pt x="4629" y="21448"/>
                    <a:pt x="4371" y="21236"/>
                  </a:cubicBezTo>
                  <a:cubicBezTo>
                    <a:pt x="4114" y="21024"/>
                    <a:pt x="3600" y="19895"/>
                    <a:pt x="3471" y="17072"/>
                  </a:cubicBezTo>
                  <a:cubicBezTo>
                    <a:pt x="3343" y="14248"/>
                    <a:pt x="3600" y="9730"/>
                    <a:pt x="4500" y="6624"/>
                  </a:cubicBezTo>
                  <a:cubicBezTo>
                    <a:pt x="5400" y="3519"/>
                    <a:pt x="6943" y="1824"/>
                    <a:pt x="8357" y="907"/>
                  </a:cubicBezTo>
                  <a:cubicBezTo>
                    <a:pt x="9771" y="-11"/>
                    <a:pt x="11057" y="-152"/>
                    <a:pt x="12086" y="130"/>
                  </a:cubicBezTo>
                  <a:cubicBezTo>
                    <a:pt x="13114" y="413"/>
                    <a:pt x="13886" y="1119"/>
                    <a:pt x="14014" y="2389"/>
                  </a:cubicBezTo>
                  <a:cubicBezTo>
                    <a:pt x="14143" y="3660"/>
                    <a:pt x="13629" y="5495"/>
                    <a:pt x="12986" y="6836"/>
                  </a:cubicBezTo>
                  <a:cubicBezTo>
                    <a:pt x="12343" y="8177"/>
                    <a:pt x="11571" y="9024"/>
                    <a:pt x="10157" y="9801"/>
                  </a:cubicBezTo>
                  <a:cubicBezTo>
                    <a:pt x="8743" y="10577"/>
                    <a:pt x="6686" y="11283"/>
                    <a:pt x="5786" y="11283"/>
                  </a:cubicBezTo>
                  <a:cubicBezTo>
                    <a:pt x="4886" y="11283"/>
                    <a:pt x="5143" y="10577"/>
                    <a:pt x="5914" y="10154"/>
                  </a:cubicBezTo>
                  <a:cubicBezTo>
                    <a:pt x="6686" y="9730"/>
                    <a:pt x="7971" y="9589"/>
                    <a:pt x="10029" y="10154"/>
                  </a:cubicBezTo>
                  <a:cubicBezTo>
                    <a:pt x="12086" y="10719"/>
                    <a:pt x="14914" y="11989"/>
                    <a:pt x="16971" y="12766"/>
                  </a:cubicBezTo>
                  <a:cubicBezTo>
                    <a:pt x="19029" y="13542"/>
                    <a:pt x="20314" y="13824"/>
                    <a:pt x="21600" y="141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8366918" y="6569902"/>
              <a:ext cx="116682" cy="24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17" fill="norm" stroke="1" extrusionOk="0">
                  <a:moveTo>
                    <a:pt x="434" y="6092"/>
                  </a:moveTo>
                  <a:cubicBezTo>
                    <a:pt x="434" y="4985"/>
                    <a:pt x="434" y="3877"/>
                    <a:pt x="242" y="3969"/>
                  </a:cubicBezTo>
                  <a:cubicBezTo>
                    <a:pt x="49" y="4062"/>
                    <a:pt x="-337" y="5354"/>
                    <a:pt x="627" y="8215"/>
                  </a:cubicBezTo>
                  <a:cubicBezTo>
                    <a:pt x="1592" y="11077"/>
                    <a:pt x="3906" y="15508"/>
                    <a:pt x="5834" y="18092"/>
                  </a:cubicBezTo>
                  <a:cubicBezTo>
                    <a:pt x="7763" y="20677"/>
                    <a:pt x="9306" y="21415"/>
                    <a:pt x="10849" y="21508"/>
                  </a:cubicBezTo>
                  <a:cubicBezTo>
                    <a:pt x="12392" y="21600"/>
                    <a:pt x="13934" y="21046"/>
                    <a:pt x="15670" y="18369"/>
                  </a:cubicBezTo>
                  <a:cubicBezTo>
                    <a:pt x="17406" y="15692"/>
                    <a:pt x="19334" y="10892"/>
                    <a:pt x="20299" y="7477"/>
                  </a:cubicBezTo>
                  <a:cubicBezTo>
                    <a:pt x="21263" y="4062"/>
                    <a:pt x="21263" y="2031"/>
                    <a:pt x="2126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8560225" y="6564713"/>
              <a:ext cx="139275" cy="24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117" fill="norm" stroke="1" extrusionOk="0">
                  <a:moveTo>
                    <a:pt x="2879" y="1521"/>
                  </a:moveTo>
                  <a:cubicBezTo>
                    <a:pt x="1898" y="621"/>
                    <a:pt x="916" y="-279"/>
                    <a:pt x="425" y="81"/>
                  </a:cubicBezTo>
                  <a:cubicBezTo>
                    <a:pt x="-66" y="441"/>
                    <a:pt x="-66" y="2061"/>
                    <a:pt x="98" y="5301"/>
                  </a:cubicBezTo>
                  <a:cubicBezTo>
                    <a:pt x="261" y="8541"/>
                    <a:pt x="589" y="13401"/>
                    <a:pt x="752" y="16371"/>
                  </a:cubicBezTo>
                  <a:cubicBezTo>
                    <a:pt x="916" y="19341"/>
                    <a:pt x="916" y="20421"/>
                    <a:pt x="1734" y="20871"/>
                  </a:cubicBezTo>
                  <a:cubicBezTo>
                    <a:pt x="2552" y="21321"/>
                    <a:pt x="4189" y="21141"/>
                    <a:pt x="7625" y="20421"/>
                  </a:cubicBezTo>
                  <a:cubicBezTo>
                    <a:pt x="11061" y="19701"/>
                    <a:pt x="16298" y="18441"/>
                    <a:pt x="21534" y="171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8723681" y="6522610"/>
              <a:ext cx="159969" cy="295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231" fill="norm" stroke="1" extrusionOk="0">
                  <a:moveTo>
                    <a:pt x="16363" y="1117"/>
                  </a:moveTo>
                  <a:cubicBezTo>
                    <a:pt x="14374" y="661"/>
                    <a:pt x="12384" y="204"/>
                    <a:pt x="10679" y="52"/>
                  </a:cubicBezTo>
                  <a:cubicBezTo>
                    <a:pt x="8974" y="-100"/>
                    <a:pt x="7553" y="52"/>
                    <a:pt x="5990" y="889"/>
                  </a:cubicBezTo>
                  <a:cubicBezTo>
                    <a:pt x="4426" y="1725"/>
                    <a:pt x="2721" y="3246"/>
                    <a:pt x="1584" y="5756"/>
                  </a:cubicBezTo>
                  <a:cubicBezTo>
                    <a:pt x="447" y="8266"/>
                    <a:pt x="-121" y="11765"/>
                    <a:pt x="21" y="14503"/>
                  </a:cubicBezTo>
                  <a:cubicBezTo>
                    <a:pt x="163" y="17241"/>
                    <a:pt x="1016" y="19218"/>
                    <a:pt x="2153" y="20283"/>
                  </a:cubicBezTo>
                  <a:cubicBezTo>
                    <a:pt x="3290" y="21348"/>
                    <a:pt x="4711" y="21500"/>
                    <a:pt x="7979" y="20815"/>
                  </a:cubicBezTo>
                  <a:cubicBezTo>
                    <a:pt x="11247" y="20131"/>
                    <a:pt x="16363" y="18610"/>
                    <a:pt x="21479" y="170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8724899" y="6633402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9" y="16200"/>
                    <a:pt x="4659" y="10800"/>
                    <a:pt x="8259" y="7200"/>
                  </a:cubicBezTo>
                  <a:cubicBezTo>
                    <a:pt x="11859" y="3600"/>
                    <a:pt x="167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866899" y="4341052"/>
              <a:ext cx="1898651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9957"/>
                    <a:pt x="1108" y="18313"/>
                    <a:pt x="1746" y="16630"/>
                  </a:cubicBezTo>
                  <a:cubicBezTo>
                    <a:pt x="2384" y="14948"/>
                    <a:pt x="3106" y="13226"/>
                    <a:pt x="3757" y="11817"/>
                  </a:cubicBezTo>
                  <a:cubicBezTo>
                    <a:pt x="4407" y="10409"/>
                    <a:pt x="4985" y="9313"/>
                    <a:pt x="5502" y="8648"/>
                  </a:cubicBezTo>
                  <a:cubicBezTo>
                    <a:pt x="6020" y="7983"/>
                    <a:pt x="6478" y="7748"/>
                    <a:pt x="7152" y="7357"/>
                  </a:cubicBezTo>
                  <a:cubicBezTo>
                    <a:pt x="7826" y="6965"/>
                    <a:pt x="8717" y="6417"/>
                    <a:pt x="9584" y="5909"/>
                  </a:cubicBezTo>
                  <a:cubicBezTo>
                    <a:pt x="10451" y="5400"/>
                    <a:pt x="11294" y="4930"/>
                    <a:pt x="12173" y="4422"/>
                  </a:cubicBezTo>
                  <a:cubicBezTo>
                    <a:pt x="13052" y="3913"/>
                    <a:pt x="13967" y="3365"/>
                    <a:pt x="14882" y="2817"/>
                  </a:cubicBezTo>
                  <a:cubicBezTo>
                    <a:pt x="15797" y="2270"/>
                    <a:pt x="16712" y="1722"/>
                    <a:pt x="17603" y="1252"/>
                  </a:cubicBezTo>
                  <a:cubicBezTo>
                    <a:pt x="18494" y="783"/>
                    <a:pt x="19361" y="391"/>
                    <a:pt x="20023" y="196"/>
                  </a:cubicBezTo>
                  <a:cubicBezTo>
                    <a:pt x="20685" y="0"/>
                    <a:pt x="2114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3695699" y="4230615"/>
              <a:ext cx="238356" cy="22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33" fill="norm" stroke="1" extrusionOk="0">
                  <a:moveTo>
                    <a:pt x="0" y="2054"/>
                  </a:moveTo>
                  <a:cubicBezTo>
                    <a:pt x="563" y="1246"/>
                    <a:pt x="1127" y="439"/>
                    <a:pt x="2911" y="136"/>
                  </a:cubicBezTo>
                  <a:cubicBezTo>
                    <a:pt x="4696" y="-167"/>
                    <a:pt x="7701" y="35"/>
                    <a:pt x="10706" y="741"/>
                  </a:cubicBezTo>
                  <a:cubicBezTo>
                    <a:pt x="13711" y="1448"/>
                    <a:pt x="16717" y="2659"/>
                    <a:pt x="18689" y="3669"/>
                  </a:cubicBezTo>
                  <a:cubicBezTo>
                    <a:pt x="20661" y="4678"/>
                    <a:pt x="21600" y="5485"/>
                    <a:pt x="20943" y="7908"/>
                  </a:cubicBezTo>
                  <a:cubicBezTo>
                    <a:pt x="20285" y="10330"/>
                    <a:pt x="18031" y="14368"/>
                    <a:pt x="16529" y="16891"/>
                  </a:cubicBezTo>
                  <a:cubicBezTo>
                    <a:pt x="15026" y="19414"/>
                    <a:pt x="14275" y="20424"/>
                    <a:pt x="13523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4252105" y="4047823"/>
              <a:ext cx="129395" cy="33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536" fill="norm" stroke="1" extrusionOk="0">
                  <a:moveTo>
                    <a:pt x="20959" y="1725"/>
                  </a:moveTo>
                  <a:cubicBezTo>
                    <a:pt x="20616" y="899"/>
                    <a:pt x="20273" y="74"/>
                    <a:pt x="19073" y="5"/>
                  </a:cubicBezTo>
                  <a:cubicBezTo>
                    <a:pt x="17873" y="-64"/>
                    <a:pt x="15816" y="624"/>
                    <a:pt x="12388" y="2825"/>
                  </a:cubicBezTo>
                  <a:cubicBezTo>
                    <a:pt x="8959" y="5026"/>
                    <a:pt x="4159" y="8741"/>
                    <a:pt x="1759" y="11493"/>
                  </a:cubicBezTo>
                  <a:cubicBezTo>
                    <a:pt x="-641" y="14244"/>
                    <a:pt x="-641" y="16033"/>
                    <a:pt x="2102" y="17546"/>
                  </a:cubicBezTo>
                  <a:cubicBezTo>
                    <a:pt x="4845" y="19060"/>
                    <a:pt x="10330" y="20298"/>
                    <a:pt x="15816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4413249" y="4233102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5600"/>
                    <a:pt x="6545" y="9600"/>
                    <a:pt x="10145" y="6000"/>
                  </a:cubicBezTo>
                  <a:cubicBezTo>
                    <a:pt x="13745" y="2400"/>
                    <a:pt x="1767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4641849" y="4233102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4781549" y="4169602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5003799" y="4207702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5116577" y="4055302"/>
              <a:ext cx="141223" cy="113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50" fill="norm" stroke="1" extrusionOk="0">
                  <a:moveTo>
                    <a:pt x="13569" y="0"/>
                  </a:moveTo>
                  <a:cubicBezTo>
                    <a:pt x="10711" y="2000"/>
                    <a:pt x="7852" y="4000"/>
                    <a:pt x="5628" y="6600"/>
                  </a:cubicBezTo>
                  <a:cubicBezTo>
                    <a:pt x="3405" y="9200"/>
                    <a:pt x="1817" y="12400"/>
                    <a:pt x="864" y="15000"/>
                  </a:cubicBezTo>
                  <a:cubicBezTo>
                    <a:pt x="-89" y="17600"/>
                    <a:pt x="-407" y="19600"/>
                    <a:pt x="705" y="20600"/>
                  </a:cubicBezTo>
                  <a:cubicBezTo>
                    <a:pt x="1817" y="21600"/>
                    <a:pt x="4358" y="21600"/>
                    <a:pt x="8011" y="21200"/>
                  </a:cubicBezTo>
                  <a:cubicBezTo>
                    <a:pt x="11664" y="20800"/>
                    <a:pt x="16428" y="20000"/>
                    <a:pt x="21193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5194299" y="4093402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5378449" y="4023552"/>
              <a:ext cx="6982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600" fill="norm" stroke="1" extrusionOk="0">
                  <a:moveTo>
                    <a:pt x="3812" y="0"/>
                  </a:moveTo>
                  <a:cubicBezTo>
                    <a:pt x="8894" y="1964"/>
                    <a:pt x="13976" y="3927"/>
                    <a:pt x="17153" y="5891"/>
                  </a:cubicBezTo>
                  <a:cubicBezTo>
                    <a:pt x="20329" y="7855"/>
                    <a:pt x="21600" y="9818"/>
                    <a:pt x="20647" y="11127"/>
                  </a:cubicBezTo>
                  <a:cubicBezTo>
                    <a:pt x="19694" y="12436"/>
                    <a:pt x="16518" y="13091"/>
                    <a:pt x="13659" y="13909"/>
                  </a:cubicBezTo>
                  <a:cubicBezTo>
                    <a:pt x="10800" y="14727"/>
                    <a:pt x="8259" y="15709"/>
                    <a:pt x="6035" y="16855"/>
                  </a:cubicBezTo>
                  <a:cubicBezTo>
                    <a:pt x="3812" y="18000"/>
                    <a:pt x="1906" y="19309"/>
                    <a:pt x="953" y="20127"/>
                  </a:cubicBezTo>
                  <a:cubicBezTo>
                    <a:pt x="0" y="20945"/>
                    <a:pt x="0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5448299" y="4188652"/>
              <a:ext cx="76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5556317" y="4017202"/>
              <a:ext cx="10788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16186" y="0"/>
                  </a:moveTo>
                  <a:cubicBezTo>
                    <a:pt x="11202" y="2769"/>
                    <a:pt x="6217" y="5538"/>
                    <a:pt x="3309" y="8585"/>
                  </a:cubicBezTo>
                  <a:cubicBezTo>
                    <a:pt x="402" y="11631"/>
                    <a:pt x="-429" y="14954"/>
                    <a:pt x="194" y="16892"/>
                  </a:cubicBezTo>
                  <a:cubicBezTo>
                    <a:pt x="817" y="18831"/>
                    <a:pt x="2894" y="19385"/>
                    <a:pt x="6633" y="19938"/>
                  </a:cubicBezTo>
                  <a:cubicBezTo>
                    <a:pt x="10371" y="20492"/>
                    <a:pt x="15771" y="21046"/>
                    <a:pt x="21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5619749" y="4042602"/>
              <a:ext cx="203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5" y="17100"/>
                    <a:pt x="6750" y="12600"/>
                    <a:pt x="10350" y="9000"/>
                  </a:cubicBezTo>
                  <a:cubicBezTo>
                    <a:pt x="13950" y="5400"/>
                    <a:pt x="1777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5772149" y="3991802"/>
              <a:ext cx="8268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6322" y="0"/>
                  </a:moveTo>
                  <a:cubicBezTo>
                    <a:pt x="11063" y="2492"/>
                    <a:pt x="15805" y="4985"/>
                    <a:pt x="18439" y="6923"/>
                  </a:cubicBezTo>
                  <a:cubicBezTo>
                    <a:pt x="21073" y="8862"/>
                    <a:pt x="21600" y="10246"/>
                    <a:pt x="18176" y="12600"/>
                  </a:cubicBezTo>
                  <a:cubicBezTo>
                    <a:pt x="14751" y="14954"/>
                    <a:pt x="7376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5829299" y="4188652"/>
              <a:ext cx="76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5981699" y="4048952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5840"/>
                    <a:pt x="10944" y="10080"/>
                    <a:pt x="14544" y="6480"/>
                  </a:cubicBezTo>
                  <a:cubicBezTo>
                    <a:pt x="18144" y="2880"/>
                    <a:pt x="1987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6067606" y="4004502"/>
              <a:ext cx="1569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800"/>
                    <a:pt x="-1582" y="9600"/>
                    <a:pt x="1118" y="13200"/>
                  </a:cubicBezTo>
                  <a:cubicBezTo>
                    <a:pt x="3818" y="16800"/>
                    <a:pt x="11918" y="192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6140449" y="3909252"/>
              <a:ext cx="9345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1" h="21600" fill="norm" stroke="1" extrusionOk="0">
                  <a:moveTo>
                    <a:pt x="0" y="0"/>
                  </a:moveTo>
                  <a:cubicBezTo>
                    <a:pt x="5055" y="900"/>
                    <a:pt x="10111" y="1800"/>
                    <a:pt x="14247" y="3986"/>
                  </a:cubicBezTo>
                  <a:cubicBezTo>
                    <a:pt x="18383" y="6171"/>
                    <a:pt x="21600" y="9643"/>
                    <a:pt x="19762" y="12793"/>
                  </a:cubicBezTo>
                  <a:cubicBezTo>
                    <a:pt x="17923" y="15943"/>
                    <a:pt x="11030" y="18771"/>
                    <a:pt x="41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511924" y="6887402"/>
              <a:ext cx="89472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138" y="0"/>
                  </a:moveTo>
                  <a:cubicBezTo>
                    <a:pt x="87" y="3600"/>
                    <a:pt x="36" y="7200"/>
                    <a:pt x="11" y="9273"/>
                  </a:cubicBezTo>
                  <a:cubicBezTo>
                    <a:pt x="-15" y="11345"/>
                    <a:pt x="-15" y="11891"/>
                    <a:pt x="266" y="12545"/>
                  </a:cubicBezTo>
                  <a:cubicBezTo>
                    <a:pt x="547" y="13200"/>
                    <a:pt x="1108" y="13964"/>
                    <a:pt x="2079" y="14618"/>
                  </a:cubicBezTo>
                  <a:cubicBezTo>
                    <a:pt x="3049" y="15273"/>
                    <a:pt x="4428" y="15818"/>
                    <a:pt x="6011" y="16364"/>
                  </a:cubicBezTo>
                  <a:cubicBezTo>
                    <a:pt x="7594" y="16909"/>
                    <a:pt x="9381" y="17455"/>
                    <a:pt x="11066" y="17836"/>
                  </a:cubicBezTo>
                  <a:cubicBezTo>
                    <a:pt x="12751" y="18218"/>
                    <a:pt x="14334" y="18436"/>
                    <a:pt x="15840" y="18764"/>
                  </a:cubicBezTo>
                  <a:cubicBezTo>
                    <a:pt x="17347" y="19091"/>
                    <a:pt x="18776" y="19527"/>
                    <a:pt x="19721" y="20018"/>
                  </a:cubicBezTo>
                  <a:cubicBezTo>
                    <a:pt x="20666" y="20509"/>
                    <a:pt x="21125" y="21055"/>
                    <a:pt x="215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2298699" y="7211252"/>
              <a:ext cx="1610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8416" y="0"/>
                  </a:moveTo>
                  <a:cubicBezTo>
                    <a:pt x="12623" y="2731"/>
                    <a:pt x="16831" y="5462"/>
                    <a:pt x="19075" y="7448"/>
                  </a:cubicBezTo>
                  <a:cubicBezTo>
                    <a:pt x="21319" y="9434"/>
                    <a:pt x="21600" y="10676"/>
                    <a:pt x="21179" y="11669"/>
                  </a:cubicBezTo>
                  <a:cubicBezTo>
                    <a:pt x="20758" y="12662"/>
                    <a:pt x="19636" y="13407"/>
                    <a:pt x="15990" y="15021"/>
                  </a:cubicBezTo>
                  <a:cubicBezTo>
                    <a:pt x="12343" y="16634"/>
                    <a:pt x="6171" y="191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2864792" y="7021699"/>
              <a:ext cx="126059" cy="373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424" fill="norm" stroke="1" extrusionOk="0">
                  <a:moveTo>
                    <a:pt x="21088" y="2130"/>
                  </a:moveTo>
                  <a:cubicBezTo>
                    <a:pt x="18255" y="1280"/>
                    <a:pt x="15422" y="431"/>
                    <a:pt x="12058" y="127"/>
                  </a:cubicBezTo>
                  <a:cubicBezTo>
                    <a:pt x="8695" y="-176"/>
                    <a:pt x="4799" y="67"/>
                    <a:pt x="2498" y="795"/>
                  </a:cubicBezTo>
                  <a:cubicBezTo>
                    <a:pt x="196" y="1523"/>
                    <a:pt x="-512" y="2736"/>
                    <a:pt x="550" y="4314"/>
                  </a:cubicBezTo>
                  <a:cubicBezTo>
                    <a:pt x="1613" y="5891"/>
                    <a:pt x="4445" y="7833"/>
                    <a:pt x="5862" y="9168"/>
                  </a:cubicBezTo>
                  <a:cubicBezTo>
                    <a:pt x="7278" y="10503"/>
                    <a:pt x="7278" y="11231"/>
                    <a:pt x="6393" y="11837"/>
                  </a:cubicBezTo>
                  <a:cubicBezTo>
                    <a:pt x="5508" y="12444"/>
                    <a:pt x="3737" y="12930"/>
                    <a:pt x="2321" y="12930"/>
                  </a:cubicBezTo>
                  <a:cubicBezTo>
                    <a:pt x="904" y="12930"/>
                    <a:pt x="-158" y="12444"/>
                    <a:pt x="19" y="12020"/>
                  </a:cubicBezTo>
                  <a:cubicBezTo>
                    <a:pt x="196" y="11595"/>
                    <a:pt x="1613" y="11231"/>
                    <a:pt x="3206" y="11109"/>
                  </a:cubicBezTo>
                  <a:cubicBezTo>
                    <a:pt x="4799" y="10988"/>
                    <a:pt x="6570" y="11109"/>
                    <a:pt x="7632" y="11473"/>
                  </a:cubicBezTo>
                  <a:cubicBezTo>
                    <a:pt x="8695" y="11837"/>
                    <a:pt x="9049" y="12444"/>
                    <a:pt x="8695" y="13415"/>
                  </a:cubicBezTo>
                  <a:cubicBezTo>
                    <a:pt x="8340" y="14386"/>
                    <a:pt x="7278" y="15721"/>
                    <a:pt x="6039" y="16752"/>
                  </a:cubicBezTo>
                  <a:cubicBezTo>
                    <a:pt x="4799" y="17784"/>
                    <a:pt x="3383" y="18512"/>
                    <a:pt x="2498" y="19179"/>
                  </a:cubicBezTo>
                  <a:cubicBezTo>
                    <a:pt x="1613" y="19846"/>
                    <a:pt x="1258" y="20453"/>
                    <a:pt x="2144" y="20817"/>
                  </a:cubicBezTo>
                  <a:cubicBezTo>
                    <a:pt x="3029" y="21181"/>
                    <a:pt x="5154" y="21303"/>
                    <a:pt x="7986" y="21363"/>
                  </a:cubicBezTo>
                  <a:cubicBezTo>
                    <a:pt x="10819" y="21424"/>
                    <a:pt x="14360" y="21424"/>
                    <a:pt x="17901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3054349" y="7192202"/>
              <a:ext cx="190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3181349" y="7122352"/>
              <a:ext cx="254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322"/>
                    <a:pt x="3600" y="10643"/>
                    <a:pt x="7200" y="14243"/>
                  </a:cubicBezTo>
                  <a:cubicBezTo>
                    <a:pt x="10800" y="17843"/>
                    <a:pt x="1620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3308349" y="7300152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3479799" y="7185852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15840"/>
                    <a:pt x="8400" y="10080"/>
                    <a:pt x="12000" y="6480"/>
                  </a:cubicBezTo>
                  <a:cubicBezTo>
                    <a:pt x="15600" y="2880"/>
                    <a:pt x="18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3682999" y="7236652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3868853" y="7179502"/>
              <a:ext cx="144347" cy="6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034" fill="norm" stroke="1" extrusionOk="0">
                  <a:moveTo>
                    <a:pt x="10078" y="0"/>
                  </a:moveTo>
                  <a:cubicBezTo>
                    <a:pt x="8513" y="0"/>
                    <a:pt x="6948" y="0"/>
                    <a:pt x="5539" y="1012"/>
                  </a:cubicBezTo>
                  <a:cubicBezTo>
                    <a:pt x="4131" y="2025"/>
                    <a:pt x="2878" y="4050"/>
                    <a:pt x="1783" y="7425"/>
                  </a:cubicBezTo>
                  <a:cubicBezTo>
                    <a:pt x="687" y="10800"/>
                    <a:pt x="-252" y="15525"/>
                    <a:pt x="61" y="18225"/>
                  </a:cubicBezTo>
                  <a:cubicBezTo>
                    <a:pt x="374" y="20925"/>
                    <a:pt x="1939" y="21600"/>
                    <a:pt x="5696" y="20588"/>
                  </a:cubicBezTo>
                  <a:cubicBezTo>
                    <a:pt x="9452" y="19575"/>
                    <a:pt x="15400" y="16875"/>
                    <a:pt x="21348" y="14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3936999" y="7185852"/>
              <a:ext cx="273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9" y="17280"/>
                    <a:pt x="5358" y="12960"/>
                    <a:pt x="8958" y="9360"/>
                  </a:cubicBezTo>
                  <a:cubicBezTo>
                    <a:pt x="12558" y="5760"/>
                    <a:pt x="1707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4171949" y="7152879"/>
              <a:ext cx="70783" cy="9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402" fill="norm" stroke="1" extrusionOk="0">
                  <a:moveTo>
                    <a:pt x="0" y="1680"/>
                  </a:moveTo>
                  <a:cubicBezTo>
                    <a:pt x="3086" y="741"/>
                    <a:pt x="6171" y="-198"/>
                    <a:pt x="9566" y="37"/>
                  </a:cubicBezTo>
                  <a:cubicBezTo>
                    <a:pt x="12960" y="272"/>
                    <a:pt x="16663" y="1680"/>
                    <a:pt x="18823" y="3559"/>
                  </a:cubicBezTo>
                  <a:cubicBezTo>
                    <a:pt x="20983" y="5437"/>
                    <a:pt x="21600" y="7785"/>
                    <a:pt x="18514" y="10837"/>
                  </a:cubicBezTo>
                  <a:cubicBezTo>
                    <a:pt x="15429" y="13889"/>
                    <a:pt x="8640" y="17645"/>
                    <a:pt x="1851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4222749" y="7306502"/>
              <a:ext cx="88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4395917" y="7166802"/>
              <a:ext cx="118933" cy="87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355" fill="norm" stroke="1" extrusionOk="0">
                  <a:moveTo>
                    <a:pt x="19018" y="0"/>
                  </a:moveTo>
                  <a:cubicBezTo>
                    <a:pt x="17124" y="0"/>
                    <a:pt x="15229" y="0"/>
                    <a:pt x="12387" y="2314"/>
                  </a:cubicBezTo>
                  <a:cubicBezTo>
                    <a:pt x="9545" y="4629"/>
                    <a:pt x="5755" y="9257"/>
                    <a:pt x="3292" y="12857"/>
                  </a:cubicBezTo>
                  <a:cubicBezTo>
                    <a:pt x="829" y="16457"/>
                    <a:pt x="-308" y="19029"/>
                    <a:pt x="71" y="20314"/>
                  </a:cubicBezTo>
                  <a:cubicBezTo>
                    <a:pt x="450" y="21600"/>
                    <a:pt x="2345" y="21600"/>
                    <a:pt x="6134" y="20829"/>
                  </a:cubicBezTo>
                  <a:cubicBezTo>
                    <a:pt x="9924" y="20057"/>
                    <a:pt x="15608" y="18514"/>
                    <a:pt x="21292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4483099" y="7192202"/>
              <a:ext cx="330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77" y="18720"/>
                    <a:pt x="4154" y="15840"/>
                    <a:pt x="7200" y="12240"/>
                  </a:cubicBezTo>
                  <a:cubicBezTo>
                    <a:pt x="10246" y="8640"/>
                    <a:pt x="14262" y="4320"/>
                    <a:pt x="16823" y="2160"/>
                  </a:cubicBezTo>
                  <a:cubicBezTo>
                    <a:pt x="19385" y="0"/>
                    <a:pt x="204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4743449" y="7155045"/>
              <a:ext cx="67735" cy="9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4106"/>
                  </a:moveTo>
                  <a:cubicBezTo>
                    <a:pt x="2025" y="2186"/>
                    <a:pt x="4050" y="266"/>
                    <a:pt x="6750" y="26"/>
                  </a:cubicBezTo>
                  <a:cubicBezTo>
                    <a:pt x="9450" y="-214"/>
                    <a:pt x="12825" y="1226"/>
                    <a:pt x="15862" y="3146"/>
                  </a:cubicBezTo>
                  <a:cubicBezTo>
                    <a:pt x="18900" y="5066"/>
                    <a:pt x="21600" y="7466"/>
                    <a:pt x="21600" y="9626"/>
                  </a:cubicBezTo>
                  <a:cubicBezTo>
                    <a:pt x="21600" y="11786"/>
                    <a:pt x="18900" y="13706"/>
                    <a:pt x="16538" y="15626"/>
                  </a:cubicBezTo>
                  <a:cubicBezTo>
                    <a:pt x="14175" y="17546"/>
                    <a:pt x="12150" y="19466"/>
                    <a:pt x="10125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4864099" y="7020752"/>
              <a:ext cx="100013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8100" y="0"/>
                  </a:moveTo>
                  <a:cubicBezTo>
                    <a:pt x="12600" y="847"/>
                    <a:pt x="17100" y="1694"/>
                    <a:pt x="19350" y="3176"/>
                  </a:cubicBezTo>
                  <a:cubicBezTo>
                    <a:pt x="21600" y="4659"/>
                    <a:pt x="21600" y="6776"/>
                    <a:pt x="20700" y="8841"/>
                  </a:cubicBezTo>
                  <a:cubicBezTo>
                    <a:pt x="19800" y="10906"/>
                    <a:pt x="18000" y="12918"/>
                    <a:pt x="14400" y="15035"/>
                  </a:cubicBezTo>
                  <a:cubicBezTo>
                    <a:pt x="10800" y="17153"/>
                    <a:pt x="5400" y="193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19" name="Drawing"/>
          <p:cNvGrpSpPr/>
          <p:nvPr/>
        </p:nvGrpSpPr>
        <p:grpSpPr>
          <a:xfrm>
            <a:off x="9790211" y="1522894"/>
            <a:ext cx="2659712" cy="554662"/>
            <a:chOff x="0" y="0"/>
            <a:chExt cx="2659710" cy="554661"/>
          </a:xfrm>
        </p:grpSpPr>
        <p:sp>
          <p:nvSpPr>
            <p:cNvPr id="809" name="Line"/>
            <p:cNvSpPr/>
            <p:nvPr/>
          </p:nvSpPr>
          <p:spPr>
            <a:xfrm>
              <a:off x="0" y="0"/>
              <a:ext cx="177800" cy="535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21600" y="1607"/>
                  </a:moveTo>
                  <a:cubicBezTo>
                    <a:pt x="21343" y="1185"/>
                    <a:pt x="21086" y="763"/>
                    <a:pt x="19543" y="426"/>
                  </a:cubicBezTo>
                  <a:cubicBezTo>
                    <a:pt x="18000" y="88"/>
                    <a:pt x="15171" y="-165"/>
                    <a:pt x="11957" y="130"/>
                  </a:cubicBezTo>
                  <a:cubicBezTo>
                    <a:pt x="8743" y="426"/>
                    <a:pt x="5143" y="1269"/>
                    <a:pt x="2957" y="1860"/>
                  </a:cubicBezTo>
                  <a:cubicBezTo>
                    <a:pt x="771" y="2451"/>
                    <a:pt x="0" y="2788"/>
                    <a:pt x="0" y="3126"/>
                  </a:cubicBezTo>
                  <a:cubicBezTo>
                    <a:pt x="0" y="3463"/>
                    <a:pt x="771" y="3801"/>
                    <a:pt x="2829" y="4265"/>
                  </a:cubicBezTo>
                  <a:cubicBezTo>
                    <a:pt x="4886" y="4729"/>
                    <a:pt x="8229" y="5319"/>
                    <a:pt x="10286" y="6163"/>
                  </a:cubicBezTo>
                  <a:cubicBezTo>
                    <a:pt x="12343" y="7007"/>
                    <a:pt x="13114" y="8104"/>
                    <a:pt x="13243" y="8905"/>
                  </a:cubicBezTo>
                  <a:cubicBezTo>
                    <a:pt x="13371" y="9707"/>
                    <a:pt x="12857" y="10213"/>
                    <a:pt x="12086" y="10635"/>
                  </a:cubicBezTo>
                  <a:cubicBezTo>
                    <a:pt x="11314" y="11057"/>
                    <a:pt x="10286" y="11394"/>
                    <a:pt x="9129" y="11521"/>
                  </a:cubicBezTo>
                  <a:cubicBezTo>
                    <a:pt x="7971" y="11647"/>
                    <a:pt x="6686" y="11563"/>
                    <a:pt x="6814" y="11521"/>
                  </a:cubicBezTo>
                  <a:cubicBezTo>
                    <a:pt x="6943" y="11479"/>
                    <a:pt x="8486" y="11479"/>
                    <a:pt x="9514" y="11732"/>
                  </a:cubicBezTo>
                  <a:cubicBezTo>
                    <a:pt x="10543" y="11985"/>
                    <a:pt x="11057" y="12491"/>
                    <a:pt x="10543" y="13546"/>
                  </a:cubicBezTo>
                  <a:cubicBezTo>
                    <a:pt x="10029" y="14601"/>
                    <a:pt x="8486" y="16204"/>
                    <a:pt x="7200" y="17427"/>
                  </a:cubicBezTo>
                  <a:cubicBezTo>
                    <a:pt x="5914" y="18651"/>
                    <a:pt x="4886" y="19494"/>
                    <a:pt x="4371" y="20127"/>
                  </a:cubicBezTo>
                  <a:cubicBezTo>
                    <a:pt x="3857" y="20760"/>
                    <a:pt x="3857" y="21182"/>
                    <a:pt x="4629" y="21308"/>
                  </a:cubicBezTo>
                  <a:cubicBezTo>
                    <a:pt x="5400" y="21435"/>
                    <a:pt x="6943" y="21266"/>
                    <a:pt x="8743" y="20887"/>
                  </a:cubicBezTo>
                  <a:cubicBezTo>
                    <a:pt x="10543" y="20507"/>
                    <a:pt x="12600" y="19916"/>
                    <a:pt x="14657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219022" y="256211"/>
              <a:ext cx="269928" cy="56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88" fill="norm" stroke="1" extrusionOk="0">
                  <a:moveTo>
                    <a:pt x="2789" y="14400"/>
                  </a:moveTo>
                  <a:cubicBezTo>
                    <a:pt x="1439" y="16800"/>
                    <a:pt x="89" y="19200"/>
                    <a:pt x="4" y="20400"/>
                  </a:cubicBezTo>
                  <a:cubicBezTo>
                    <a:pt x="-80" y="21600"/>
                    <a:pt x="1101" y="21600"/>
                    <a:pt x="4054" y="19200"/>
                  </a:cubicBezTo>
                  <a:cubicBezTo>
                    <a:pt x="7007" y="16800"/>
                    <a:pt x="11732" y="12000"/>
                    <a:pt x="14939" y="8400"/>
                  </a:cubicBezTo>
                  <a:cubicBezTo>
                    <a:pt x="18145" y="4800"/>
                    <a:pt x="19833" y="2400"/>
                    <a:pt x="21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316044" y="160961"/>
              <a:ext cx="5860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600" fill="norm" stroke="1" extrusionOk="0">
                  <a:moveTo>
                    <a:pt x="20622" y="0"/>
                  </a:moveTo>
                  <a:cubicBezTo>
                    <a:pt x="13919" y="939"/>
                    <a:pt x="7215" y="1878"/>
                    <a:pt x="3491" y="3522"/>
                  </a:cubicBezTo>
                  <a:cubicBezTo>
                    <a:pt x="-233" y="5165"/>
                    <a:pt x="-978" y="7513"/>
                    <a:pt x="1256" y="10643"/>
                  </a:cubicBezTo>
                  <a:cubicBezTo>
                    <a:pt x="3491" y="13774"/>
                    <a:pt x="8705" y="17687"/>
                    <a:pt x="139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634999" y="434011"/>
              <a:ext cx="69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958849" y="307011"/>
              <a:ext cx="285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5600"/>
                    <a:pt x="6400" y="9600"/>
                    <a:pt x="10000" y="6000"/>
                  </a:cubicBezTo>
                  <a:cubicBezTo>
                    <a:pt x="13600" y="2400"/>
                    <a:pt x="176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377950" y="459411"/>
              <a:ext cx="82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690815" y="275261"/>
              <a:ext cx="20148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16018" y="0"/>
                  </a:moveTo>
                  <a:cubicBezTo>
                    <a:pt x="13093" y="2880"/>
                    <a:pt x="10168" y="5760"/>
                    <a:pt x="7693" y="8496"/>
                  </a:cubicBezTo>
                  <a:cubicBezTo>
                    <a:pt x="5218" y="11232"/>
                    <a:pt x="3193" y="13824"/>
                    <a:pt x="1843" y="15696"/>
                  </a:cubicBezTo>
                  <a:cubicBezTo>
                    <a:pt x="493" y="17568"/>
                    <a:pt x="-182" y="18720"/>
                    <a:pt x="43" y="19728"/>
                  </a:cubicBezTo>
                  <a:cubicBezTo>
                    <a:pt x="268" y="20736"/>
                    <a:pt x="1393" y="21600"/>
                    <a:pt x="5105" y="21600"/>
                  </a:cubicBezTo>
                  <a:cubicBezTo>
                    <a:pt x="8818" y="21600"/>
                    <a:pt x="15118" y="20736"/>
                    <a:pt x="21418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778000" y="332411"/>
              <a:ext cx="609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00" y="16457"/>
                    <a:pt x="4200" y="11314"/>
                    <a:pt x="6675" y="8229"/>
                  </a:cubicBezTo>
                  <a:cubicBezTo>
                    <a:pt x="9150" y="5143"/>
                    <a:pt x="12000" y="4114"/>
                    <a:pt x="14400" y="4114"/>
                  </a:cubicBezTo>
                  <a:cubicBezTo>
                    <a:pt x="16800" y="4114"/>
                    <a:pt x="18750" y="5143"/>
                    <a:pt x="19875" y="4629"/>
                  </a:cubicBezTo>
                  <a:cubicBezTo>
                    <a:pt x="21000" y="4114"/>
                    <a:pt x="213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2298700" y="268911"/>
              <a:ext cx="12911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20" y="1800"/>
                    <a:pt x="12039" y="3600"/>
                    <a:pt x="15934" y="5400"/>
                  </a:cubicBezTo>
                  <a:cubicBezTo>
                    <a:pt x="19830" y="7200"/>
                    <a:pt x="21600" y="9000"/>
                    <a:pt x="21600" y="11340"/>
                  </a:cubicBezTo>
                  <a:cubicBezTo>
                    <a:pt x="21600" y="13680"/>
                    <a:pt x="19830" y="16560"/>
                    <a:pt x="17882" y="18540"/>
                  </a:cubicBezTo>
                  <a:cubicBezTo>
                    <a:pt x="15934" y="20520"/>
                    <a:pt x="13810" y="21600"/>
                    <a:pt x="14164" y="21600"/>
                  </a:cubicBezTo>
                  <a:cubicBezTo>
                    <a:pt x="14518" y="21600"/>
                    <a:pt x="17351" y="20520"/>
                    <a:pt x="20184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2527300" y="38711"/>
              <a:ext cx="132411" cy="460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69" fill="norm" stroke="1" extrusionOk="0">
                  <a:moveTo>
                    <a:pt x="3086" y="74"/>
                  </a:moveTo>
                  <a:cubicBezTo>
                    <a:pt x="6514" y="-24"/>
                    <a:pt x="9943" y="-122"/>
                    <a:pt x="13200" y="467"/>
                  </a:cubicBezTo>
                  <a:cubicBezTo>
                    <a:pt x="16457" y="1056"/>
                    <a:pt x="19543" y="2333"/>
                    <a:pt x="20571" y="3854"/>
                  </a:cubicBezTo>
                  <a:cubicBezTo>
                    <a:pt x="21600" y="5376"/>
                    <a:pt x="20571" y="7143"/>
                    <a:pt x="20571" y="8960"/>
                  </a:cubicBezTo>
                  <a:cubicBezTo>
                    <a:pt x="20571" y="10776"/>
                    <a:pt x="21600" y="12642"/>
                    <a:pt x="21429" y="14311"/>
                  </a:cubicBezTo>
                  <a:cubicBezTo>
                    <a:pt x="21257" y="15980"/>
                    <a:pt x="19886" y="17453"/>
                    <a:pt x="16971" y="18631"/>
                  </a:cubicBezTo>
                  <a:cubicBezTo>
                    <a:pt x="14057" y="19809"/>
                    <a:pt x="9600" y="20693"/>
                    <a:pt x="6514" y="21085"/>
                  </a:cubicBezTo>
                  <a:cubicBezTo>
                    <a:pt x="3429" y="21478"/>
                    <a:pt x="1714" y="21380"/>
                    <a:pt x="0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8" name="Drawing"/>
          <p:cNvGrpSpPr/>
          <p:nvPr/>
        </p:nvGrpSpPr>
        <p:grpSpPr>
          <a:xfrm>
            <a:off x="750746" y="2019300"/>
            <a:ext cx="9593836" cy="1910863"/>
            <a:chOff x="0" y="0"/>
            <a:chExt cx="9593835" cy="1910862"/>
          </a:xfrm>
        </p:grpSpPr>
        <p:sp>
          <p:nvSpPr>
            <p:cNvPr id="821" name="Line"/>
            <p:cNvSpPr/>
            <p:nvPr/>
          </p:nvSpPr>
          <p:spPr>
            <a:xfrm>
              <a:off x="0" y="145343"/>
              <a:ext cx="111170" cy="509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410" fill="norm" stroke="1" extrusionOk="0">
                  <a:moveTo>
                    <a:pt x="3267" y="6430"/>
                  </a:moveTo>
                  <a:cubicBezTo>
                    <a:pt x="4837" y="9274"/>
                    <a:pt x="6408" y="12119"/>
                    <a:pt x="7390" y="14474"/>
                  </a:cubicBezTo>
                  <a:cubicBezTo>
                    <a:pt x="8372" y="16830"/>
                    <a:pt x="8765" y="18696"/>
                    <a:pt x="8961" y="19852"/>
                  </a:cubicBezTo>
                  <a:cubicBezTo>
                    <a:pt x="9157" y="21008"/>
                    <a:pt x="9157" y="21452"/>
                    <a:pt x="8765" y="21408"/>
                  </a:cubicBezTo>
                  <a:cubicBezTo>
                    <a:pt x="8372" y="21363"/>
                    <a:pt x="7587" y="20830"/>
                    <a:pt x="6016" y="18963"/>
                  </a:cubicBezTo>
                  <a:cubicBezTo>
                    <a:pt x="4445" y="17096"/>
                    <a:pt x="2088" y="13896"/>
                    <a:pt x="910" y="10963"/>
                  </a:cubicBezTo>
                  <a:cubicBezTo>
                    <a:pt x="-268" y="8030"/>
                    <a:pt x="-268" y="5363"/>
                    <a:pt x="714" y="3585"/>
                  </a:cubicBezTo>
                  <a:cubicBezTo>
                    <a:pt x="1696" y="1808"/>
                    <a:pt x="3659" y="919"/>
                    <a:pt x="5623" y="430"/>
                  </a:cubicBezTo>
                  <a:cubicBezTo>
                    <a:pt x="7587" y="-59"/>
                    <a:pt x="9550" y="-148"/>
                    <a:pt x="12299" y="252"/>
                  </a:cubicBezTo>
                  <a:cubicBezTo>
                    <a:pt x="15048" y="652"/>
                    <a:pt x="18583" y="1541"/>
                    <a:pt x="19957" y="2874"/>
                  </a:cubicBezTo>
                  <a:cubicBezTo>
                    <a:pt x="21332" y="4208"/>
                    <a:pt x="20547" y="5985"/>
                    <a:pt x="17994" y="7319"/>
                  </a:cubicBezTo>
                  <a:cubicBezTo>
                    <a:pt x="15441" y="8652"/>
                    <a:pt x="11121" y="9541"/>
                    <a:pt x="6801" y="10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31903" y="431800"/>
              <a:ext cx="158751" cy="188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7920"/>
                  </a:moveTo>
                  <a:cubicBezTo>
                    <a:pt x="288" y="6720"/>
                    <a:pt x="576" y="5520"/>
                    <a:pt x="1440" y="5040"/>
                  </a:cubicBezTo>
                  <a:cubicBezTo>
                    <a:pt x="2304" y="4560"/>
                    <a:pt x="3744" y="4800"/>
                    <a:pt x="5328" y="6000"/>
                  </a:cubicBezTo>
                  <a:cubicBezTo>
                    <a:pt x="6912" y="7200"/>
                    <a:pt x="8640" y="9360"/>
                    <a:pt x="9504" y="11880"/>
                  </a:cubicBezTo>
                  <a:cubicBezTo>
                    <a:pt x="10368" y="14400"/>
                    <a:pt x="10368" y="17280"/>
                    <a:pt x="9792" y="19080"/>
                  </a:cubicBezTo>
                  <a:cubicBezTo>
                    <a:pt x="9216" y="20880"/>
                    <a:pt x="8064" y="21600"/>
                    <a:pt x="6480" y="21240"/>
                  </a:cubicBezTo>
                  <a:cubicBezTo>
                    <a:pt x="4896" y="20880"/>
                    <a:pt x="2880" y="19440"/>
                    <a:pt x="3024" y="16680"/>
                  </a:cubicBezTo>
                  <a:cubicBezTo>
                    <a:pt x="3168" y="13920"/>
                    <a:pt x="5472" y="9840"/>
                    <a:pt x="8928" y="6840"/>
                  </a:cubicBezTo>
                  <a:cubicBezTo>
                    <a:pt x="12384" y="3840"/>
                    <a:pt x="16992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362885" y="221318"/>
              <a:ext cx="117764" cy="413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429" fill="norm" stroke="1" extrusionOk="0">
                  <a:moveTo>
                    <a:pt x="20037" y="3995"/>
                  </a:moveTo>
                  <a:cubicBezTo>
                    <a:pt x="20416" y="3338"/>
                    <a:pt x="20795" y="2680"/>
                    <a:pt x="20985" y="2022"/>
                  </a:cubicBezTo>
                  <a:cubicBezTo>
                    <a:pt x="21174" y="1364"/>
                    <a:pt x="21174" y="706"/>
                    <a:pt x="20227" y="322"/>
                  </a:cubicBezTo>
                  <a:cubicBezTo>
                    <a:pt x="19279" y="-61"/>
                    <a:pt x="17385" y="-171"/>
                    <a:pt x="14732" y="377"/>
                  </a:cubicBezTo>
                  <a:cubicBezTo>
                    <a:pt x="12079" y="925"/>
                    <a:pt x="8669" y="2132"/>
                    <a:pt x="5827" y="4379"/>
                  </a:cubicBezTo>
                  <a:cubicBezTo>
                    <a:pt x="2985" y="6627"/>
                    <a:pt x="711" y="9916"/>
                    <a:pt x="142" y="12712"/>
                  </a:cubicBezTo>
                  <a:cubicBezTo>
                    <a:pt x="-426" y="15508"/>
                    <a:pt x="711" y="17811"/>
                    <a:pt x="3553" y="19181"/>
                  </a:cubicBezTo>
                  <a:cubicBezTo>
                    <a:pt x="6395" y="20552"/>
                    <a:pt x="10942" y="20990"/>
                    <a:pt x="1549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577412" y="227470"/>
              <a:ext cx="164092" cy="41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49" fill="norm" stroke="1" extrusionOk="0">
                  <a:moveTo>
                    <a:pt x="6514" y="7994"/>
                  </a:moveTo>
                  <a:cubicBezTo>
                    <a:pt x="5406" y="11080"/>
                    <a:pt x="4299" y="14165"/>
                    <a:pt x="3606" y="16204"/>
                  </a:cubicBezTo>
                  <a:cubicBezTo>
                    <a:pt x="2914" y="18243"/>
                    <a:pt x="2637" y="19235"/>
                    <a:pt x="2083" y="20061"/>
                  </a:cubicBezTo>
                  <a:cubicBezTo>
                    <a:pt x="1530" y="20888"/>
                    <a:pt x="699" y="21549"/>
                    <a:pt x="283" y="21549"/>
                  </a:cubicBezTo>
                  <a:cubicBezTo>
                    <a:pt x="-132" y="21549"/>
                    <a:pt x="-132" y="20888"/>
                    <a:pt x="560" y="18849"/>
                  </a:cubicBezTo>
                  <a:cubicBezTo>
                    <a:pt x="1253" y="16810"/>
                    <a:pt x="2637" y="13394"/>
                    <a:pt x="4299" y="10198"/>
                  </a:cubicBezTo>
                  <a:cubicBezTo>
                    <a:pt x="5960" y="7002"/>
                    <a:pt x="7899" y="4027"/>
                    <a:pt x="9283" y="2263"/>
                  </a:cubicBezTo>
                  <a:cubicBezTo>
                    <a:pt x="10668" y="500"/>
                    <a:pt x="11499" y="-51"/>
                    <a:pt x="12191" y="4"/>
                  </a:cubicBezTo>
                  <a:cubicBezTo>
                    <a:pt x="12883" y="59"/>
                    <a:pt x="13437" y="720"/>
                    <a:pt x="14268" y="3145"/>
                  </a:cubicBezTo>
                  <a:cubicBezTo>
                    <a:pt x="15099" y="5569"/>
                    <a:pt x="16206" y="9757"/>
                    <a:pt x="17453" y="12843"/>
                  </a:cubicBezTo>
                  <a:cubicBezTo>
                    <a:pt x="18699" y="15929"/>
                    <a:pt x="20083" y="17912"/>
                    <a:pt x="21468" y="1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595453" y="482599"/>
              <a:ext cx="1587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472" y="17280"/>
                    <a:pt x="10944" y="21600"/>
                    <a:pt x="14544" y="19440"/>
                  </a:cubicBezTo>
                  <a:cubicBezTo>
                    <a:pt x="18144" y="17280"/>
                    <a:pt x="19872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989153" y="291763"/>
              <a:ext cx="165101" cy="288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8417"/>
                  </a:moveTo>
                  <a:cubicBezTo>
                    <a:pt x="831" y="11214"/>
                    <a:pt x="1662" y="14011"/>
                    <a:pt x="2077" y="15876"/>
                  </a:cubicBezTo>
                  <a:cubicBezTo>
                    <a:pt x="2492" y="17740"/>
                    <a:pt x="2492" y="18673"/>
                    <a:pt x="2215" y="19527"/>
                  </a:cubicBezTo>
                  <a:cubicBezTo>
                    <a:pt x="1938" y="20382"/>
                    <a:pt x="1385" y="21159"/>
                    <a:pt x="969" y="21159"/>
                  </a:cubicBezTo>
                  <a:cubicBezTo>
                    <a:pt x="554" y="21159"/>
                    <a:pt x="277" y="20382"/>
                    <a:pt x="831" y="17274"/>
                  </a:cubicBezTo>
                  <a:cubicBezTo>
                    <a:pt x="1385" y="14166"/>
                    <a:pt x="2769" y="8727"/>
                    <a:pt x="3738" y="5542"/>
                  </a:cubicBezTo>
                  <a:cubicBezTo>
                    <a:pt x="4708" y="2356"/>
                    <a:pt x="5262" y="1424"/>
                    <a:pt x="6092" y="724"/>
                  </a:cubicBezTo>
                  <a:cubicBezTo>
                    <a:pt x="6923" y="25"/>
                    <a:pt x="8031" y="-441"/>
                    <a:pt x="10662" y="647"/>
                  </a:cubicBezTo>
                  <a:cubicBezTo>
                    <a:pt x="13292" y="1735"/>
                    <a:pt x="17446" y="4376"/>
                    <a:pt x="19523" y="7406"/>
                  </a:cubicBezTo>
                  <a:cubicBezTo>
                    <a:pt x="21600" y="10437"/>
                    <a:pt x="21600" y="13855"/>
                    <a:pt x="21600" y="17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1376482" y="271839"/>
              <a:ext cx="163330" cy="343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484" fill="norm" stroke="1" extrusionOk="0">
                  <a:moveTo>
                    <a:pt x="1623" y="4449"/>
                  </a:moveTo>
                  <a:cubicBezTo>
                    <a:pt x="2703" y="8159"/>
                    <a:pt x="3783" y="11869"/>
                    <a:pt x="4323" y="14122"/>
                  </a:cubicBezTo>
                  <a:cubicBezTo>
                    <a:pt x="4863" y="16375"/>
                    <a:pt x="4863" y="17170"/>
                    <a:pt x="4863" y="17899"/>
                  </a:cubicBezTo>
                  <a:cubicBezTo>
                    <a:pt x="4863" y="18628"/>
                    <a:pt x="4863" y="19290"/>
                    <a:pt x="4593" y="19224"/>
                  </a:cubicBezTo>
                  <a:cubicBezTo>
                    <a:pt x="4323" y="19158"/>
                    <a:pt x="3783" y="18363"/>
                    <a:pt x="2838" y="15977"/>
                  </a:cubicBezTo>
                  <a:cubicBezTo>
                    <a:pt x="1893" y="13592"/>
                    <a:pt x="543" y="9617"/>
                    <a:pt x="138" y="6834"/>
                  </a:cubicBezTo>
                  <a:cubicBezTo>
                    <a:pt x="-267" y="4051"/>
                    <a:pt x="273" y="2461"/>
                    <a:pt x="1083" y="1467"/>
                  </a:cubicBezTo>
                  <a:cubicBezTo>
                    <a:pt x="1893" y="473"/>
                    <a:pt x="2973" y="76"/>
                    <a:pt x="5268" y="9"/>
                  </a:cubicBezTo>
                  <a:cubicBezTo>
                    <a:pt x="7563" y="-57"/>
                    <a:pt x="11073" y="208"/>
                    <a:pt x="13368" y="1268"/>
                  </a:cubicBezTo>
                  <a:cubicBezTo>
                    <a:pt x="15663" y="2328"/>
                    <a:pt x="16743" y="4183"/>
                    <a:pt x="16878" y="5442"/>
                  </a:cubicBezTo>
                  <a:cubicBezTo>
                    <a:pt x="17013" y="6701"/>
                    <a:pt x="16203" y="7364"/>
                    <a:pt x="15393" y="7960"/>
                  </a:cubicBezTo>
                  <a:cubicBezTo>
                    <a:pt x="14583" y="8556"/>
                    <a:pt x="13773" y="9087"/>
                    <a:pt x="13638" y="9683"/>
                  </a:cubicBezTo>
                  <a:cubicBezTo>
                    <a:pt x="13503" y="10279"/>
                    <a:pt x="14043" y="10942"/>
                    <a:pt x="15258" y="11737"/>
                  </a:cubicBezTo>
                  <a:cubicBezTo>
                    <a:pt x="16473" y="12532"/>
                    <a:pt x="18363" y="13460"/>
                    <a:pt x="19578" y="14917"/>
                  </a:cubicBezTo>
                  <a:cubicBezTo>
                    <a:pt x="20793" y="16375"/>
                    <a:pt x="21333" y="18363"/>
                    <a:pt x="20253" y="19622"/>
                  </a:cubicBezTo>
                  <a:cubicBezTo>
                    <a:pt x="19173" y="20880"/>
                    <a:pt x="16473" y="21410"/>
                    <a:pt x="13233" y="21477"/>
                  </a:cubicBezTo>
                  <a:cubicBezTo>
                    <a:pt x="9993" y="21543"/>
                    <a:pt x="6213" y="21145"/>
                    <a:pt x="3918" y="20152"/>
                  </a:cubicBezTo>
                  <a:cubicBezTo>
                    <a:pt x="1623" y="19158"/>
                    <a:pt x="813" y="17568"/>
                    <a:pt x="3" y="15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1777195" y="277540"/>
              <a:ext cx="169097" cy="291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080" fill="norm" stroke="1" extrusionOk="0">
                  <a:moveTo>
                    <a:pt x="3044" y="8866"/>
                  </a:moveTo>
                  <a:cubicBezTo>
                    <a:pt x="2523" y="12390"/>
                    <a:pt x="2003" y="15913"/>
                    <a:pt x="1482" y="18135"/>
                  </a:cubicBezTo>
                  <a:cubicBezTo>
                    <a:pt x="962" y="20356"/>
                    <a:pt x="441" y="21275"/>
                    <a:pt x="181" y="21045"/>
                  </a:cubicBezTo>
                  <a:cubicBezTo>
                    <a:pt x="-79" y="20815"/>
                    <a:pt x="-79" y="19437"/>
                    <a:pt x="311" y="16756"/>
                  </a:cubicBezTo>
                  <a:cubicBezTo>
                    <a:pt x="702" y="14075"/>
                    <a:pt x="1482" y="10092"/>
                    <a:pt x="2654" y="7028"/>
                  </a:cubicBezTo>
                  <a:cubicBezTo>
                    <a:pt x="3825" y="3964"/>
                    <a:pt x="5386" y="1820"/>
                    <a:pt x="6817" y="747"/>
                  </a:cubicBezTo>
                  <a:cubicBezTo>
                    <a:pt x="8249" y="-325"/>
                    <a:pt x="9550" y="-325"/>
                    <a:pt x="12152" y="1284"/>
                  </a:cubicBezTo>
                  <a:cubicBezTo>
                    <a:pt x="14755" y="2892"/>
                    <a:pt x="18658" y="6109"/>
                    <a:pt x="20090" y="9556"/>
                  </a:cubicBezTo>
                  <a:cubicBezTo>
                    <a:pt x="21521" y="13003"/>
                    <a:pt x="20480" y="16679"/>
                    <a:pt x="19439" y="20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2120562" y="309296"/>
              <a:ext cx="183042" cy="248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315" fill="norm" stroke="1" extrusionOk="0">
                  <a:moveTo>
                    <a:pt x="15163" y="2337"/>
                  </a:moveTo>
                  <a:cubicBezTo>
                    <a:pt x="14435" y="1430"/>
                    <a:pt x="13707" y="522"/>
                    <a:pt x="12736" y="159"/>
                  </a:cubicBezTo>
                  <a:cubicBezTo>
                    <a:pt x="11766" y="-204"/>
                    <a:pt x="10552" y="-22"/>
                    <a:pt x="8246" y="1520"/>
                  </a:cubicBezTo>
                  <a:cubicBezTo>
                    <a:pt x="5941" y="3063"/>
                    <a:pt x="2543" y="5967"/>
                    <a:pt x="966" y="9235"/>
                  </a:cubicBezTo>
                  <a:cubicBezTo>
                    <a:pt x="-612" y="12502"/>
                    <a:pt x="-369" y="16132"/>
                    <a:pt x="2543" y="18310"/>
                  </a:cubicBezTo>
                  <a:cubicBezTo>
                    <a:pt x="5455" y="20488"/>
                    <a:pt x="11037" y="21214"/>
                    <a:pt x="14557" y="21305"/>
                  </a:cubicBezTo>
                  <a:cubicBezTo>
                    <a:pt x="18076" y="21396"/>
                    <a:pt x="19532" y="20851"/>
                    <a:pt x="20988" y="20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2367103" y="139700"/>
              <a:ext cx="157735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0" y="0"/>
                  </a:moveTo>
                  <a:cubicBezTo>
                    <a:pt x="5184" y="2400"/>
                    <a:pt x="10368" y="4800"/>
                    <a:pt x="14400" y="7338"/>
                  </a:cubicBezTo>
                  <a:cubicBezTo>
                    <a:pt x="18432" y="9877"/>
                    <a:pt x="21312" y="12554"/>
                    <a:pt x="21456" y="14677"/>
                  </a:cubicBezTo>
                  <a:cubicBezTo>
                    <a:pt x="21600" y="16800"/>
                    <a:pt x="19008" y="18369"/>
                    <a:pt x="15696" y="19431"/>
                  </a:cubicBezTo>
                  <a:cubicBezTo>
                    <a:pt x="12384" y="20492"/>
                    <a:pt x="8352" y="21046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2957653" y="41275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2989403" y="501650"/>
              <a:ext cx="209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3780524" y="122204"/>
              <a:ext cx="130762" cy="468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444" fill="norm" stroke="1" extrusionOk="0">
                  <a:moveTo>
                    <a:pt x="4540" y="9518"/>
                  </a:moveTo>
                  <a:cubicBezTo>
                    <a:pt x="4883" y="12715"/>
                    <a:pt x="5226" y="15911"/>
                    <a:pt x="5226" y="17751"/>
                  </a:cubicBezTo>
                  <a:cubicBezTo>
                    <a:pt x="5226" y="19592"/>
                    <a:pt x="4883" y="20076"/>
                    <a:pt x="4369" y="20560"/>
                  </a:cubicBezTo>
                  <a:cubicBezTo>
                    <a:pt x="3854" y="21045"/>
                    <a:pt x="3169" y="21529"/>
                    <a:pt x="2483" y="21432"/>
                  </a:cubicBezTo>
                  <a:cubicBezTo>
                    <a:pt x="1797" y="21335"/>
                    <a:pt x="1111" y="20657"/>
                    <a:pt x="597" y="18575"/>
                  </a:cubicBezTo>
                  <a:cubicBezTo>
                    <a:pt x="83" y="16492"/>
                    <a:pt x="-260" y="13005"/>
                    <a:pt x="254" y="9906"/>
                  </a:cubicBezTo>
                  <a:cubicBezTo>
                    <a:pt x="769" y="6806"/>
                    <a:pt x="2140" y="4094"/>
                    <a:pt x="3169" y="2496"/>
                  </a:cubicBezTo>
                  <a:cubicBezTo>
                    <a:pt x="4197" y="898"/>
                    <a:pt x="4883" y="413"/>
                    <a:pt x="6083" y="171"/>
                  </a:cubicBezTo>
                  <a:cubicBezTo>
                    <a:pt x="7283" y="-71"/>
                    <a:pt x="8997" y="-71"/>
                    <a:pt x="11054" y="268"/>
                  </a:cubicBezTo>
                  <a:cubicBezTo>
                    <a:pt x="13111" y="607"/>
                    <a:pt x="15511" y="1285"/>
                    <a:pt x="17569" y="2447"/>
                  </a:cubicBezTo>
                  <a:cubicBezTo>
                    <a:pt x="19626" y="3610"/>
                    <a:pt x="21340" y="5256"/>
                    <a:pt x="21169" y="6612"/>
                  </a:cubicBezTo>
                  <a:cubicBezTo>
                    <a:pt x="20997" y="7968"/>
                    <a:pt x="18940" y="9034"/>
                    <a:pt x="15511" y="9760"/>
                  </a:cubicBezTo>
                  <a:cubicBezTo>
                    <a:pt x="12083" y="10487"/>
                    <a:pt x="7283" y="10874"/>
                    <a:pt x="2483" y="1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3903803" y="342900"/>
              <a:ext cx="190501" cy="209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9624"/>
                  </a:moveTo>
                  <a:cubicBezTo>
                    <a:pt x="0" y="8554"/>
                    <a:pt x="0" y="7485"/>
                    <a:pt x="600" y="6844"/>
                  </a:cubicBezTo>
                  <a:cubicBezTo>
                    <a:pt x="1200" y="6202"/>
                    <a:pt x="2400" y="5988"/>
                    <a:pt x="4200" y="6523"/>
                  </a:cubicBezTo>
                  <a:cubicBezTo>
                    <a:pt x="6000" y="7057"/>
                    <a:pt x="8400" y="8341"/>
                    <a:pt x="9960" y="10265"/>
                  </a:cubicBezTo>
                  <a:cubicBezTo>
                    <a:pt x="11520" y="12190"/>
                    <a:pt x="12240" y="14756"/>
                    <a:pt x="12480" y="16681"/>
                  </a:cubicBezTo>
                  <a:cubicBezTo>
                    <a:pt x="12720" y="18606"/>
                    <a:pt x="12480" y="19889"/>
                    <a:pt x="11760" y="20638"/>
                  </a:cubicBezTo>
                  <a:cubicBezTo>
                    <a:pt x="11040" y="21386"/>
                    <a:pt x="9840" y="21600"/>
                    <a:pt x="8760" y="19889"/>
                  </a:cubicBezTo>
                  <a:cubicBezTo>
                    <a:pt x="7680" y="18178"/>
                    <a:pt x="6720" y="14543"/>
                    <a:pt x="8880" y="10907"/>
                  </a:cubicBezTo>
                  <a:cubicBezTo>
                    <a:pt x="11040" y="7271"/>
                    <a:pt x="16320" y="3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4156672" y="202062"/>
              <a:ext cx="147182" cy="36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17" fill="norm" stroke="1" extrusionOk="0">
                  <a:moveTo>
                    <a:pt x="21456" y="2314"/>
                  </a:moveTo>
                  <a:cubicBezTo>
                    <a:pt x="19913" y="1440"/>
                    <a:pt x="18370" y="566"/>
                    <a:pt x="16673" y="192"/>
                  </a:cubicBezTo>
                  <a:cubicBezTo>
                    <a:pt x="14976" y="-183"/>
                    <a:pt x="13125" y="-58"/>
                    <a:pt x="10810" y="1003"/>
                  </a:cubicBezTo>
                  <a:cubicBezTo>
                    <a:pt x="8496" y="2064"/>
                    <a:pt x="5719" y="4062"/>
                    <a:pt x="3559" y="7059"/>
                  </a:cubicBezTo>
                  <a:cubicBezTo>
                    <a:pt x="1399" y="10055"/>
                    <a:pt x="-144" y="14051"/>
                    <a:pt x="10" y="16610"/>
                  </a:cubicBezTo>
                  <a:cubicBezTo>
                    <a:pt x="165" y="19170"/>
                    <a:pt x="2016" y="20293"/>
                    <a:pt x="3867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4349674" y="268408"/>
              <a:ext cx="138330" cy="305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80" fill="norm" stroke="1" extrusionOk="0">
                  <a:moveTo>
                    <a:pt x="12552" y="2114"/>
                  </a:moveTo>
                  <a:cubicBezTo>
                    <a:pt x="9933" y="6732"/>
                    <a:pt x="7315" y="11350"/>
                    <a:pt x="5679" y="14330"/>
                  </a:cubicBezTo>
                  <a:cubicBezTo>
                    <a:pt x="4043" y="17309"/>
                    <a:pt x="3388" y="18650"/>
                    <a:pt x="2570" y="19692"/>
                  </a:cubicBezTo>
                  <a:cubicBezTo>
                    <a:pt x="1752" y="20735"/>
                    <a:pt x="770" y="21480"/>
                    <a:pt x="279" y="21480"/>
                  </a:cubicBezTo>
                  <a:cubicBezTo>
                    <a:pt x="-212" y="21480"/>
                    <a:pt x="-212" y="20735"/>
                    <a:pt x="1588" y="17607"/>
                  </a:cubicBezTo>
                  <a:cubicBezTo>
                    <a:pt x="3388" y="14479"/>
                    <a:pt x="6988" y="8967"/>
                    <a:pt x="9443" y="5764"/>
                  </a:cubicBezTo>
                  <a:cubicBezTo>
                    <a:pt x="11897" y="2561"/>
                    <a:pt x="13206" y="1668"/>
                    <a:pt x="14515" y="997"/>
                  </a:cubicBezTo>
                  <a:cubicBezTo>
                    <a:pt x="15824" y="327"/>
                    <a:pt x="17133" y="-120"/>
                    <a:pt x="17952" y="29"/>
                  </a:cubicBezTo>
                  <a:cubicBezTo>
                    <a:pt x="18770" y="178"/>
                    <a:pt x="19097" y="923"/>
                    <a:pt x="19261" y="4051"/>
                  </a:cubicBezTo>
                  <a:cubicBezTo>
                    <a:pt x="19424" y="7179"/>
                    <a:pt x="19424" y="12691"/>
                    <a:pt x="19752" y="15894"/>
                  </a:cubicBezTo>
                  <a:cubicBezTo>
                    <a:pt x="20079" y="19097"/>
                    <a:pt x="20733" y="19990"/>
                    <a:pt x="21388" y="20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4405453" y="400050"/>
              <a:ext cx="165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4564203" y="215900"/>
              <a:ext cx="16658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0" y="0"/>
                  </a:moveTo>
                  <a:cubicBezTo>
                    <a:pt x="5940" y="2483"/>
                    <a:pt x="11880" y="4966"/>
                    <a:pt x="15795" y="7634"/>
                  </a:cubicBezTo>
                  <a:cubicBezTo>
                    <a:pt x="19710" y="10303"/>
                    <a:pt x="21600" y="13159"/>
                    <a:pt x="21195" y="15517"/>
                  </a:cubicBezTo>
                  <a:cubicBezTo>
                    <a:pt x="20790" y="17876"/>
                    <a:pt x="18090" y="19738"/>
                    <a:pt x="153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4811853" y="50165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5345253" y="128058"/>
              <a:ext cx="115050" cy="422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450" fill="norm" stroke="1" extrusionOk="0">
                  <a:moveTo>
                    <a:pt x="3471" y="7039"/>
                  </a:moveTo>
                  <a:cubicBezTo>
                    <a:pt x="3471" y="9725"/>
                    <a:pt x="3471" y="12412"/>
                    <a:pt x="3471" y="14615"/>
                  </a:cubicBezTo>
                  <a:cubicBezTo>
                    <a:pt x="3471" y="16818"/>
                    <a:pt x="3471" y="18537"/>
                    <a:pt x="3279" y="19719"/>
                  </a:cubicBezTo>
                  <a:cubicBezTo>
                    <a:pt x="3086" y="20901"/>
                    <a:pt x="2700" y="21546"/>
                    <a:pt x="2121" y="21439"/>
                  </a:cubicBezTo>
                  <a:cubicBezTo>
                    <a:pt x="1543" y="21331"/>
                    <a:pt x="771" y="20471"/>
                    <a:pt x="386" y="18322"/>
                  </a:cubicBezTo>
                  <a:cubicBezTo>
                    <a:pt x="0" y="16173"/>
                    <a:pt x="0" y="12734"/>
                    <a:pt x="1350" y="9671"/>
                  </a:cubicBezTo>
                  <a:cubicBezTo>
                    <a:pt x="2700" y="6609"/>
                    <a:pt x="5400" y="3922"/>
                    <a:pt x="7329" y="2364"/>
                  </a:cubicBezTo>
                  <a:cubicBezTo>
                    <a:pt x="9257" y="806"/>
                    <a:pt x="10414" y="376"/>
                    <a:pt x="11957" y="161"/>
                  </a:cubicBezTo>
                  <a:cubicBezTo>
                    <a:pt x="13500" y="-54"/>
                    <a:pt x="15429" y="-54"/>
                    <a:pt x="16971" y="161"/>
                  </a:cubicBezTo>
                  <a:cubicBezTo>
                    <a:pt x="18514" y="376"/>
                    <a:pt x="19671" y="806"/>
                    <a:pt x="20443" y="1773"/>
                  </a:cubicBezTo>
                  <a:cubicBezTo>
                    <a:pt x="21214" y="2740"/>
                    <a:pt x="21600" y="4245"/>
                    <a:pt x="18129" y="6233"/>
                  </a:cubicBezTo>
                  <a:cubicBezTo>
                    <a:pt x="14657" y="8221"/>
                    <a:pt x="7329" y="10692"/>
                    <a:pt x="0" y="13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5459553" y="292099"/>
              <a:ext cx="165101" cy="236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9175"/>
                  </a:moveTo>
                  <a:cubicBezTo>
                    <a:pt x="0" y="8219"/>
                    <a:pt x="0" y="7264"/>
                    <a:pt x="692" y="6977"/>
                  </a:cubicBezTo>
                  <a:cubicBezTo>
                    <a:pt x="1385" y="6690"/>
                    <a:pt x="2769" y="7073"/>
                    <a:pt x="4985" y="8697"/>
                  </a:cubicBezTo>
                  <a:cubicBezTo>
                    <a:pt x="7200" y="10322"/>
                    <a:pt x="10246" y="13189"/>
                    <a:pt x="11769" y="15292"/>
                  </a:cubicBezTo>
                  <a:cubicBezTo>
                    <a:pt x="13292" y="17395"/>
                    <a:pt x="13292" y="18733"/>
                    <a:pt x="12462" y="19784"/>
                  </a:cubicBezTo>
                  <a:cubicBezTo>
                    <a:pt x="11631" y="20835"/>
                    <a:pt x="9969" y="21600"/>
                    <a:pt x="8585" y="21313"/>
                  </a:cubicBezTo>
                  <a:cubicBezTo>
                    <a:pt x="7200" y="21027"/>
                    <a:pt x="6092" y="19688"/>
                    <a:pt x="6508" y="16630"/>
                  </a:cubicBezTo>
                  <a:cubicBezTo>
                    <a:pt x="6923" y="13572"/>
                    <a:pt x="8862" y="8793"/>
                    <a:pt x="11631" y="5735"/>
                  </a:cubicBezTo>
                  <a:cubicBezTo>
                    <a:pt x="14400" y="2676"/>
                    <a:pt x="18000" y="13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5770741" y="156232"/>
              <a:ext cx="88863" cy="35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97" fill="norm" stroke="1" extrusionOk="0">
                  <a:moveTo>
                    <a:pt x="21089" y="2057"/>
                  </a:moveTo>
                  <a:cubicBezTo>
                    <a:pt x="20587" y="1422"/>
                    <a:pt x="20084" y="786"/>
                    <a:pt x="18577" y="405"/>
                  </a:cubicBezTo>
                  <a:cubicBezTo>
                    <a:pt x="17070" y="24"/>
                    <a:pt x="14559" y="-103"/>
                    <a:pt x="12298" y="88"/>
                  </a:cubicBezTo>
                  <a:cubicBezTo>
                    <a:pt x="10038" y="278"/>
                    <a:pt x="8029" y="786"/>
                    <a:pt x="5768" y="2819"/>
                  </a:cubicBezTo>
                  <a:cubicBezTo>
                    <a:pt x="3508" y="4852"/>
                    <a:pt x="996" y="8410"/>
                    <a:pt x="242" y="11396"/>
                  </a:cubicBezTo>
                  <a:cubicBezTo>
                    <a:pt x="-511" y="14382"/>
                    <a:pt x="494" y="16796"/>
                    <a:pt x="3256" y="18384"/>
                  </a:cubicBezTo>
                  <a:cubicBezTo>
                    <a:pt x="6019" y="19972"/>
                    <a:pt x="10540" y="20735"/>
                    <a:pt x="15061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5961674" y="247650"/>
              <a:ext cx="2493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4000" y="2512"/>
                    <a:pt x="6800" y="5023"/>
                    <a:pt x="3200" y="8372"/>
                  </a:cubicBezTo>
                  <a:cubicBezTo>
                    <a:pt x="-400" y="11721"/>
                    <a:pt x="-400" y="15907"/>
                    <a:pt x="500" y="18251"/>
                  </a:cubicBezTo>
                  <a:cubicBezTo>
                    <a:pt x="1400" y="20595"/>
                    <a:pt x="3200" y="21098"/>
                    <a:pt x="5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5933359" y="196935"/>
              <a:ext cx="139117" cy="35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1283" fill="norm" stroke="1" extrusionOk="0">
                  <a:moveTo>
                    <a:pt x="361" y="7953"/>
                  </a:moveTo>
                  <a:cubicBezTo>
                    <a:pt x="48" y="5553"/>
                    <a:pt x="-265" y="3153"/>
                    <a:pt x="361" y="1700"/>
                  </a:cubicBezTo>
                  <a:cubicBezTo>
                    <a:pt x="987" y="247"/>
                    <a:pt x="2552" y="-258"/>
                    <a:pt x="5996" y="121"/>
                  </a:cubicBezTo>
                  <a:cubicBezTo>
                    <a:pt x="9439" y="500"/>
                    <a:pt x="14761" y="1763"/>
                    <a:pt x="17422" y="3089"/>
                  </a:cubicBezTo>
                  <a:cubicBezTo>
                    <a:pt x="20083" y="4416"/>
                    <a:pt x="20083" y="5805"/>
                    <a:pt x="18831" y="7005"/>
                  </a:cubicBezTo>
                  <a:cubicBezTo>
                    <a:pt x="17578" y="8205"/>
                    <a:pt x="15074" y="9216"/>
                    <a:pt x="13196" y="9910"/>
                  </a:cubicBezTo>
                  <a:cubicBezTo>
                    <a:pt x="11318" y="10605"/>
                    <a:pt x="10065" y="10984"/>
                    <a:pt x="9909" y="11426"/>
                  </a:cubicBezTo>
                  <a:cubicBezTo>
                    <a:pt x="9752" y="11868"/>
                    <a:pt x="10692" y="12374"/>
                    <a:pt x="12570" y="13068"/>
                  </a:cubicBezTo>
                  <a:cubicBezTo>
                    <a:pt x="14448" y="13763"/>
                    <a:pt x="17265" y="14647"/>
                    <a:pt x="18987" y="15784"/>
                  </a:cubicBezTo>
                  <a:cubicBezTo>
                    <a:pt x="20709" y="16921"/>
                    <a:pt x="21335" y="18310"/>
                    <a:pt x="19300" y="19384"/>
                  </a:cubicBezTo>
                  <a:cubicBezTo>
                    <a:pt x="17265" y="20458"/>
                    <a:pt x="12570" y="21216"/>
                    <a:pt x="8970" y="21279"/>
                  </a:cubicBezTo>
                  <a:cubicBezTo>
                    <a:pt x="5370" y="21342"/>
                    <a:pt x="2865" y="20710"/>
                    <a:pt x="1613" y="19637"/>
                  </a:cubicBezTo>
                  <a:cubicBezTo>
                    <a:pt x="361" y="18563"/>
                    <a:pt x="361" y="17047"/>
                    <a:pt x="361" y="15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6171018" y="88899"/>
              <a:ext cx="37836" cy="660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19" fill="norm" stroke="1" extrusionOk="0">
                  <a:moveTo>
                    <a:pt x="21450" y="0"/>
                  </a:moveTo>
                  <a:cubicBezTo>
                    <a:pt x="19050" y="1656"/>
                    <a:pt x="16650" y="3312"/>
                    <a:pt x="15450" y="5348"/>
                  </a:cubicBezTo>
                  <a:cubicBezTo>
                    <a:pt x="14250" y="7384"/>
                    <a:pt x="14250" y="9799"/>
                    <a:pt x="12450" y="12215"/>
                  </a:cubicBezTo>
                  <a:cubicBezTo>
                    <a:pt x="10650" y="14630"/>
                    <a:pt x="7050" y="17045"/>
                    <a:pt x="4650" y="18426"/>
                  </a:cubicBezTo>
                  <a:cubicBezTo>
                    <a:pt x="2250" y="19806"/>
                    <a:pt x="1050" y="20151"/>
                    <a:pt x="450" y="20530"/>
                  </a:cubicBezTo>
                  <a:cubicBezTo>
                    <a:pt x="-150" y="20910"/>
                    <a:pt x="-150" y="21324"/>
                    <a:pt x="450" y="21462"/>
                  </a:cubicBezTo>
                  <a:cubicBezTo>
                    <a:pt x="1050" y="21600"/>
                    <a:pt x="2250" y="21462"/>
                    <a:pt x="3450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6292414" y="233212"/>
              <a:ext cx="100590" cy="300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22" fill="norm" stroke="1" extrusionOk="0">
                  <a:moveTo>
                    <a:pt x="13285" y="5109"/>
                  </a:moveTo>
                  <a:cubicBezTo>
                    <a:pt x="10135" y="8885"/>
                    <a:pt x="6985" y="12661"/>
                    <a:pt x="5185" y="15002"/>
                  </a:cubicBezTo>
                  <a:cubicBezTo>
                    <a:pt x="3385" y="17344"/>
                    <a:pt x="2935" y="18250"/>
                    <a:pt x="2260" y="19081"/>
                  </a:cubicBezTo>
                  <a:cubicBezTo>
                    <a:pt x="1585" y="19912"/>
                    <a:pt x="685" y="20667"/>
                    <a:pt x="235" y="20667"/>
                  </a:cubicBezTo>
                  <a:cubicBezTo>
                    <a:pt x="-215" y="20667"/>
                    <a:pt x="-215" y="19912"/>
                    <a:pt x="2035" y="16891"/>
                  </a:cubicBezTo>
                  <a:cubicBezTo>
                    <a:pt x="4285" y="13870"/>
                    <a:pt x="8785" y="8583"/>
                    <a:pt x="11260" y="5562"/>
                  </a:cubicBezTo>
                  <a:cubicBezTo>
                    <a:pt x="13735" y="2541"/>
                    <a:pt x="14185" y="1786"/>
                    <a:pt x="15085" y="1106"/>
                  </a:cubicBezTo>
                  <a:cubicBezTo>
                    <a:pt x="15985" y="426"/>
                    <a:pt x="17335" y="-178"/>
                    <a:pt x="18010" y="49"/>
                  </a:cubicBezTo>
                  <a:cubicBezTo>
                    <a:pt x="18685" y="275"/>
                    <a:pt x="18685" y="1332"/>
                    <a:pt x="18910" y="4656"/>
                  </a:cubicBezTo>
                  <a:cubicBezTo>
                    <a:pt x="19135" y="7979"/>
                    <a:pt x="19585" y="13567"/>
                    <a:pt x="20035" y="16739"/>
                  </a:cubicBezTo>
                  <a:cubicBezTo>
                    <a:pt x="20485" y="19912"/>
                    <a:pt x="20935" y="20667"/>
                    <a:pt x="21385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6329503" y="40640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6500953" y="139700"/>
              <a:ext cx="113765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600" fill="norm" stroke="1" extrusionOk="0">
                  <a:moveTo>
                    <a:pt x="5786" y="0"/>
                  </a:moveTo>
                  <a:cubicBezTo>
                    <a:pt x="6171" y="935"/>
                    <a:pt x="6557" y="1870"/>
                    <a:pt x="9257" y="4021"/>
                  </a:cubicBezTo>
                  <a:cubicBezTo>
                    <a:pt x="11957" y="6171"/>
                    <a:pt x="16971" y="9538"/>
                    <a:pt x="19286" y="12203"/>
                  </a:cubicBezTo>
                  <a:cubicBezTo>
                    <a:pt x="21600" y="14868"/>
                    <a:pt x="21214" y="16831"/>
                    <a:pt x="17550" y="18281"/>
                  </a:cubicBezTo>
                  <a:cubicBezTo>
                    <a:pt x="13886" y="19730"/>
                    <a:pt x="6943" y="206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6723203" y="5397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7180403" y="123058"/>
              <a:ext cx="116240" cy="482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1493" fill="norm" stroke="1" extrusionOk="0">
                  <a:moveTo>
                    <a:pt x="0" y="8099"/>
                  </a:moveTo>
                  <a:cubicBezTo>
                    <a:pt x="1490" y="10834"/>
                    <a:pt x="2979" y="13570"/>
                    <a:pt x="4283" y="15645"/>
                  </a:cubicBezTo>
                  <a:cubicBezTo>
                    <a:pt x="5586" y="17720"/>
                    <a:pt x="6703" y="19135"/>
                    <a:pt x="7262" y="20078"/>
                  </a:cubicBezTo>
                  <a:cubicBezTo>
                    <a:pt x="7821" y="21021"/>
                    <a:pt x="7821" y="21493"/>
                    <a:pt x="7821" y="21493"/>
                  </a:cubicBezTo>
                  <a:cubicBezTo>
                    <a:pt x="7821" y="21493"/>
                    <a:pt x="7821" y="21021"/>
                    <a:pt x="7821" y="18758"/>
                  </a:cubicBezTo>
                  <a:cubicBezTo>
                    <a:pt x="7821" y="16494"/>
                    <a:pt x="7821" y="12438"/>
                    <a:pt x="8193" y="9231"/>
                  </a:cubicBezTo>
                  <a:cubicBezTo>
                    <a:pt x="8566" y="6024"/>
                    <a:pt x="9310" y="3666"/>
                    <a:pt x="10241" y="2204"/>
                  </a:cubicBezTo>
                  <a:cubicBezTo>
                    <a:pt x="11172" y="742"/>
                    <a:pt x="12290" y="176"/>
                    <a:pt x="13593" y="34"/>
                  </a:cubicBezTo>
                  <a:cubicBezTo>
                    <a:pt x="14897" y="-107"/>
                    <a:pt x="16386" y="176"/>
                    <a:pt x="18062" y="1166"/>
                  </a:cubicBezTo>
                  <a:cubicBezTo>
                    <a:pt x="19738" y="2157"/>
                    <a:pt x="21600" y="3855"/>
                    <a:pt x="19552" y="5364"/>
                  </a:cubicBezTo>
                  <a:cubicBezTo>
                    <a:pt x="17503" y="6873"/>
                    <a:pt x="11545" y="8193"/>
                    <a:pt x="7821" y="9090"/>
                  </a:cubicBezTo>
                  <a:cubicBezTo>
                    <a:pt x="4097" y="9986"/>
                    <a:pt x="2607" y="10457"/>
                    <a:pt x="1117" y="1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7292259" y="323850"/>
              <a:ext cx="148495" cy="224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75" fill="norm" stroke="1" extrusionOk="0">
                  <a:moveTo>
                    <a:pt x="351" y="6056"/>
                  </a:moveTo>
                  <a:cubicBezTo>
                    <a:pt x="47" y="5047"/>
                    <a:pt x="-257" y="4037"/>
                    <a:pt x="351" y="3634"/>
                  </a:cubicBezTo>
                  <a:cubicBezTo>
                    <a:pt x="960" y="3230"/>
                    <a:pt x="2481" y="3432"/>
                    <a:pt x="4915" y="4946"/>
                  </a:cubicBezTo>
                  <a:cubicBezTo>
                    <a:pt x="7349" y="6460"/>
                    <a:pt x="10695" y="9286"/>
                    <a:pt x="12064" y="12213"/>
                  </a:cubicBezTo>
                  <a:cubicBezTo>
                    <a:pt x="13433" y="15140"/>
                    <a:pt x="12825" y="18168"/>
                    <a:pt x="11760" y="19783"/>
                  </a:cubicBezTo>
                  <a:cubicBezTo>
                    <a:pt x="10695" y="21398"/>
                    <a:pt x="9174" y="21600"/>
                    <a:pt x="8109" y="21196"/>
                  </a:cubicBezTo>
                  <a:cubicBezTo>
                    <a:pt x="7044" y="20793"/>
                    <a:pt x="6436" y="19783"/>
                    <a:pt x="6892" y="17058"/>
                  </a:cubicBezTo>
                  <a:cubicBezTo>
                    <a:pt x="7349" y="14333"/>
                    <a:pt x="8870" y="9892"/>
                    <a:pt x="11456" y="6763"/>
                  </a:cubicBezTo>
                  <a:cubicBezTo>
                    <a:pt x="14042" y="3634"/>
                    <a:pt x="17692" y="1817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7580274" y="186276"/>
              <a:ext cx="203380" cy="404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487" fill="norm" stroke="1" extrusionOk="0">
                  <a:moveTo>
                    <a:pt x="21396" y="1575"/>
                  </a:moveTo>
                  <a:cubicBezTo>
                    <a:pt x="20283" y="1012"/>
                    <a:pt x="19169" y="450"/>
                    <a:pt x="18056" y="168"/>
                  </a:cubicBezTo>
                  <a:cubicBezTo>
                    <a:pt x="16942" y="-113"/>
                    <a:pt x="15829" y="-113"/>
                    <a:pt x="13602" y="731"/>
                  </a:cubicBezTo>
                  <a:cubicBezTo>
                    <a:pt x="11375" y="1575"/>
                    <a:pt x="8035" y="3262"/>
                    <a:pt x="5252" y="5568"/>
                  </a:cubicBezTo>
                  <a:cubicBezTo>
                    <a:pt x="2468" y="7875"/>
                    <a:pt x="241" y="10799"/>
                    <a:pt x="19" y="13387"/>
                  </a:cubicBezTo>
                  <a:cubicBezTo>
                    <a:pt x="-204" y="15975"/>
                    <a:pt x="1577" y="18225"/>
                    <a:pt x="3804" y="19518"/>
                  </a:cubicBezTo>
                  <a:cubicBezTo>
                    <a:pt x="6031" y="20812"/>
                    <a:pt x="8703" y="21149"/>
                    <a:pt x="11375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7836696" y="306615"/>
              <a:ext cx="169208" cy="229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65" fill="norm" stroke="1" extrusionOk="0">
                  <a:moveTo>
                    <a:pt x="20517" y="2777"/>
                  </a:moveTo>
                  <a:cubicBezTo>
                    <a:pt x="19984" y="1796"/>
                    <a:pt x="19450" y="814"/>
                    <a:pt x="18384" y="323"/>
                  </a:cubicBezTo>
                  <a:cubicBezTo>
                    <a:pt x="17317" y="-168"/>
                    <a:pt x="15717" y="-168"/>
                    <a:pt x="13584" y="814"/>
                  </a:cubicBezTo>
                  <a:cubicBezTo>
                    <a:pt x="11450" y="1796"/>
                    <a:pt x="8784" y="3759"/>
                    <a:pt x="6384" y="6508"/>
                  </a:cubicBezTo>
                  <a:cubicBezTo>
                    <a:pt x="3984" y="9257"/>
                    <a:pt x="1850" y="12792"/>
                    <a:pt x="784" y="15148"/>
                  </a:cubicBezTo>
                  <a:cubicBezTo>
                    <a:pt x="-283" y="17505"/>
                    <a:pt x="-283" y="18683"/>
                    <a:pt x="917" y="19665"/>
                  </a:cubicBezTo>
                  <a:cubicBezTo>
                    <a:pt x="2117" y="20647"/>
                    <a:pt x="4517" y="21432"/>
                    <a:pt x="8117" y="21236"/>
                  </a:cubicBezTo>
                  <a:cubicBezTo>
                    <a:pt x="11717" y="21039"/>
                    <a:pt x="16517" y="19861"/>
                    <a:pt x="21317" y="18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8279747" y="44450"/>
              <a:ext cx="43657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1214" y="0"/>
                  </a:moveTo>
                  <a:cubicBezTo>
                    <a:pt x="20185" y="2448"/>
                    <a:pt x="19157" y="4896"/>
                    <a:pt x="17100" y="7524"/>
                  </a:cubicBezTo>
                  <a:cubicBezTo>
                    <a:pt x="15043" y="10152"/>
                    <a:pt x="11957" y="12960"/>
                    <a:pt x="8871" y="15120"/>
                  </a:cubicBezTo>
                  <a:cubicBezTo>
                    <a:pt x="5785" y="17280"/>
                    <a:pt x="2700" y="18792"/>
                    <a:pt x="1157" y="19728"/>
                  </a:cubicBezTo>
                  <a:cubicBezTo>
                    <a:pt x="-386" y="20664"/>
                    <a:pt x="-386" y="21024"/>
                    <a:pt x="1157" y="21240"/>
                  </a:cubicBezTo>
                  <a:cubicBezTo>
                    <a:pt x="2700" y="21456"/>
                    <a:pt x="5785" y="21528"/>
                    <a:pt x="88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8403111" y="226483"/>
              <a:ext cx="136193" cy="35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11413" y="7937"/>
                  </a:moveTo>
                  <a:cubicBezTo>
                    <a:pt x="8754" y="10280"/>
                    <a:pt x="6096" y="12622"/>
                    <a:pt x="4600" y="14183"/>
                  </a:cubicBezTo>
                  <a:cubicBezTo>
                    <a:pt x="3105" y="15745"/>
                    <a:pt x="2773" y="16525"/>
                    <a:pt x="2108" y="17306"/>
                  </a:cubicBezTo>
                  <a:cubicBezTo>
                    <a:pt x="1444" y="18087"/>
                    <a:pt x="447" y="18867"/>
                    <a:pt x="114" y="18672"/>
                  </a:cubicBezTo>
                  <a:cubicBezTo>
                    <a:pt x="-218" y="18477"/>
                    <a:pt x="114" y="17306"/>
                    <a:pt x="1942" y="14769"/>
                  </a:cubicBezTo>
                  <a:cubicBezTo>
                    <a:pt x="3770" y="12231"/>
                    <a:pt x="7093" y="8328"/>
                    <a:pt x="9585" y="5855"/>
                  </a:cubicBezTo>
                  <a:cubicBezTo>
                    <a:pt x="12077" y="3383"/>
                    <a:pt x="13739" y="2342"/>
                    <a:pt x="15234" y="1496"/>
                  </a:cubicBezTo>
                  <a:cubicBezTo>
                    <a:pt x="16730" y="651"/>
                    <a:pt x="18059" y="0"/>
                    <a:pt x="18890" y="0"/>
                  </a:cubicBezTo>
                  <a:cubicBezTo>
                    <a:pt x="19720" y="0"/>
                    <a:pt x="20053" y="651"/>
                    <a:pt x="20385" y="3253"/>
                  </a:cubicBezTo>
                  <a:cubicBezTo>
                    <a:pt x="20717" y="5855"/>
                    <a:pt x="21050" y="10410"/>
                    <a:pt x="21216" y="13793"/>
                  </a:cubicBezTo>
                  <a:cubicBezTo>
                    <a:pt x="21382" y="17176"/>
                    <a:pt x="21382" y="19388"/>
                    <a:pt x="213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8444053" y="43180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8651222" y="266683"/>
              <a:ext cx="138010" cy="262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091" fill="norm" stroke="1" extrusionOk="0">
                  <a:moveTo>
                    <a:pt x="4169" y="6124"/>
                  </a:moveTo>
                  <a:cubicBezTo>
                    <a:pt x="2898" y="8675"/>
                    <a:pt x="1628" y="11226"/>
                    <a:pt x="993" y="13437"/>
                  </a:cubicBezTo>
                  <a:cubicBezTo>
                    <a:pt x="357" y="15648"/>
                    <a:pt x="357" y="17519"/>
                    <a:pt x="357" y="18880"/>
                  </a:cubicBezTo>
                  <a:cubicBezTo>
                    <a:pt x="357" y="20241"/>
                    <a:pt x="357" y="21091"/>
                    <a:pt x="198" y="21091"/>
                  </a:cubicBezTo>
                  <a:cubicBezTo>
                    <a:pt x="40" y="21091"/>
                    <a:pt x="-278" y="20241"/>
                    <a:pt x="516" y="17009"/>
                  </a:cubicBezTo>
                  <a:cubicBezTo>
                    <a:pt x="1310" y="13778"/>
                    <a:pt x="3216" y="8165"/>
                    <a:pt x="4646" y="5019"/>
                  </a:cubicBezTo>
                  <a:cubicBezTo>
                    <a:pt x="6075" y="1872"/>
                    <a:pt x="7028" y="1192"/>
                    <a:pt x="8298" y="597"/>
                  </a:cubicBezTo>
                  <a:cubicBezTo>
                    <a:pt x="9569" y="1"/>
                    <a:pt x="11157" y="-509"/>
                    <a:pt x="13540" y="937"/>
                  </a:cubicBezTo>
                  <a:cubicBezTo>
                    <a:pt x="15922" y="2382"/>
                    <a:pt x="19098" y="5784"/>
                    <a:pt x="20210" y="9015"/>
                  </a:cubicBezTo>
                  <a:cubicBezTo>
                    <a:pt x="21322" y="12247"/>
                    <a:pt x="20369" y="15308"/>
                    <a:pt x="19416" y="18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8939353" y="266700"/>
              <a:ext cx="254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09"/>
                    <a:pt x="7200" y="9818"/>
                    <a:pt x="3600" y="13418"/>
                  </a:cubicBezTo>
                  <a:cubicBezTo>
                    <a:pt x="0" y="17018"/>
                    <a:pt x="0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8933003" y="206607"/>
              <a:ext cx="118535" cy="361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228" fill="norm" stroke="1" extrusionOk="0">
                  <a:moveTo>
                    <a:pt x="0" y="4269"/>
                  </a:moveTo>
                  <a:cubicBezTo>
                    <a:pt x="0" y="3276"/>
                    <a:pt x="0" y="2283"/>
                    <a:pt x="1705" y="1414"/>
                  </a:cubicBezTo>
                  <a:cubicBezTo>
                    <a:pt x="3411" y="545"/>
                    <a:pt x="6821" y="-200"/>
                    <a:pt x="10800" y="48"/>
                  </a:cubicBezTo>
                  <a:cubicBezTo>
                    <a:pt x="14779" y="297"/>
                    <a:pt x="19326" y="1538"/>
                    <a:pt x="20463" y="3152"/>
                  </a:cubicBezTo>
                  <a:cubicBezTo>
                    <a:pt x="21600" y="4766"/>
                    <a:pt x="19326" y="6752"/>
                    <a:pt x="16484" y="8117"/>
                  </a:cubicBezTo>
                  <a:cubicBezTo>
                    <a:pt x="13642" y="9483"/>
                    <a:pt x="10232" y="10228"/>
                    <a:pt x="7958" y="10848"/>
                  </a:cubicBezTo>
                  <a:cubicBezTo>
                    <a:pt x="5684" y="11469"/>
                    <a:pt x="4547" y="11966"/>
                    <a:pt x="4737" y="12400"/>
                  </a:cubicBezTo>
                  <a:cubicBezTo>
                    <a:pt x="4926" y="12834"/>
                    <a:pt x="6442" y="13207"/>
                    <a:pt x="8905" y="13703"/>
                  </a:cubicBezTo>
                  <a:cubicBezTo>
                    <a:pt x="11368" y="14200"/>
                    <a:pt x="14779" y="14821"/>
                    <a:pt x="17242" y="15441"/>
                  </a:cubicBezTo>
                  <a:cubicBezTo>
                    <a:pt x="19705" y="16062"/>
                    <a:pt x="21221" y="16683"/>
                    <a:pt x="21221" y="17552"/>
                  </a:cubicBezTo>
                  <a:cubicBezTo>
                    <a:pt x="21221" y="18421"/>
                    <a:pt x="19705" y="19538"/>
                    <a:pt x="18000" y="20283"/>
                  </a:cubicBezTo>
                  <a:cubicBezTo>
                    <a:pt x="16295" y="21028"/>
                    <a:pt x="14400" y="21400"/>
                    <a:pt x="11937" y="21152"/>
                  </a:cubicBezTo>
                  <a:cubicBezTo>
                    <a:pt x="9474" y="20903"/>
                    <a:pt x="6442" y="20034"/>
                    <a:pt x="3411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9060003" y="0"/>
              <a:ext cx="178061" cy="660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8386" y="0"/>
                  </a:moveTo>
                  <a:cubicBezTo>
                    <a:pt x="11435" y="1592"/>
                    <a:pt x="14485" y="3185"/>
                    <a:pt x="16899" y="5192"/>
                  </a:cubicBezTo>
                  <a:cubicBezTo>
                    <a:pt x="19313" y="7200"/>
                    <a:pt x="21092" y="9623"/>
                    <a:pt x="21346" y="11908"/>
                  </a:cubicBezTo>
                  <a:cubicBezTo>
                    <a:pt x="21600" y="14192"/>
                    <a:pt x="20329" y="16338"/>
                    <a:pt x="16518" y="17931"/>
                  </a:cubicBezTo>
                  <a:cubicBezTo>
                    <a:pt x="12706" y="19523"/>
                    <a:pt x="6353" y="20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3256103" y="1489572"/>
              <a:ext cx="1905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880" y="12302"/>
                    <a:pt x="5760" y="4448"/>
                    <a:pt x="9360" y="1502"/>
                  </a:cubicBezTo>
                  <a:cubicBezTo>
                    <a:pt x="12960" y="-1443"/>
                    <a:pt x="1728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3306903" y="1670050"/>
              <a:ext cx="146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3973653" y="1272116"/>
              <a:ext cx="126005" cy="507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84" fill="norm" stroke="1" extrusionOk="0">
                  <a:moveTo>
                    <a:pt x="0" y="9590"/>
                  </a:moveTo>
                  <a:cubicBezTo>
                    <a:pt x="1440" y="12189"/>
                    <a:pt x="2880" y="14788"/>
                    <a:pt x="3600" y="16581"/>
                  </a:cubicBezTo>
                  <a:cubicBezTo>
                    <a:pt x="4320" y="18373"/>
                    <a:pt x="4320" y="19359"/>
                    <a:pt x="4320" y="20166"/>
                  </a:cubicBezTo>
                  <a:cubicBezTo>
                    <a:pt x="4320" y="20973"/>
                    <a:pt x="4320" y="21600"/>
                    <a:pt x="4140" y="21466"/>
                  </a:cubicBezTo>
                  <a:cubicBezTo>
                    <a:pt x="3960" y="21331"/>
                    <a:pt x="3600" y="20435"/>
                    <a:pt x="3240" y="18149"/>
                  </a:cubicBezTo>
                  <a:cubicBezTo>
                    <a:pt x="2880" y="15864"/>
                    <a:pt x="2520" y="12189"/>
                    <a:pt x="2700" y="9321"/>
                  </a:cubicBezTo>
                  <a:cubicBezTo>
                    <a:pt x="2880" y="6453"/>
                    <a:pt x="3600" y="4392"/>
                    <a:pt x="4320" y="3092"/>
                  </a:cubicBezTo>
                  <a:cubicBezTo>
                    <a:pt x="5040" y="1793"/>
                    <a:pt x="5760" y="1255"/>
                    <a:pt x="6660" y="807"/>
                  </a:cubicBezTo>
                  <a:cubicBezTo>
                    <a:pt x="7560" y="359"/>
                    <a:pt x="8640" y="0"/>
                    <a:pt x="10440" y="0"/>
                  </a:cubicBezTo>
                  <a:cubicBezTo>
                    <a:pt x="12240" y="0"/>
                    <a:pt x="14760" y="359"/>
                    <a:pt x="17100" y="1300"/>
                  </a:cubicBezTo>
                  <a:cubicBezTo>
                    <a:pt x="19440" y="2241"/>
                    <a:pt x="21600" y="3764"/>
                    <a:pt x="21420" y="5064"/>
                  </a:cubicBezTo>
                  <a:cubicBezTo>
                    <a:pt x="21240" y="6363"/>
                    <a:pt x="18720" y="7439"/>
                    <a:pt x="15660" y="8066"/>
                  </a:cubicBezTo>
                  <a:cubicBezTo>
                    <a:pt x="12600" y="8694"/>
                    <a:pt x="9000" y="8873"/>
                    <a:pt x="5400" y="9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4098209" y="1479550"/>
              <a:ext cx="123095" cy="196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58" fill="norm" stroke="1" extrusionOk="0">
                  <a:moveTo>
                    <a:pt x="423" y="9651"/>
                  </a:moveTo>
                  <a:cubicBezTo>
                    <a:pt x="57" y="8272"/>
                    <a:pt x="-309" y="6894"/>
                    <a:pt x="423" y="6434"/>
                  </a:cubicBezTo>
                  <a:cubicBezTo>
                    <a:pt x="1155" y="5974"/>
                    <a:pt x="2986" y="6434"/>
                    <a:pt x="5732" y="8617"/>
                  </a:cubicBezTo>
                  <a:cubicBezTo>
                    <a:pt x="8477" y="10800"/>
                    <a:pt x="12138" y="14706"/>
                    <a:pt x="13969" y="17234"/>
                  </a:cubicBezTo>
                  <a:cubicBezTo>
                    <a:pt x="15799" y="19762"/>
                    <a:pt x="15799" y="20911"/>
                    <a:pt x="14884" y="21255"/>
                  </a:cubicBezTo>
                  <a:cubicBezTo>
                    <a:pt x="13969" y="21600"/>
                    <a:pt x="12138" y="21140"/>
                    <a:pt x="11040" y="18957"/>
                  </a:cubicBezTo>
                  <a:cubicBezTo>
                    <a:pt x="9942" y="16774"/>
                    <a:pt x="9576" y="12868"/>
                    <a:pt x="11406" y="9421"/>
                  </a:cubicBezTo>
                  <a:cubicBezTo>
                    <a:pt x="13237" y="5974"/>
                    <a:pt x="17264" y="2987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4406365" y="1338918"/>
              <a:ext cx="208639" cy="35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02" fill="norm" stroke="1" extrusionOk="0">
                  <a:moveTo>
                    <a:pt x="21080" y="1962"/>
                  </a:moveTo>
                  <a:cubicBezTo>
                    <a:pt x="20652" y="1327"/>
                    <a:pt x="20225" y="691"/>
                    <a:pt x="19155" y="310"/>
                  </a:cubicBezTo>
                  <a:cubicBezTo>
                    <a:pt x="18086" y="-71"/>
                    <a:pt x="16375" y="-198"/>
                    <a:pt x="14130" y="501"/>
                  </a:cubicBezTo>
                  <a:cubicBezTo>
                    <a:pt x="11884" y="1200"/>
                    <a:pt x="9104" y="2724"/>
                    <a:pt x="6430" y="5075"/>
                  </a:cubicBezTo>
                  <a:cubicBezTo>
                    <a:pt x="3757" y="7426"/>
                    <a:pt x="1191" y="10602"/>
                    <a:pt x="335" y="13397"/>
                  </a:cubicBezTo>
                  <a:cubicBezTo>
                    <a:pt x="-520" y="16193"/>
                    <a:pt x="335" y="18607"/>
                    <a:pt x="2046" y="19877"/>
                  </a:cubicBezTo>
                  <a:cubicBezTo>
                    <a:pt x="3757" y="21148"/>
                    <a:pt x="6324" y="21275"/>
                    <a:pt x="889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4637988" y="1451120"/>
              <a:ext cx="142116" cy="188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0887" fill="norm" stroke="1" extrusionOk="0">
                  <a:moveTo>
                    <a:pt x="18201" y="1041"/>
                  </a:moveTo>
                  <a:cubicBezTo>
                    <a:pt x="16635" y="336"/>
                    <a:pt x="15070" y="-368"/>
                    <a:pt x="12253" y="219"/>
                  </a:cubicBezTo>
                  <a:cubicBezTo>
                    <a:pt x="9435" y="806"/>
                    <a:pt x="5366" y="2684"/>
                    <a:pt x="2861" y="5619"/>
                  </a:cubicBezTo>
                  <a:cubicBezTo>
                    <a:pt x="357" y="8554"/>
                    <a:pt x="-582" y="12545"/>
                    <a:pt x="357" y="15480"/>
                  </a:cubicBezTo>
                  <a:cubicBezTo>
                    <a:pt x="1296" y="18415"/>
                    <a:pt x="4114" y="20293"/>
                    <a:pt x="7870" y="20762"/>
                  </a:cubicBezTo>
                  <a:cubicBezTo>
                    <a:pt x="11627" y="21232"/>
                    <a:pt x="16322" y="20293"/>
                    <a:pt x="21018" y="19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4881703" y="1346200"/>
              <a:ext cx="111164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0" y="0"/>
                  </a:moveTo>
                  <a:cubicBezTo>
                    <a:pt x="4075" y="1575"/>
                    <a:pt x="8151" y="3150"/>
                    <a:pt x="12430" y="5175"/>
                  </a:cubicBezTo>
                  <a:cubicBezTo>
                    <a:pt x="16709" y="7200"/>
                    <a:pt x="21192" y="9675"/>
                    <a:pt x="21396" y="12206"/>
                  </a:cubicBezTo>
                  <a:cubicBezTo>
                    <a:pt x="21600" y="14738"/>
                    <a:pt x="17525" y="17325"/>
                    <a:pt x="13245" y="18900"/>
                  </a:cubicBezTo>
                  <a:cubicBezTo>
                    <a:pt x="8966" y="20475"/>
                    <a:pt x="4483" y="21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5129353" y="16446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5497653" y="1239199"/>
              <a:ext cx="96183" cy="44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428" fill="norm" stroke="1" extrusionOk="0">
                  <a:moveTo>
                    <a:pt x="4136" y="9167"/>
                  </a:moveTo>
                  <a:cubicBezTo>
                    <a:pt x="3677" y="8655"/>
                    <a:pt x="3217" y="8144"/>
                    <a:pt x="3906" y="8144"/>
                  </a:cubicBezTo>
                  <a:cubicBezTo>
                    <a:pt x="4596" y="8144"/>
                    <a:pt x="6434" y="8655"/>
                    <a:pt x="8043" y="10345"/>
                  </a:cubicBezTo>
                  <a:cubicBezTo>
                    <a:pt x="9651" y="12034"/>
                    <a:pt x="11030" y="14900"/>
                    <a:pt x="11489" y="16794"/>
                  </a:cubicBezTo>
                  <a:cubicBezTo>
                    <a:pt x="11949" y="18688"/>
                    <a:pt x="11489" y="19609"/>
                    <a:pt x="10800" y="20326"/>
                  </a:cubicBezTo>
                  <a:cubicBezTo>
                    <a:pt x="10111" y="21042"/>
                    <a:pt x="9191" y="21554"/>
                    <a:pt x="8272" y="21400"/>
                  </a:cubicBezTo>
                  <a:cubicBezTo>
                    <a:pt x="7353" y="21247"/>
                    <a:pt x="6434" y="20428"/>
                    <a:pt x="5745" y="18022"/>
                  </a:cubicBezTo>
                  <a:cubicBezTo>
                    <a:pt x="5055" y="15617"/>
                    <a:pt x="4596" y="11624"/>
                    <a:pt x="5515" y="8451"/>
                  </a:cubicBezTo>
                  <a:cubicBezTo>
                    <a:pt x="6434" y="5277"/>
                    <a:pt x="8732" y="2923"/>
                    <a:pt x="10800" y="1592"/>
                  </a:cubicBezTo>
                  <a:cubicBezTo>
                    <a:pt x="12868" y="261"/>
                    <a:pt x="14706" y="-46"/>
                    <a:pt x="16315" y="5"/>
                  </a:cubicBezTo>
                  <a:cubicBezTo>
                    <a:pt x="17923" y="56"/>
                    <a:pt x="19302" y="466"/>
                    <a:pt x="20221" y="1285"/>
                  </a:cubicBezTo>
                  <a:cubicBezTo>
                    <a:pt x="21140" y="2104"/>
                    <a:pt x="21600" y="3332"/>
                    <a:pt x="18153" y="4663"/>
                  </a:cubicBezTo>
                  <a:cubicBezTo>
                    <a:pt x="14706" y="5994"/>
                    <a:pt x="7353" y="7427"/>
                    <a:pt x="0" y="8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5660076" y="1422400"/>
              <a:ext cx="123328" cy="19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96" fill="norm" stroke="1" extrusionOk="0">
                  <a:moveTo>
                    <a:pt x="463" y="6968"/>
                  </a:moveTo>
                  <a:cubicBezTo>
                    <a:pt x="97" y="5574"/>
                    <a:pt x="-269" y="4181"/>
                    <a:pt x="280" y="3832"/>
                  </a:cubicBezTo>
                  <a:cubicBezTo>
                    <a:pt x="829" y="3484"/>
                    <a:pt x="2294" y="4181"/>
                    <a:pt x="4124" y="6387"/>
                  </a:cubicBezTo>
                  <a:cubicBezTo>
                    <a:pt x="5955" y="8594"/>
                    <a:pt x="8151" y="12310"/>
                    <a:pt x="9250" y="14865"/>
                  </a:cubicBezTo>
                  <a:cubicBezTo>
                    <a:pt x="10348" y="17419"/>
                    <a:pt x="10348" y="18813"/>
                    <a:pt x="9433" y="19858"/>
                  </a:cubicBezTo>
                  <a:cubicBezTo>
                    <a:pt x="8517" y="20903"/>
                    <a:pt x="6687" y="21600"/>
                    <a:pt x="5223" y="21484"/>
                  </a:cubicBezTo>
                  <a:cubicBezTo>
                    <a:pt x="3758" y="21368"/>
                    <a:pt x="2660" y="20439"/>
                    <a:pt x="2477" y="17884"/>
                  </a:cubicBezTo>
                  <a:cubicBezTo>
                    <a:pt x="2294" y="15329"/>
                    <a:pt x="3026" y="11148"/>
                    <a:pt x="6321" y="7897"/>
                  </a:cubicBezTo>
                  <a:cubicBezTo>
                    <a:pt x="9616" y="4645"/>
                    <a:pt x="15473" y="2323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5893240" y="1290865"/>
              <a:ext cx="156864" cy="399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45" fill="norm" stroke="1" extrusionOk="0">
                  <a:moveTo>
                    <a:pt x="21343" y="1599"/>
                  </a:moveTo>
                  <a:cubicBezTo>
                    <a:pt x="20767" y="1034"/>
                    <a:pt x="20191" y="468"/>
                    <a:pt x="19039" y="186"/>
                  </a:cubicBezTo>
                  <a:cubicBezTo>
                    <a:pt x="17887" y="-97"/>
                    <a:pt x="16159" y="-97"/>
                    <a:pt x="13711" y="468"/>
                  </a:cubicBezTo>
                  <a:cubicBezTo>
                    <a:pt x="11263" y="1034"/>
                    <a:pt x="8095" y="2165"/>
                    <a:pt x="5359" y="4596"/>
                  </a:cubicBezTo>
                  <a:cubicBezTo>
                    <a:pt x="2623" y="7028"/>
                    <a:pt x="319" y="10760"/>
                    <a:pt x="31" y="13813"/>
                  </a:cubicBezTo>
                  <a:cubicBezTo>
                    <a:pt x="-257" y="16866"/>
                    <a:pt x="1471" y="19241"/>
                    <a:pt x="4063" y="20372"/>
                  </a:cubicBezTo>
                  <a:cubicBezTo>
                    <a:pt x="6655" y="21503"/>
                    <a:pt x="10111" y="21390"/>
                    <a:pt x="13567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6090181" y="1369162"/>
              <a:ext cx="182173" cy="28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31" fill="norm" stroke="1" extrusionOk="0">
                  <a:moveTo>
                    <a:pt x="5727" y="20194"/>
                  </a:moveTo>
                  <a:cubicBezTo>
                    <a:pt x="3740" y="20830"/>
                    <a:pt x="1754" y="21465"/>
                    <a:pt x="761" y="21306"/>
                  </a:cubicBezTo>
                  <a:cubicBezTo>
                    <a:pt x="-232" y="21147"/>
                    <a:pt x="-232" y="20194"/>
                    <a:pt x="637" y="17574"/>
                  </a:cubicBezTo>
                  <a:cubicBezTo>
                    <a:pt x="1506" y="14953"/>
                    <a:pt x="3244" y="10665"/>
                    <a:pt x="4858" y="7647"/>
                  </a:cubicBezTo>
                  <a:cubicBezTo>
                    <a:pt x="6471" y="4630"/>
                    <a:pt x="7961" y="2883"/>
                    <a:pt x="9327" y="1691"/>
                  </a:cubicBezTo>
                  <a:cubicBezTo>
                    <a:pt x="10692" y="500"/>
                    <a:pt x="11934" y="-135"/>
                    <a:pt x="13051" y="24"/>
                  </a:cubicBezTo>
                  <a:cubicBezTo>
                    <a:pt x="14168" y="183"/>
                    <a:pt x="15161" y="1136"/>
                    <a:pt x="16527" y="4312"/>
                  </a:cubicBezTo>
                  <a:cubicBezTo>
                    <a:pt x="17892" y="7489"/>
                    <a:pt x="19630" y="12889"/>
                    <a:pt x="20499" y="15986"/>
                  </a:cubicBezTo>
                  <a:cubicBezTo>
                    <a:pt x="21368" y="19083"/>
                    <a:pt x="21368" y="19877"/>
                    <a:pt x="21368" y="20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6164403" y="1498600"/>
              <a:ext cx="158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6462853" y="1174750"/>
              <a:ext cx="25401" cy="736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0"/>
                  </a:moveTo>
                  <a:cubicBezTo>
                    <a:pt x="0" y="1609"/>
                    <a:pt x="0" y="3218"/>
                    <a:pt x="900" y="5168"/>
                  </a:cubicBezTo>
                  <a:cubicBezTo>
                    <a:pt x="1800" y="7117"/>
                    <a:pt x="3600" y="9407"/>
                    <a:pt x="4500" y="11914"/>
                  </a:cubicBezTo>
                  <a:cubicBezTo>
                    <a:pt x="5400" y="14421"/>
                    <a:pt x="5400" y="17144"/>
                    <a:pt x="5400" y="18691"/>
                  </a:cubicBezTo>
                  <a:cubicBezTo>
                    <a:pt x="5400" y="20238"/>
                    <a:pt x="5400" y="20610"/>
                    <a:pt x="5400" y="20950"/>
                  </a:cubicBezTo>
                  <a:cubicBezTo>
                    <a:pt x="5400" y="21291"/>
                    <a:pt x="5400" y="21600"/>
                    <a:pt x="8100" y="21507"/>
                  </a:cubicBezTo>
                  <a:cubicBezTo>
                    <a:pt x="10800" y="21414"/>
                    <a:pt x="16200" y="20919"/>
                    <a:pt x="21600" y="20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6594074" y="1438371"/>
              <a:ext cx="135480" cy="250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322" fill="norm" stroke="1" extrusionOk="0">
                  <a:moveTo>
                    <a:pt x="15799" y="5662"/>
                  </a:moveTo>
                  <a:cubicBezTo>
                    <a:pt x="15154" y="3682"/>
                    <a:pt x="14510" y="1702"/>
                    <a:pt x="13381" y="712"/>
                  </a:cubicBezTo>
                  <a:cubicBezTo>
                    <a:pt x="12253" y="-278"/>
                    <a:pt x="10641" y="-278"/>
                    <a:pt x="8384" y="982"/>
                  </a:cubicBezTo>
                  <a:cubicBezTo>
                    <a:pt x="6128" y="2242"/>
                    <a:pt x="3226" y="4762"/>
                    <a:pt x="1453" y="7822"/>
                  </a:cubicBezTo>
                  <a:cubicBezTo>
                    <a:pt x="-320" y="10882"/>
                    <a:pt x="-965" y="14482"/>
                    <a:pt x="2420" y="16822"/>
                  </a:cubicBezTo>
                  <a:cubicBezTo>
                    <a:pt x="5805" y="19162"/>
                    <a:pt x="13220" y="20242"/>
                    <a:pt x="20635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6831153" y="1270000"/>
              <a:ext cx="106567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8" h="21600" fill="norm" stroke="1" extrusionOk="0">
                  <a:moveTo>
                    <a:pt x="0" y="0"/>
                  </a:moveTo>
                  <a:cubicBezTo>
                    <a:pt x="7336" y="3042"/>
                    <a:pt x="14672" y="6085"/>
                    <a:pt x="18136" y="8873"/>
                  </a:cubicBezTo>
                  <a:cubicBezTo>
                    <a:pt x="21600" y="11662"/>
                    <a:pt x="21192" y="14197"/>
                    <a:pt x="17525" y="16276"/>
                  </a:cubicBezTo>
                  <a:cubicBezTo>
                    <a:pt x="13857" y="18355"/>
                    <a:pt x="6928" y="199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7072453" y="16065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7473061" y="1126299"/>
              <a:ext cx="77448" cy="517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395" fill="norm" stroke="1" extrusionOk="0">
                  <a:moveTo>
                    <a:pt x="1555" y="11446"/>
                  </a:moveTo>
                  <a:cubicBezTo>
                    <a:pt x="987" y="10572"/>
                    <a:pt x="418" y="9697"/>
                    <a:pt x="134" y="9479"/>
                  </a:cubicBezTo>
                  <a:cubicBezTo>
                    <a:pt x="-150" y="9260"/>
                    <a:pt x="-150" y="9697"/>
                    <a:pt x="1839" y="11053"/>
                  </a:cubicBezTo>
                  <a:cubicBezTo>
                    <a:pt x="3829" y="12408"/>
                    <a:pt x="7808" y="14682"/>
                    <a:pt x="10082" y="16431"/>
                  </a:cubicBezTo>
                  <a:cubicBezTo>
                    <a:pt x="12355" y="18180"/>
                    <a:pt x="12924" y="19404"/>
                    <a:pt x="13208" y="20235"/>
                  </a:cubicBezTo>
                  <a:cubicBezTo>
                    <a:pt x="13492" y="21066"/>
                    <a:pt x="13492" y="21503"/>
                    <a:pt x="12924" y="21372"/>
                  </a:cubicBezTo>
                  <a:cubicBezTo>
                    <a:pt x="12355" y="21241"/>
                    <a:pt x="11218" y="20541"/>
                    <a:pt x="9797" y="18748"/>
                  </a:cubicBezTo>
                  <a:cubicBezTo>
                    <a:pt x="8376" y="16956"/>
                    <a:pt x="6671" y="14070"/>
                    <a:pt x="6387" y="11097"/>
                  </a:cubicBezTo>
                  <a:cubicBezTo>
                    <a:pt x="6103" y="8123"/>
                    <a:pt x="7239" y="5063"/>
                    <a:pt x="8376" y="3270"/>
                  </a:cubicBezTo>
                  <a:cubicBezTo>
                    <a:pt x="9513" y="1477"/>
                    <a:pt x="10650" y="952"/>
                    <a:pt x="12355" y="559"/>
                  </a:cubicBezTo>
                  <a:cubicBezTo>
                    <a:pt x="14061" y="165"/>
                    <a:pt x="16334" y="-97"/>
                    <a:pt x="17755" y="34"/>
                  </a:cubicBezTo>
                  <a:cubicBezTo>
                    <a:pt x="19176" y="165"/>
                    <a:pt x="19745" y="690"/>
                    <a:pt x="20313" y="1871"/>
                  </a:cubicBezTo>
                  <a:cubicBezTo>
                    <a:pt x="20882" y="3051"/>
                    <a:pt x="21450" y="4888"/>
                    <a:pt x="18892" y="6418"/>
                  </a:cubicBezTo>
                  <a:cubicBezTo>
                    <a:pt x="16334" y="7948"/>
                    <a:pt x="10650" y="9173"/>
                    <a:pt x="4966" y="10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7574103" y="1320800"/>
              <a:ext cx="158751" cy="262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6739"/>
                  </a:moveTo>
                  <a:cubicBezTo>
                    <a:pt x="0" y="5875"/>
                    <a:pt x="0" y="5011"/>
                    <a:pt x="720" y="4666"/>
                  </a:cubicBezTo>
                  <a:cubicBezTo>
                    <a:pt x="1440" y="4320"/>
                    <a:pt x="2880" y="4493"/>
                    <a:pt x="5616" y="6394"/>
                  </a:cubicBezTo>
                  <a:cubicBezTo>
                    <a:pt x="8352" y="8294"/>
                    <a:pt x="12384" y="11923"/>
                    <a:pt x="14544" y="14515"/>
                  </a:cubicBezTo>
                  <a:cubicBezTo>
                    <a:pt x="16704" y="17107"/>
                    <a:pt x="16992" y="18662"/>
                    <a:pt x="16704" y="19786"/>
                  </a:cubicBezTo>
                  <a:cubicBezTo>
                    <a:pt x="16416" y="20909"/>
                    <a:pt x="15552" y="21600"/>
                    <a:pt x="13680" y="21341"/>
                  </a:cubicBezTo>
                  <a:cubicBezTo>
                    <a:pt x="11808" y="21082"/>
                    <a:pt x="8928" y="19872"/>
                    <a:pt x="8784" y="16848"/>
                  </a:cubicBezTo>
                  <a:cubicBezTo>
                    <a:pt x="8640" y="13824"/>
                    <a:pt x="11232" y="8986"/>
                    <a:pt x="13824" y="5875"/>
                  </a:cubicBezTo>
                  <a:cubicBezTo>
                    <a:pt x="16416" y="2765"/>
                    <a:pt x="19008" y="13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7896822" y="1170781"/>
              <a:ext cx="166232" cy="404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73" fill="norm" stroke="1" extrusionOk="0">
                  <a:moveTo>
                    <a:pt x="21473" y="2235"/>
                  </a:moveTo>
                  <a:cubicBezTo>
                    <a:pt x="19012" y="1448"/>
                    <a:pt x="16551" y="661"/>
                    <a:pt x="14501" y="267"/>
                  </a:cubicBezTo>
                  <a:cubicBezTo>
                    <a:pt x="12450" y="-127"/>
                    <a:pt x="10810" y="-127"/>
                    <a:pt x="8896" y="548"/>
                  </a:cubicBezTo>
                  <a:cubicBezTo>
                    <a:pt x="6982" y="1223"/>
                    <a:pt x="4795" y="2573"/>
                    <a:pt x="3017" y="5161"/>
                  </a:cubicBezTo>
                  <a:cubicBezTo>
                    <a:pt x="1240" y="7748"/>
                    <a:pt x="-127" y="11573"/>
                    <a:pt x="10" y="14329"/>
                  </a:cubicBezTo>
                  <a:cubicBezTo>
                    <a:pt x="146" y="17085"/>
                    <a:pt x="1787" y="18773"/>
                    <a:pt x="4111" y="19785"/>
                  </a:cubicBezTo>
                  <a:cubicBezTo>
                    <a:pt x="6435" y="20798"/>
                    <a:pt x="9443" y="21135"/>
                    <a:pt x="1245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8132903" y="1165940"/>
              <a:ext cx="139218" cy="423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14" fill="norm" stroke="1" extrusionOk="0">
                  <a:moveTo>
                    <a:pt x="7737" y="3973"/>
                  </a:moveTo>
                  <a:cubicBezTo>
                    <a:pt x="6770" y="4936"/>
                    <a:pt x="5803" y="5898"/>
                    <a:pt x="5481" y="7983"/>
                  </a:cubicBezTo>
                  <a:cubicBezTo>
                    <a:pt x="5158" y="10068"/>
                    <a:pt x="5481" y="13276"/>
                    <a:pt x="5803" y="15361"/>
                  </a:cubicBezTo>
                  <a:cubicBezTo>
                    <a:pt x="6125" y="17447"/>
                    <a:pt x="6448" y="18409"/>
                    <a:pt x="6448" y="19211"/>
                  </a:cubicBezTo>
                  <a:cubicBezTo>
                    <a:pt x="6448" y="20013"/>
                    <a:pt x="6125" y="20655"/>
                    <a:pt x="5803" y="20655"/>
                  </a:cubicBezTo>
                  <a:cubicBezTo>
                    <a:pt x="5481" y="20655"/>
                    <a:pt x="5158" y="20013"/>
                    <a:pt x="4675" y="18088"/>
                  </a:cubicBezTo>
                  <a:cubicBezTo>
                    <a:pt x="4191" y="16163"/>
                    <a:pt x="3546" y="12956"/>
                    <a:pt x="3385" y="10122"/>
                  </a:cubicBezTo>
                  <a:cubicBezTo>
                    <a:pt x="3224" y="7288"/>
                    <a:pt x="3546" y="4829"/>
                    <a:pt x="4352" y="3225"/>
                  </a:cubicBezTo>
                  <a:cubicBezTo>
                    <a:pt x="5158" y="1621"/>
                    <a:pt x="6448" y="872"/>
                    <a:pt x="7899" y="445"/>
                  </a:cubicBezTo>
                  <a:cubicBezTo>
                    <a:pt x="9349" y="17"/>
                    <a:pt x="10961" y="-90"/>
                    <a:pt x="12251" y="70"/>
                  </a:cubicBezTo>
                  <a:cubicBezTo>
                    <a:pt x="13540" y="231"/>
                    <a:pt x="14507" y="659"/>
                    <a:pt x="15797" y="2049"/>
                  </a:cubicBezTo>
                  <a:cubicBezTo>
                    <a:pt x="17087" y="3439"/>
                    <a:pt x="18699" y="5791"/>
                    <a:pt x="18699" y="7449"/>
                  </a:cubicBezTo>
                  <a:cubicBezTo>
                    <a:pt x="18699" y="9106"/>
                    <a:pt x="17087" y="10068"/>
                    <a:pt x="16119" y="10817"/>
                  </a:cubicBezTo>
                  <a:cubicBezTo>
                    <a:pt x="15152" y="11565"/>
                    <a:pt x="14830" y="12100"/>
                    <a:pt x="15313" y="12635"/>
                  </a:cubicBezTo>
                  <a:cubicBezTo>
                    <a:pt x="15797" y="13169"/>
                    <a:pt x="17087" y="13704"/>
                    <a:pt x="18537" y="14827"/>
                  </a:cubicBezTo>
                  <a:cubicBezTo>
                    <a:pt x="19988" y="15950"/>
                    <a:pt x="21600" y="17660"/>
                    <a:pt x="21116" y="18997"/>
                  </a:cubicBezTo>
                  <a:cubicBezTo>
                    <a:pt x="20633" y="20334"/>
                    <a:pt x="18054" y="21296"/>
                    <a:pt x="14185" y="21403"/>
                  </a:cubicBezTo>
                  <a:cubicBezTo>
                    <a:pt x="10316" y="21510"/>
                    <a:pt x="5158" y="20761"/>
                    <a:pt x="0" y="2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8532953" y="1003299"/>
              <a:ext cx="57151" cy="7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294"/>
                    <a:pt x="4800" y="4588"/>
                    <a:pt x="7200" y="6786"/>
                  </a:cubicBezTo>
                  <a:cubicBezTo>
                    <a:pt x="9600" y="8984"/>
                    <a:pt x="12000" y="11087"/>
                    <a:pt x="14000" y="13158"/>
                  </a:cubicBezTo>
                  <a:cubicBezTo>
                    <a:pt x="16000" y="15228"/>
                    <a:pt x="17600" y="17267"/>
                    <a:pt x="18800" y="18669"/>
                  </a:cubicBezTo>
                  <a:cubicBezTo>
                    <a:pt x="20000" y="20071"/>
                    <a:pt x="20800" y="208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8698952" y="1177181"/>
              <a:ext cx="138802" cy="330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19" fill="norm" stroke="1" extrusionOk="0">
                  <a:moveTo>
                    <a:pt x="3788" y="8046"/>
                  </a:moveTo>
                  <a:cubicBezTo>
                    <a:pt x="3134" y="11873"/>
                    <a:pt x="2479" y="15701"/>
                    <a:pt x="1825" y="18094"/>
                  </a:cubicBezTo>
                  <a:cubicBezTo>
                    <a:pt x="1170" y="20486"/>
                    <a:pt x="516" y="21443"/>
                    <a:pt x="188" y="21306"/>
                  </a:cubicBezTo>
                  <a:cubicBezTo>
                    <a:pt x="-139" y="21170"/>
                    <a:pt x="-139" y="19939"/>
                    <a:pt x="1006" y="16932"/>
                  </a:cubicBezTo>
                  <a:cubicBezTo>
                    <a:pt x="2152" y="13924"/>
                    <a:pt x="4443" y="9139"/>
                    <a:pt x="6079" y="6337"/>
                  </a:cubicBezTo>
                  <a:cubicBezTo>
                    <a:pt x="7716" y="3534"/>
                    <a:pt x="8697" y="2714"/>
                    <a:pt x="9516" y="1894"/>
                  </a:cubicBezTo>
                  <a:cubicBezTo>
                    <a:pt x="10334" y="1073"/>
                    <a:pt x="10988" y="253"/>
                    <a:pt x="11970" y="48"/>
                  </a:cubicBezTo>
                  <a:cubicBezTo>
                    <a:pt x="12952" y="-157"/>
                    <a:pt x="14261" y="253"/>
                    <a:pt x="15570" y="2099"/>
                  </a:cubicBezTo>
                  <a:cubicBezTo>
                    <a:pt x="16879" y="3944"/>
                    <a:pt x="18188" y="7225"/>
                    <a:pt x="19170" y="10301"/>
                  </a:cubicBezTo>
                  <a:cubicBezTo>
                    <a:pt x="20152" y="13377"/>
                    <a:pt x="20806" y="16248"/>
                    <a:pt x="21461" y="19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8736153" y="1333500"/>
              <a:ext cx="1143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4400"/>
                    <a:pt x="3200" y="7200"/>
                    <a:pt x="6800" y="3600"/>
                  </a:cubicBezTo>
                  <a:cubicBezTo>
                    <a:pt x="10400" y="0"/>
                    <a:pt x="16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8967647" y="1184305"/>
              <a:ext cx="156989" cy="310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36" fill="norm" stroke="1" extrusionOk="0">
                  <a:moveTo>
                    <a:pt x="3926" y="7609"/>
                  </a:moveTo>
                  <a:cubicBezTo>
                    <a:pt x="3062" y="10798"/>
                    <a:pt x="2198" y="13988"/>
                    <a:pt x="1766" y="16017"/>
                  </a:cubicBezTo>
                  <a:cubicBezTo>
                    <a:pt x="1334" y="18047"/>
                    <a:pt x="1334" y="18917"/>
                    <a:pt x="1190" y="19714"/>
                  </a:cubicBezTo>
                  <a:cubicBezTo>
                    <a:pt x="1046" y="20511"/>
                    <a:pt x="758" y="21236"/>
                    <a:pt x="470" y="21236"/>
                  </a:cubicBezTo>
                  <a:cubicBezTo>
                    <a:pt x="182" y="21236"/>
                    <a:pt x="-106" y="20511"/>
                    <a:pt x="38" y="17612"/>
                  </a:cubicBezTo>
                  <a:cubicBezTo>
                    <a:pt x="182" y="14713"/>
                    <a:pt x="758" y="9639"/>
                    <a:pt x="1622" y="6232"/>
                  </a:cubicBezTo>
                  <a:cubicBezTo>
                    <a:pt x="2486" y="2825"/>
                    <a:pt x="3638" y="1086"/>
                    <a:pt x="6374" y="361"/>
                  </a:cubicBezTo>
                  <a:cubicBezTo>
                    <a:pt x="9110" y="-364"/>
                    <a:pt x="13430" y="-74"/>
                    <a:pt x="16454" y="1955"/>
                  </a:cubicBezTo>
                  <a:cubicBezTo>
                    <a:pt x="19478" y="3985"/>
                    <a:pt x="21206" y="7754"/>
                    <a:pt x="21350" y="10653"/>
                  </a:cubicBezTo>
                  <a:cubicBezTo>
                    <a:pt x="21494" y="13553"/>
                    <a:pt x="20054" y="15582"/>
                    <a:pt x="18614" y="17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9250753" y="1219308"/>
              <a:ext cx="101351" cy="247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408" fill="norm" stroke="1" extrusionOk="0">
                  <a:moveTo>
                    <a:pt x="16797" y="4933"/>
                  </a:moveTo>
                  <a:cubicBezTo>
                    <a:pt x="17229" y="4018"/>
                    <a:pt x="17661" y="3103"/>
                    <a:pt x="18093" y="2188"/>
                  </a:cubicBezTo>
                  <a:cubicBezTo>
                    <a:pt x="18525" y="1272"/>
                    <a:pt x="18957" y="357"/>
                    <a:pt x="17877" y="83"/>
                  </a:cubicBezTo>
                  <a:cubicBezTo>
                    <a:pt x="16797" y="-192"/>
                    <a:pt x="14205" y="174"/>
                    <a:pt x="10965" y="1913"/>
                  </a:cubicBezTo>
                  <a:cubicBezTo>
                    <a:pt x="7725" y="3652"/>
                    <a:pt x="3837" y="6764"/>
                    <a:pt x="1677" y="9967"/>
                  </a:cubicBezTo>
                  <a:cubicBezTo>
                    <a:pt x="-483" y="13171"/>
                    <a:pt x="-915" y="16466"/>
                    <a:pt x="2541" y="18388"/>
                  </a:cubicBezTo>
                  <a:cubicBezTo>
                    <a:pt x="5997" y="20310"/>
                    <a:pt x="13341" y="20859"/>
                    <a:pt x="20685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9472753" y="1079500"/>
              <a:ext cx="121083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1600" fill="norm" stroke="1" extrusionOk="0">
                  <a:moveTo>
                    <a:pt x="3240" y="0"/>
                  </a:moveTo>
                  <a:cubicBezTo>
                    <a:pt x="4680" y="943"/>
                    <a:pt x="6120" y="1886"/>
                    <a:pt x="9360" y="3600"/>
                  </a:cubicBezTo>
                  <a:cubicBezTo>
                    <a:pt x="12600" y="5314"/>
                    <a:pt x="17640" y="7800"/>
                    <a:pt x="19620" y="10200"/>
                  </a:cubicBezTo>
                  <a:cubicBezTo>
                    <a:pt x="21600" y="12600"/>
                    <a:pt x="20520" y="14914"/>
                    <a:pt x="16740" y="16800"/>
                  </a:cubicBezTo>
                  <a:cubicBezTo>
                    <a:pt x="12960" y="18686"/>
                    <a:pt x="6480" y="201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Drawing"/>
          <p:cNvGrpSpPr/>
          <p:nvPr/>
        </p:nvGrpSpPr>
        <p:grpSpPr>
          <a:xfrm>
            <a:off x="510910" y="1555507"/>
            <a:ext cx="11852540" cy="8013944"/>
            <a:chOff x="0" y="0"/>
            <a:chExt cx="11852539" cy="8013942"/>
          </a:xfrm>
        </p:grpSpPr>
        <p:sp>
          <p:nvSpPr>
            <p:cNvPr id="890" name="Line"/>
            <p:cNvSpPr/>
            <p:nvPr/>
          </p:nvSpPr>
          <p:spPr>
            <a:xfrm>
              <a:off x="1065871" y="98962"/>
              <a:ext cx="309169" cy="491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541" fill="norm" stroke="1" extrusionOk="0">
                  <a:moveTo>
                    <a:pt x="21174" y="2073"/>
                  </a:moveTo>
                  <a:cubicBezTo>
                    <a:pt x="21174" y="1424"/>
                    <a:pt x="21174" y="775"/>
                    <a:pt x="20812" y="405"/>
                  </a:cubicBezTo>
                  <a:cubicBezTo>
                    <a:pt x="20449" y="34"/>
                    <a:pt x="19724" y="-59"/>
                    <a:pt x="18565" y="34"/>
                  </a:cubicBezTo>
                  <a:cubicBezTo>
                    <a:pt x="17405" y="126"/>
                    <a:pt x="15810" y="405"/>
                    <a:pt x="13781" y="1239"/>
                  </a:cubicBezTo>
                  <a:cubicBezTo>
                    <a:pt x="11751" y="2073"/>
                    <a:pt x="9287" y="3464"/>
                    <a:pt x="6895" y="5550"/>
                  </a:cubicBezTo>
                  <a:cubicBezTo>
                    <a:pt x="4503" y="7635"/>
                    <a:pt x="2183" y="10417"/>
                    <a:pt x="951" y="12734"/>
                  </a:cubicBezTo>
                  <a:cubicBezTo>
                    <a:pt x="-281" y="15052"/>
                    <a:pt x="-426" y="16906"/>
                    <a:pt x="1169" y="18296"/>
                  </a:cubicBezTo>
                  <a:cubicBezTo>
                    <a:pt x="2763" y="19687"/>
                    <a:pt x="6097" y="20614"/>
                    <a:pt x="9432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1367603" y="349629"/>
              <a:ext cx="170420" cy="224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0685" fill="norm" stroke="1" extrusionOk="0">
                  <a:moveTo>
                    <a:pt x="10408" y="2323"/>
                  </a:moveTo>
                  <a:cubicBezTo>
                    <a:pt x="10145" y="1350"/>
                    <a:pt x="9881" y="377"/>
                    <a:pt x="9091" y="85"/>
                  </a:cubicBezTo>
                  <a:cubicBezTo>
                    <a:pt x="8301" y="-207"/>
                    <a:pt x="6984" y="182"/>
                    <a:pt x="5271" y="2420"/>
                  </a:cubicBezTo>
                  <a:cubicBezTo>
                    <a:pt x="3559" y="4658"/>
                    <a:pt x="1452" y="8744"/>
                    <a:pt x="530" y="11955"/>
                  </a:cubicBezTo>
                  <a:cubicBezTo>
                    <a:pt x="-392" y="15166"/>
                    <a:pt x="-129" y="17501"/>
                    <a:pt x="1452" y="19058"/>
                  </a:cubicBezTo>
                  <a:cubicBezTo>
                    <a:pt x="3032" y="20615"/>
                    <a:pt x="5930" y="21393"/>
                    <a:pt x="9354" y="19836"/>
                  </a:cubicBezTo>
                  <a:cubicBezTo>
                    <a:pt x="12779" y="18279"/>
                    <a:pt x="16730" y="14388"/>
                    <a:pt x="18837" y="11566"/>
                  </a:cubicBezTo>
                  <a:cubicBezTo>
                    <a:pt x="20945" y="8744"/>
                    <a:pt x="21208" y="6993"/>
                    <a:pt x="21208" y="5631"/>
                  </a:cubicBezTo>
                  <a:cubicBezTo>
                    <a:pt x="21208" y="4269"/>
                    <a:pt x="20945" y="3296"/>
                    <a:pt x="19496" y="3198"/>
                  </a:cubicBezTo>
                  <a:cubicBezTo>
                    <a:pt x="18047" y="3101"/>
                    <a:pt x="15413" y="3879"/>
                    <a:pt x="12779" y="4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647519" y="341388"/>
              <a:ext cx="135726" cy="245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384" fill="norm" stroke="1" extrusionOk="0">
                  <a:moveTo>
                    <a:pt x="3034" y="2369"/>
                  </a:moveTo>
                  <a:cubicBezTo>
                    <a:pt x="2706" y="5507"/>
                    <a:pt x="2379" y="8646"/>
                    <a:pt x="2216" y="11507"/>
                  </a:cubicBezTo>
                  <a:cubicBezTo>
                    <a:pt x="2052" y="14369"/>
                    <a:pt x="2052" y="16953"/>
                    <a:pt x="1888" y="18707"/>
                  </a:cubicBezTo>
                  <a:cubicBezTo>
                    <a:pt x="1725" y="20461"/>
                    <a:pt x="1397" y="21384"/>
                    <a:pt x="906" y="21384"/>
                  </a:cubicBezTo>
                  <a:cubicBezTo>
                    <a:pt x="416" y="21384"/>
                    <a:pt x="-239" y="20461"/>
                    <a:pt x="88" y="17138"/>
                  </a:cubicBezTo>
                  <a:cubicBezTo>
                    <a:pt x="416" y="13815"/>
                    <a:pt x="1725" y="8092"/>
                    <a:pt x="3034" y="4769"/>
                  </a:cubicBezTo>
                  <a:cubicBezTo>
                    <a:pt x="4343" y="1446"/>
                    <a:pt x="5652" y="522"/>
                    <a:pt x="7125" y="153"/>
                  </a:cubicBezTo>
                  <a:cubicBezTo>
                    <a:pt x="8597" y="-216"/>
                    <a:pt x="10234" y="-31"/>
                    <a:pt x="12688" y="1999"/>
                  </a:cubicBezTo>
                  <a:cubicBezTo>
                    <a:pt x="15143" y="4030"/>
                    <a:pt x="18416" y="7907"/>
                    <a:pt x="19888" y="11230"/>
                  </a:cubicBezTo>
                  <a:cubicBezTo>
                    <a:pt x="21361" y="14553"/>
                    <a:pt x="21034" y="17322"/>
                    <a:pt x="20706" y="20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853680" y="104191"/>
              <a:ext cx="143660" cy="481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51" fill="norm" stroke="1" extrusionOk="0">
                  <a:moveTo>
                    <a:pt x="19368" y="14326"/>
                  </a:moveTo>
                  <a:cubicBezTo>
                    <a:pt x="19368" y="13855"/>
                    <a:pt x="19368" y="13383"/>
                    <a:pt x="18742" y="13006"/>
                  </a:cubicBezTo>
                  <a:cubicBezTo>
                    <a:pt x="18116" y="12629"/>
                    <a:pt x="16863" y="12346"/>
                    <a:pt x="14359" y="12440"/>
                  </a:cubicBezTo>
                  <a:cubicBezTo>
                    <a:pt x="11855" y="12534"/>
                    <a:pt x="8098" y="13006"/>
                    <a:pt x="5281" y="14421"/>
                  </a:cubicBezTo>
                  <a:cubicBezTo>
                    <a:pt x="2463" y="15836"/>
                    <a:pt x="585" y="18194"/>
                    <a:pt x="116" y="19609"/>
                  </a:cubicBezTo>
                  <a:cubicBezTo>
                    <a:pt x="-354" y="21023"/>
                    <a:pt x="585" y="21495"/>
                    <a:pt x="3246" y="21448"/>
                  </a:cubicBezTo>
                  <a:cubicBezTo>
                    <a:pt x="5907" y="21401"/>
                    <a:pt x="10289" y="20835"/>
                    <a:pt x="13576" y="18995"/>
                  </a:cubicBezTo>
                  <a:cubicBezTo>
                    <a:pt x="16863" y="17156"/>
                    <a:pt x="19055" y="14043"/>
                    <a:pt x="20150" y="11025"/>
                  </a:cubicBezTo>
                  <a:cubicBezTo>
                    <a:pt x="21246" y="8007"/>
                    <a:pt x="21246" y="5083"/>
                    <a:pt x="21089" y="3338"/>
                  </a:cubicBezTo>
                  <a:cubicBezTo>
                    <a:pt x="20933" y="1593"/>
                    <a:pt x="20620" y="1027"/>
                    <a:pt x="19837" y="602"/>
                  </a:cubicBezTo>
                  <a:cubicBezTo>
                    <a:pt x="19055" y="178"/>
                    <a:pt x="17803" y="-105"/>
                    <a:pt x="16863" y="36"/>
                  </a:cubicBezTo>
                  <a:cubicBezTo>
                    <a:pt x="15924" y="178"/>
                    <a:pt x="15298" y="744"/>
                    <a:pt x="14985" y="2772"/>
                  </a:cubicBezTo>
                  <a:cubicBezTo>
                    <a:pt x="14672" y="4800"/>
                    <a:pt x="14672" y="8290"/>
                    <a:pt x="15142" y="11119"/>
                  </a:cubicBezTo>
                  <a:cubicBezTo>
                    <a:pt x="15611" y="13949"/>
                    <a:pt x="16550" y="16119"/>
                    <a:pt x="17646" y="17675"/>
                  </a:cubicBezTo>
                  <a:cubicBezTo>
                    <a:pt x="18742" y="19231"/>
                    <a:pt x="19994" y="20174"/>
                    <a:pt x="21246" y="21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2060839" y="482842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2092589" y="317742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2201451" y="57392"/>
              <a:ext cx="81639" cy="56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63" fill="norm" stroke="1" extrusionOk="0">
                  <a:moveTo>
                    <a:pt x="21361" y="0"/>
                  </a:moveTo>
                  <a:cubicBezTo>
                    <a:pt x="18592" y="723"/>
                    <a:pt x="15823" y="1445"/>
                    <a:pt x="13330" y="3051"/>
                  </a:cubicBezTo>
                  <a:cubicBezTo>
                    <a:pt x="10838" y="4657"/>
                    <a:pt x="8623" y="7146"/>
                    <a:pt x="6407" y="9957"/>
                  </a:cubicBezTo>
                  <a:cubicBezTo>
                    <a:pt x="4192" y="12767"/>
                    <a:pt x="1976" y="15899"/>
                    <a:pt x="869" y="17786"/>
                  </a:cubicBezTo>
                  <a:cubicBezTo>
                    <a:pt x="-239" y="19673"/>
                    <a:pt x="-239" y="20315"/>
                    <a:pt x="592" y="20797"/>
                  </a:cubicBezTo>
                  <a:cubicBezTo>
                    <a:pt x="1423" y="21279"/>
                    <a:pt x="3084" y="21600"/>
                    <a:pt x="4746" y="21560"/>
                  </a:cubicBezTo>
                  <a:cubicBezTo>
                    <a:pt x="6407" y="21520"/>
                    <a:pt x="8069" y="21118"/>
                    <a:pt x="9176" y="20396"/>
                  </a:cubicBezTo>
                  <a:cubicBezTo>
                    <a:pt x="10284" y="19673"/>
                    <a:pt x="10838" y="18629"/>
                    <a:pt x="11392" y="17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2138930" y="298692"/>
              <a:ext cx="19449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3974" y="7650"/>
                  </a:moveTo>
                  <a:cubicBezTo>
                    <a:pt x="2116" y="7500"/>
                    <a:pt x="258" y="7350"/>
                    <a:pt x="25" y="7275"/>
                  </a:cubicBezTo>
                  <a:cubicBezTo>
                    <a:pt x="-207" y="7200"/>
                    <a:pt x="1187" y="7200"/>
                    <a:pt x="4554" y="7350"/>
                  </a:cubicBezTo>
                  <a:cubicBezTo>
                    <a:pt x="7922" y="7500"/>
                    <a:pt x="13264" y="7800"/>
                    <a:pt x="16399" y="8250"/>
                  </a:cubicBezTo>
                  <a:cubicBezTo>
                    <a:pt x="19535" y="8700"/>
                    <a:pt x="20464" y="9300"/>
                    <a:pt x="20928" y="10800"/>
                  </a:cubicBezTo>
                  <a:cubicBezTo>
                    <a:pt x="21393" y="12300"/>
                    <a:pt x="21393" y="14700"/>
                    <a:pt x="21277" y="16350"/>
                  </a:cubicBezTo>
                  <a:cubicBezTo>
                    <a:pt x="21161" y="18000"/>
                    <a:pt x="20928" y="18900"/>
                    <a:pt x="20812" y="19800"/>
                  </a:cubicBezTo>
                  <a:cubicBezTo>
                    <a:pt x="20696" y="20700"/>
                    <a:pt x="20696" y="21600"/>
                    <a:pt x="20696" y="21600"/>
                  </a:cubicBezTo>
                  <a:cubicBezTo>
                    <a:pt x="20696" y="21600"/>
                    <a:pt x="20696" y="20700"/>
                    <a:pt x="20580" y="17700"/>
                  </a:cubicBezTo>
                  <a:cubicBezTo>
                    <a:pt x="20464" y="14700"/>
                    <a:pt x="20232" y="9600"/>
                    <a:pt x="20232" y="6300"/>
                  </a:cubicBezTo>
                  <a:cubicBezTo>
                    <a:pt x="20232" y="3000"/>
                    <a:pt x="20464" y="1500"/>
                    <a:pt x="206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2388628" y="386376"/>
              <a:ext cx="125973" cy="212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0867" fill="norm" stroke="1" extrusionOk="0">
                  <a:moveTo>
                    <a:pt x="15275" y="3858"/>
                  </a:moveTo>
                  <a:cubicBezTo>
                    <a:pt x="15275" y="2404"/>
                    <a:pt x="15275" y="950"/>
                    <a:pt x="14390" y="327"/>
                  </a:cubicBezTo>
                  <a:cubicBezTo>
                    <a:pt x="13505" y="-296"/>
                    <a:pt x="11734" y="-88"/>
                    <a:pt x="9256" y="1469"/>
                  </a:cubicBezTo>
                  <a:cubicBezTo>
                    <a:pt x="6777" y="3027"/>
                    <a:pt x="3590" y="5935"/>
                    <a:pt x="1820" y="9258"/>
                  </a:cubicBezTo>
                  <a:cubicBezTo>
                    <a:pt x="49" y="12581"/>
                    <a:pt x="-305" y="16319"/>
                    <a:pt x="226" y="18500"/>
                  </a:cubicBezTo>
                  <a:cubicBezTo>
                    <a:pt x="757" y="20681"/>
                    <a:pt x="2174" y="21304"/>
                    <a:pt x="5361" y="20577"/>
                  </a:cubicBezTo>
                  <a:cubicBezTo>
                    <a:pt x="8547" y="19850"/>
                    <a:pt x="13505" y="17773"/>
                    <a:pt x="16515" y="15073"/>
                  </a:cubicBezTo>
                  <a:cubicBezTo>
                    <a:pt x="19525" y="12373"/>
                    <a:pt x="20587" y="9050"/>
                    <a:pt x="20941" y="6869"/>
                  </a:cubicBezTo>
                  <a:cubicBezTo>
                    <a:pt x="21295" y="4689"/>
                    <a:pt x="20941" y="3650"/>
                    <a:pt x="19879" y="3131"/>
                  </a:cubicBezTo>
                  <a:cubicBezTo>
                    <a:pt x="18816" y="2612"/>
                    <a:pt x="17046" y="2612"/>
                    <a:pt x="15275" y="2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2556139" y="387592"/>
              <a:ext cx="14849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0" y="0"/>
                  </a:moveTo>
                  <a:cubicBezTo>
                    <a:pt x="1217" y="3032"/>
                    <a:pt x="2434" y="6063"/>
                    <a:pt x="3042" y="8526"/>
                  </a:cubicBezTo>
                  <a:cubicBezTo>
                    <a:pt x="3651" y="10989"/>
                    <a:pt x="3651" y="12884"/>
                    <a:pt x="3499" y="14305"/>
                  </a:cubicBezTo>
                  <a:cubicBezTo>
                    <a:pt x="3346" y="15726"/>
                    <a:pt x="3042" y="16674"/>
                    <a:pt x="2738" y="16579"/>
                  </a:cubicBezTo>
                  <a:cubicBezTo>
                    <a:pt x="2434" y="16484"/>
                    <a:pt x="2130" y="15347"/>
                    <a:pt x="2738" y="12884"/>
                  </a:cubicBezTo>
                  <a:cubicBezTo>
                    <a:pt x="3346" y="10421"/>
                    <a:pt x="4868" y="6632"/>
                    <a:pt x="6237" y="4263"/>
                  </a:cubicBezTo>
                  <a:cubicBezTo>
                    <a:pt x="7606" y="1895"/>
                    <a:pt x="8823" y="947"/>
                    <a:pt x="10192" y="474"/>
                  </a:cubicBezTo>
                  <a:cubicBezTo>
                    <a:pt x="11561" y="0"/>
                    <a:pt x="13082" y="0"/>
                    <a:pt x="14299" y="379"/>
                  </a:cubicBezTo>
                  <a:cubicBezTo>
                    <a:pt x="15515" y="758"/>
                    <a:pt x="16428" y="1516"/>
                    <a:pt x="17645" y="4168"/>
                  </a:cubicBezTo>
                  <a:cubicBezTo>
                    <a:pt x="18862" y="6821"/>
                    <a:pt x="20383" y="11368"/>
                    <a:pt x="20992" y="14589"/>
                  </a:cubicBezTo>
                  <a:cubicBezTo>
                    <a:pt x="21600" y="17811"/>
                    <a:pt x="21296" y="19705"/>
                    <a:pt x="209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2778886" y="0"/>
              <a:ext cx="336054" cy="572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13" fill="norm" stroke="1" extrusionOk="0">
                  <a:moveTo>
                    <a:pt x="6853" y="17811"/>
                  </a:moveTo>
                  <a:cubicBezTo>
                    <a:pt x="6988" y="16862"/>
                    <a:pt x="7123" y="15913"/>
                    <a:pt x="6920" y="15280"/>
                  </a:cubicBezTo>
                  <a:cubicBezTo>
                    <a:pt x="6718" y="14647"/>
                    <a:pt x="6178" y="14330"/>
                    <a:pt x="5166" y="14370"/>
                  </a:cubicBezTo>
                  <a:cubicBezTo>
                    <a:pt x="4153" y="14409"/>
                    <a:pt x="2668" y="14805"/>
                    <a:pt x="1588" y="15794"/>
                  </a:cubicBezTo>
                  <a:cubicBezTo>
                    <a:pt x="508" y="16783"/>
                    <a:pt x="-167" y="18365"/>
                    <a:pt x="36" y="19513"/>
                  </a:cubicBezTo>
                  <a:cubicBezTo>
                    <a:pt x="238" y="20660"/>
                    <a:pt x="1318" y="21372"/>
                    <a:pt x="2736" y="21411"/>
                  </a:cubicBezTo>
                  <a:cubicBezTo>
                    <a:pt x="4153" y="21451"/>
                    <a:pt x="5908" y="20818"/>
                    <a:pt x="6920" y="20106"/>
                  </a:cubicBezTo>
                  <a:cubicBezTo>
                    <a:pt x="7933" y="19394"/>
                    <a:pt x="8203" y="18603"/>
                    <a:pt x="8270" y="17891"/>
                  </a:cubicBezTo>
                  <a:cubicBezTo>
                    <a:pt x="8338" y="17178"/>
                    <a:pt x="8203" y="16546"/>
                    <a:pt x="7933" y="16427"/>
                  </a:cubicBezTo>
                  <a:cubicBezTo>
                    <a:pt x="7663" y="16308"/>
                    <a:pt x="7258" y="16704"/>
                    <a:pt x="6988" y="17139"/>
                  </a:cubicBezTo>
                  <a:cubicBezTo>
                    <a:pt x="6718" y="17574"/>
                    <a:pt x="6583" y="18049"/>
                    <a:pt x="6583" y="18524"/>
                  </a:cubicBezTo>
                  <a:cubicBezTo>
                    <a:pt x="6583" y="18998"/>
                    <a:pt x="6718" y="19473"/>
                    <a:pt x="7123" y="19789"/>
                  </a:cubicBezTo>
                  <a:cubicBezTo>
                    <a:pt x="7528" y="20106"/>
                    <a:pt x="8203" y="20264"/>
                    <a:pt x="8878" y="20304"/>
                  </a:cubicBezTo>
                  <a:cubicBezTo>
                    <a:pt x="9553" y="20343"/>
                    <a:pt x="10228" y="20264"/>
                    <a:pt x="11241" y="19552"/>
                  </a:cubicBezTo>
                  <a:cubicBezTo>
                    <a:pt x="12253" y="18840"/>
                    <a:pt x="13603" y="17495"/>
                    <a:pt x="14953" y="15398"/>
                  </a:cubicBezTo>
                  <a:cubicBezTo>
                    <a:pt x="16303" y="13302"/>
                    <a:pt x="17653" y="10453"/>
                    <a:pt x="18530" y="8000"/>
                  </a:cubicBezTo>
                  <a:cubicBezTo>
                    <a:pt x="19408" y="5548"/>
                    <a:pt x="19813" y="3491"/>
                    <a:pt x="19881" y="2225"/>
                  </a:cubicBezTo>
                  <a:cubicBezTo>
                    <a:pt x="19948" y="959"/>
                    <a:pt x="19678" y="484"/>
                    <a:pt x="19205" y="207"/>
                  </a:cubicBezTo>
                  <a:cubicBezTo>
                    <a:pt x="18733" y="-70"/>
                    <a:pt x="18058" y="-149"/>
                    <a:pt x="17180" y="484"/>
                  </a:cubicBezTo>
                  <a:cubicBezTo>
                    <a:pt x="16303" y="1117"/>
                    <a:pt x="15223" y="2462"/>
                    <a:pt x="14345" y="4559"/>
                  </a:cubicBezTo>
                  <a:cubicBezTo>
                    <a:pt x="13468" y="6655"/>
                    <a:pt x="12793" y="9504"/>
                    <a:pt x="12928" y="12233"/>
                  </a:cubicBezTo>
                  <a:cubicBezTo>
                    <a:pt x="13063" y="14963"/>
                    <a:pt x="14008" y="17574"/>
                    <a:pt x="15560" y="19077"/>
                  </a:cubicBezTo>
                  <a:cubicBezTo>
                    <a:pt x="17113" y="20581"/>
                    <a:pt x="19273" y="20976"/>
                    <a:pt x="21433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3889639" y="425692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3839929" y="114282"/>
              <a:ext cx="114924" cy="54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374" fill="norm" stroke="1" extrusionOk="0">
                  <a:moveTo>
                    <a:pt x="958" y="1755"/>
                  </a:moveTo>
                  <a:cubicBezTo>
                    <a:pt x="1730" y="4995"/>
                    <a:pt x="2501" y="8235"/>
                    <a:pt x="3080" y="11059"/>
                  </a:cubicBezTo>
                  <a:cubicBezTo>
                    <a:pt x="3658" y="13884"/>
                    <a:pt x="4044" y="16293"/>
                    <a:pt x="4237" y="17830"/>
                  </a:cubicBezTo>
                  <a:cubicBezTo>
                    <a:pt x="4430" y="19367"/>
                    <a:pt x="4430" y="20032"/>
                    <a:pt x="4237" y="20572"/>
                  </a:cubicBezTo>
                  <a:cubicBezTo>
                    <a:pt x="4044" y="21112"/>
                    <a:pt x="3658" y="21527"/>
                    <a:pt x="2887" y="21319"/>
                  </a:cubicBezTo>
                  <a:cubicBezTo>
                    <a:pt x="2115" y="21112"/>
                    <a:pt x="958" y="20281"/>
                    <a:pt x="380" y="18412"/>
                  </a:cubicBezTo>
                  <a:cubicBezTo>
                    <a:pt x="-199" y="16542"/>
                    <a:pt x="-199" y="13635"/>
                    <a:pt x="958" y="10602"/>
                  </a:cubicBezTo>
                  <a:cubicBezTo>
                    <a:pt x="2115" y="7570"/>
                    <a:pt x="4430" y="4413"/>
                    <a:pt x="6358" y="2544"/>
                  </a:cubicBezTo>
                  <a:cubicBezTo>
                    <a:pt x="8287" y="675"/>
                    <a:pt x="9830" y="93"/>
                    <a:pt x="11180" y="10"/>
                  </a:cubicBezTo>
                  <a:cubicBezTo>
                    <a:pt x="12530" y="-73"/>
                    <a:pt x="13687" y="342"/>
                    <a:pt x="15615" y="1589"/>
                  </a:cubicBezTo>
                  <a:cubicBezTo>
                    <a:pt x="17544" y="2835"/>
                    <a:pt x="20244" y="4912"/>
                    <a:pt x="20822" y="6365"/>
                  </a:cubicBezTo>
                  <a:cubicBezTo>
                    <a:pt x="21401" y="7819"/>
                    <a:pt x="19858" y="8650"/>
                    <a:pt x="16580" y="9149"/>
                  </a:cubicBezTo>
                  <a:cubicBezTo>
                    <a:pt x="13301" y="9647"/>
                    <a:pt x="8287" y="9813"/>
                    <a:pt x="3272" y="9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3936952" y="419342"/>
              <a:ext cx="143188" cy="18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28" fill="norm" stroke="1" extrusionOk="0">
                  <a:moveTo>
                    <a:pt x="1455" y="5760"/>
                  </a:moveTo>
                  <a:cubicBezTo>
                    <a:pt x="516" y="4320"/>
                    <a:pt x="-423" y="2880"/>
                    <a:pt x="203" y="2160"/>
                  </a:cubicBezTo>
                  <a:cubicBezTo>
                    <a:pt x="829" y="1440"/>
                    <a:pt x="3020" y="1440"/>
                    <a:pt x="5368" y="2760"/>
                  </a:cubicBezTo>
                  <a:cubicBezTo>
                    <a:pt x="7716" y="4080"/>
                    <a:pt x="10220" y="6720"/>
                    <a:pt x="11003" y="9840"/>
                  </a:cubicBezTo>
                  <a:cubicBezTo>
                    <a:pt x="11786" y="12960"/>
                    <a:pt x="10847" y="16560"/>
                    <a:pt x="9594" y="18720"/>
                  </a:cubicBezTo>
                  <a:cubicBezTo>
                    <a:pt x="8342" y="20880"/>
                    <a:pt x="6777" y="21600"/>
                    <a:pt x="5838" y="21240"/>
                  </a:cubicBezTo>
                  <a:cubicBezTo>
                    <a:pt x="4899" y="20880"/>
                    <a:pt x="4586" y="19440"/>
                    <a:pt x="5368" y="16080"/>
                  </a:cubicBezTo>
                  <a:cubicBezTo>
                    <a:pt x="6151" y="12720"/>
                    <a:pt x="8029" y="7440"/>
                    <a:pt x="10847" y="4440"/>
                  </a:cubicBezTo>
                  <a:cubicBezTo>
                    <a:pt x="13664" y="1440"/>
                    <a:pt x="17420" y="720"/>
                    <a:pt x="211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4115748" y="406802"/>
              <a:ext cx="104092" cy="22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0686" fill="norm" stroke="1" extrusionOk="0">
                  <a:moveTo>
                    <a:pt x="20828" y="3488"/>
                  </a:moveTo>
                  <a:cubicBezTo>
                    <a:pt x="19134" y="2320"/>
                    <a:pt x="17440" y="1153"/>
                    <a:pt x="15534" y="472"/>
                  </a:cubicBezTo>
                  <a:cubicBezTo>
                    <a:pt x="13628" y="-209"/>
                    <a:pt x="11510" y="-404"/>
                    <a:pt x="8546" y="1639"/>
                  </a:cubicBezTo>
                  <a:cubicBezTo>
                    <a:pt x="5581" y="3682"/>
                    <a:pt x="1769" y="7964"/>
                    <a:pt x="499" y="11466"/>
                  </a:cubicBezTo>
                  <a:cubicBezTo>
                    <a:pt x="-772" y="14969"/>
                    <a:pt x="499" y="17693"/>
                    <a:pt x="3040" y="19250"/>
                  </a:cubicBezTo>
                  <a:cubicBezTo>
                    <a:pt x="5581" y="20807"/>
                    <a:pt x="9393" y="21196"/>
                    <a:pt x="12781" y="19931"/>
                  </a:cubicBezTo>
                  <a:cubicBezTo>
                    <a:pt x="16169" y="18666"/>
                    <a:pt x="19134" y="15747"/>
                    <a:pt x="19769" y="12439"/>
                  </a:cubicBezTo>
                  <a:cubicBezTo>
                    <a:pt x="20404" y="9131"/>
                    <a:pt x="18710" y="5434"/>
                    <a:pt x="17016" y="1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308739" y="192637"/>
              <a:ext cx="141478" cy="488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385" fill="norm" stroke="1" extrusionOk="0">
                  <a:moveTo>
                    <a:pt x="1906" y="1586"/>
                  </a:moveTo>
                  <a:cubicBezTo>
                    <a:pt x="1906" y="844"/>
                    <a:pt x="1906" y="102"/>
                    <a:pt x="2065" y="10"/>
                  </a:cubicBezTo>
                  <a:cubicBezTo>
                    <a:pt x="2224" y="-83"/>
                    <a:pt x="2541" y="473"/>
                    <a:pt x="3335" y="2281"/>
                  </a:cubicBezTo>
                  <a:cubicBezTo>
                    <a:pt x="4129" y="4089"/>
                    <a:pt x="5400" y="7148"/>
                    <a:pt x="5718" y="10114"/>
                  </a:cubicBezTo>
                  <a:cubicBezTo>
                    <a:pt x="6035" y="13081"/>
                    <a:pt x="5400" y="15955"/>
                    <a:pt x="4765" y="17623"/>
                  </a:cubicBezTo>
                  <a:cubicBezTo>
                    <a:pt x="4129" y="19292"/>
                    <a:pt x="3494" y="19756"/>
                    <a:pt x="3176" y="19756"/>
                  </a:cubicBezTo>
                  <a:cubicBezTo>
                    <a:pt x="2859" y="19756"/>
                    <a:pt x="2859" y="19292"/>
                    <a:pt x="3812" y="17762"/>
                  </a:cubicBezTo>
                  <a:cubicBezTo>
                    <a:pt x="4765" y="16233"/>
                    <a:pt x="6671" y="13637"/>
                    <a:pt x="8100" y="12108"/>
                  </a:cubicBezTo>
                  <a:cubicBezTo>
                    <a:pt x="9529" y="10578"/>
                    <a:pt x="10482" y="10114"/>
                    <a:pt x="11753" y="9975"/>
                  </a:cubicBezTo>
                  <a:cubicBezTo>
                    <a:pt x="13024" y="9836"/>
                    <a:pt x="14612" y="10022"/>
                    <a:pt x="16359" y="10949"/>
                  </a:cubicBezTo>
                  <a:cubicBezTo>
                    <a:pt x="18106" y="11876"/>
                    <a:pt x="20012" y="13544"/>
                    <a:pt x="20806" y="15120"/>
                  </a:cubicBezTo>
                  <a:cubicBezTo>
                    <a:pt x="21600" y="16696"/>
                    <a:pt x="21282" y="18180"/>
                    <a:pt x="19853" y="19246"/>
                  </a:cubicBezTo>
                  <a:cubicBezTo>
                    <a:pt x="18424" y="20312"/>
                    <a:pt x="15882" y="20961"/>
                    <a:pt x="13024" y="21239"/>
                  </a:cubicBezTo>
                  <a:cubicBezTo>
                    <a:pt x="10165" y="21517"/>
                    <a:pt x="6988" y="21424"/>
                    <a:pt x="4765" y="20729"/>
                  </a:cubicBezTo>
                  <a:cubicBezTo>
                    <a:pt x="2541" y="20034"/>
                    <a:pt x="1271" y="18736"/>
                    <a:pt x="0" y="17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695589" y="908292"/>
              <a:ext cx="36830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0" y="21388"/>
                    <a:pt x="819" y="21176"/>
                    <a:pt x="1279" y="20435"/>
                  </a:cubicBezTo>
                  <a:cubicBezTo>
                    <a:pt x="1738" y="19694"/>
                    <a:pt x="2247" y="18424"/>
                    <a:pt x="2756" y="17259"/>
                  </a:cubicBezTo>
                  <a:cubicBezTo>
                    <a:pt x="3265" y="16094"/>
                    <a:pt x="3774" y="15035"/>
                    <a:pt x="4258" y="14082"/>
                  </a:cubicBezTo>
                  <a:cubicBezTo>
                    <a:pt x="4742" y="13129"/>
                    <a:pt x="5201" y="12282"/>
                    <a:pt x="5692" y="11541"/>
                  </a:cubicBezTo>
                  <a:cubicBezTo>
                    <a:pt x="6182" y="10800"/>
                    <a:pt x="6703" y="10165"/>
                    <a:pt x="7163" y="9529"/>
                  </a:cubicBezTo>
                  <a:cubicBezTo>
                    <a:pt x="7622" y="8894"/>
                    <a:pt x="8019" y="8259"/>
                    <a:pt x="8410" y="7729"/>
                  </a:cubicBezTo>
                  <a:cubicBezTo>
                    <a:pt x="8801" y="7200"/>
                    <a:pt x="9186" y="6776"/>
                    <a:pt x="9596" y="6247"/>
                  </a:cubicBezTo>
                  <a:cubicBezTo>
                    <a:pt x="10006" y="5718"/>
                    <a:pt x="10440" y="5082"/>
                    <a:pt x="10893" y="4553"/>
                  </a:cubicBezTo>
                  <a:cubicBezTo>
                    <a:pt x="11346" y="4024"/>
                    <a:pt x="11818" y="3600"/>
                    <a:pt x="12265" y="3282"/>
                  </a:cubicBezTo>
                  <a:cubicBezTo>
                    <a:pt x="12712" y="2965"/>
                    <a:pt x="13134" y="2753"/>
                    <a:pt x="13587" y="2435"/>
                  </a:cubicBezTo>
                  <a:cubicBezTo>
                    <a:pt x="14040" y="2118"/>
                    <a:pt x="14524" y="1694"/>
                    <a:pt x="14977" y="1482"/>
                  </a:cubicBezTo>
                  <a:cubicBezTo>
                    <a:pt x="15430" y="1271"/>
                    <a:pt x="15852" y="1271"/>
                    <a:pt x="16355" y="1271"/>
                  </a:cubicBezTo>
                  <a:cubicBezTo>
                    <a:pt x="16858" y="1271"/>
                    <a:pt x="17441" y="1271"/>
                    <a:pt x="18031" y="1271"/>
                  </a:cubicBezTo>
                  <a:cubicBezTo>
                    <a:pt x="18621" y="1271"/>
                    <a:pt x="19217" y="1271"/>
                    <a:pt x="19812" y="1059"/>
                  </a:cubicBezTo>
                  <a:cubicBezTo>
                    <a:pt x="20408" y="847"/>
                    <a:pt x="21004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819146" y="997192"/>
              <a:ext cx="3756294" cy="327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48" fill="norm" stroke="1" extrusionOk="0">
                  <a:moveTo>
                    <a:pt x="311" y="18813"/>
                  </a:moveTo>
                  <a:cubicBezTo>
                    <a:pt x="226" y="18813"/>
                    <a:pt x="141" y="18813"/>
                    <a:pt x="80" y="19161"/>
                  </a:cubicBezTo>
                  <a:cubicBezTo>
                    <a:pt x="19" y="19510"/>
                    <a:pt x="-17" y="20206"/>
                    <a:pt x="7" y="20694"/>
                  </a:cubicBezTo>
                  <a:cubicBezTo>
                    <a:pt x="32" y="21182"/>
                    <a:pt x="117" y="21461"/>
                    <a:pt x="354" y="21530"/>
                  </a:cubicBezTo>
                  <a:cubicBezTo>
                    <a:pt x="591" y="21600"/>
                    <a:pt x="980" y="21461"/>
                    <a:pt x="1376" y="21112"/>
                  </a:cubicBezTo>
                  <a:cubicBezTo>
                    <a:pt x="1771" y="20764"/>
                    <a:pt x="2172" y="20206"/>
                    <a:pt x="2634" y="19649"/>
                  </a:cubicBezTo>
                  <a:cubicBezTo>
                    <a:pt x="3097" y="19092"/>
                    <a:pt x="3619" y="18534"/>
                    <a:pt x="4100" y="17977"/>
                  </a:cubicBezTo>
                  <a:cubicBezTo>
                    <a:pt x="4580" y="17419"/>
                    <a:pt x="5018" y="16862"/>
                    <a:pt x="5468" y="16374"/>
                  </a:cubicBezTo>
                  <a:cubicBezTo>
                    <a:pt x="5918" y="15886"/>
                    <a:pt x="6380" y="15468"/>
                    <a:pt x="6879" y="14981"/>
                  </a:cubicBezTo>
                  <a:cubicBezTo>
                    <a:pt x="7378" y="14493"/>
                    <a:pt x="7913" y="13935"/>
                    <a:pt x="8442" y="13378"/>
                  </a:cubicBezTo>
                  <a:cubicBezTo>
                    <a:pt x="8971" y="12821"/>
                    <a:pt x="9494" y="12263"/>
                    <a:pt x="9919" y="11775"/>
                  </a:cubicBezTo>
                  <a:cubicBezTo>
                    <a:pt x="10345" y="11288"/>
                    <a:pt x="10674" y="10870"/>
                    <a:pt x="11099" y="10452"/>
                  </a:cubicBezTo>
                  <a:cubicBezTo>
                    <a:pt x="11525" y="10034"/>
                    <a:pt x="12048" y="9615"/>
                    <a:pt x="12577" y="9128"/>
                  </a:cubicBezTo>
                  <a:cubicBezTo>
                    <a:pt x="13106" y="8640"/>
                    <a:pt x="13641" y="8083"/>
                    <a:pt x="14164" y="7595"/>
                  </a:cubicBezTo>
                  <a:cubicBezTo>
                    <a:pt x="14687" y="7107"/>
                    <a:pt x="15198" y="6689"/>
                    <a:pt x="15672" y="6201"/>
                  </a:cubicBezTo>
                  <a:cubicBezTo>
                    <a:pt x="16147" y="5714"/>
                    <a:pt x="16584" y="5156"/>
                    <a:pt x="17107" y="4599"/>
                  </a:cubicBezTo>
                  <a:cubicBezTo>
                    <a:pt x="17630" y="4041"/>
                    <a:pt x="18238" y="3484"/>
                    <a:pt x="18859" y="2857"/>
                  </a:cubicBezTo>
                  <a:cubicBezTo>
                    <a:pt x="19479" y="2230"/>
                    <a:pt x="20111" y="1533"/>
                    <a:pt x="20567" y="1045"/>
                  </a:cubicBezTo>
                  <a:cubicBezTo>
                    <a:pt x="21024" y="557"/>
                    <a:pt x="21303" y="279"/>
                    <a:pt x="215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1133739" y="1665866"/>
              <a:ext cx="117734" cy="590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460" fill="norm" stroke="1" extrusionOk="0">
                  <a:moveTo>
                    <a:pt x="0" y="8924"/>
                  </a:moveTo>
                  <a:cubicBezTo>
                    <a:pt x="758" y="10922"/>
                    <a:pt x="1516" y="12921"/>
                    <a:pt x="2274" y="14842"/>
                  </a:cubicBezTo>
                  <a:cubicBezTo>
                    <a:pt x="3032" y="16764"/>
                    <a:pt x="3789" y="18609"/>
                    <a:pt x="4358" y="19800"/>
                  </a:cubicBezTo>
                  <a:cubicBezTo>
                    <a:pt x="4926" y="20992"/>
                    <a:pt x="5305" y="21530"/>
                    <a:pt x="5116" y="21453"/>
                  </a:cubicBezTo>
                  <a:cubicBezTo>
                    <a:pt x="4926" y="21376"/>
                    <a:pt x="4168" y="20684"/>
                    <a:pt x="3221" y="18878"/>
                  </a:cubicBezTo>
                  <a:cubicBezTo>
                    <a:pt x="2274" y="17072"/>
                    <a:pt x="1137" y="14151"/>
                    <a:pt x="758" y="11230"/>
                  </a:cubicBezTo>
                  <a:cubicBezTo>
                    <a:pt x="379" y="8309"/>
                    <a:pt x="758" y="5388"/>
                    <a:pt x="1137" y="3735"/>
                  </a:cubicBezTo>
                  <a:cubicBezTo>
                    <a:pt x="1516" y="2082"/>
                    <a:pt x="1895" y="1698"/>
                    <a:pt x="2463" y="1275"/>
                  </a:cubicBezTo>
                  <a:cubicBezTo>
                    <a:pt x="3032" y="852"/>
                    <a:pt x="3789" y="391"/>
                    <a:pt x="5116" y="161"/>
                  </a:cubicBezTo>
                  <a:cubicBezTo>
                    <a:pt x="6442" y="-70"/>
                    <a:pt x="8337" y="-70"/>
                    <a:pt x="10800" y="276"/>
                  </a:cubicBezTo>
                  <a:cubicBezTo>
                    <a:pt x="13263" y="622"/>
                    <a:pt x="16295" y="1314"/>
                    <a:pt x="18379" y="2505"/>
                  </a:cubicBezTo>
                  <a:cubicBezTo>
                    <a:pt x="20463" y="3697"/>
                    <a:pt x="21600" y="5388"/>
                    <a:pt x="20842" y="6656"/>
                  </a:cubicBezTo>
                  <a:cubicBezTo>
                    <a:pt x="20084" y="7924"/>
                    <a:pt x="17432" y="8770"/>
                    <a:pt x="13832" y="9346"/>
                  </a:cubicBezTo>
                  <a:cubicBezTo>
                    <a:pt x="10232" y="9923"/>
                    <a:pt x="5684" y="10230"/>
                    <a:pt x="1137" y="1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1279789" y="1962392"/>
              <a:ext cx="152401" cy="246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6590"/>
                  </a:moveTo>
                  <a:cubicBezTo>
                    <a:pt x="1500" y="6407"/>
                    <a:pt x="3000" y="6224"/>
                    <a:pt x="5400" y="7414"/>
                  </a:cubicBezTo>
                  <a:cubicBezTo>
                    <a:pt x="7800" y="8603"/>
                    <a:pt x="11100" y="11166"/>
                    <a:pt x="12750" y="13637"/>
                  </a:cubicBezTo>
                  <a:cubicBezTo>
                    <a:pt x="14400" y="16108"/>
                    <a:pt x="14400" y="18488"/>
                    <a:pt x="13650" y="19861"/>
                  </a:cubicBezTo>
                  <a:cubicBezTo>
                    <a:pt x="12900" y="21234"/>
                    <a:pt x="11400" y="21600"/>
                    <a:pt x="10050" y="21051"/>
                  </a:cubicBezTo>
                  <a:cubicBezTo>
                    <a:pt x="8700" y="20502"/>
                    <a:pt x="7500" y="19037"/>
                    <a:pt x="7650" y="16108"/>
                  </a:cubicBezTo>
                  <a:cubicBezTo>
                    <a:pt x="7800" y="13180"/>
                    <a:pt x="9300" y="8786"/>
                    <a:pt x="11850" y="5858"/>
                  </a:cubicBezTo>
                  <a:cubicBezTo>
                    <a:pt x="14400" y="2929"/>
                    <a:pt x="18000" y="14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682082" y="1682992"/>
              <a:ext cx="124758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600" fill="norm" stroke="1" extrusionOk="0">
                  <a:moveTo>
                    <a:pt x="16898" y="3123"/>
                  </a:moveTo>
                  <a:cubicBezTo>
                    <a:pt x="17978" y="2776"/>
                    <a:pt x="19058" y="2429"/>
                    <a:pt x="19778" y="1995"/>
                  </a:cubicBezTo>
                  <a:cubicBezTo>
                    <a:pt x="20498" y="1561"/>
                    <a:pt x="20858" y="1041"/>
                    <a:pt x="19958" y="651"/>
                  </a:cubicBezTo>
                  <a:cubicBezTo>
                    <a:pt x="19058" y="260"/>
                    <a:pt x="16898" y="0"/>
                    <a:pt x="14738" y="0"/>
                  </a:cubicBezTo>
                  <a:cubicBezTo>
                    <a:pt x="12578" y="0"/>
                    <a:pt x="10418" y="260"/>
                    <a:pt x="7898" y="1605"/>
                  </a:cubicBezTo>
                  <a:cubicBezTo>
                    <a:pt x="5378" y="2949"/>
                    <a:pt x="2498" y="5378"/>
                    <a:pt x="1058" y="7981"/>
                  </a:cubicBezTo>
                  <a:cubicBezTo>
                    <a:pt x="-382" y="10583"/>
                    <a:pt x="-382" y="13359"/>
                    <a:pt x="1238" y="15571"/>
                  </a:cubicBezTo>
                  <a:cubicBezTo>
                    <a:pt x="2858" y="17783"/>
                    <a:pt x="6098" y="19431"/>
                    <a:pt x="9698" y="20342"/>
                  </a:cubicBezTo>
                  <a:cubicBezTo>
                    <a:pt x="13298" y="21253"/>
                    <a:pt x="17258" y="21427"/>
                    <a:pt x="212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940189" y="1873492"/>
              <a:ext cx="31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350"/>
                    <a:pt x="11520" y="8700"/>
                    <a:pt x="15120" y="12300"/>
                  </a:cubicBezTo>
                  <a:cubicBezTo>
                    <a:pt x="18720" y="15900"/>
                    <a:pt x="20160" y="18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915944" y="1789881"/>
              <a:ext cx="212328" cy="394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199" fill="norm" stroke="1" extrusionOk="0">
                  <a:moveTo>
                    <a:pt x="1144" y="4150"/>
                  </a:moveTo>
                  <a:cubicBezTo>
                    <a:pt x="725" y="3468"/>
                    <a:pt x="305" y="2785"/>
                    <a:pt x="96" y="2160"/>
                  </a:cubicBezTo>
                  <a:cubicBezTo>
                    <a:pt x="-114" y="1535"/>
                    <a:pt x="-114" y="967"/>
                    <a:pt x="1564" y="512"/>
                  </a:cubicBezTo>
                  <a:cubicBezTo>
                    <a:pt x="3241" y="57"/>
                    <a:pt x="6597" y="-284"/>
                    <a:pt x="9323" y="341"/>
                  </a:cubicBezTo>
                  <a:cubicBezTo>
                    <a:pt x="12049" y="967"/>
                    <a:pt x="14146" y="2558"/>
                    <a:pt x="14461" y="3979"/>
                  </a:cubicBezTo>
                  <a:cubicBezTo>
                    <a:pt x="14775" y="5400"/>
                    <a:pt x="13307" y="6651"/>
                    <a:pt x="12154" y="7503"/>
                  </a:cubicBezTo>
                  <a:cubicBezTo>
                    <a:pt x="11001" y="8356"/>
                    <a:pt x="10162" y="8811"/>
                    <a:pt x="10162" y="9265"/>
                  </a:cubicBezTo>
                  <a:cubicBezTo>
                    <a:pt x="10162" y="9720"/>
                    <a:pt x="11001" y="10175"/>
                    <a:pt x="12888" y="11312"/>
                  </a:cubicBezTo>
                  <a:cubicBezTo>
                    <a:pt x="14775" y="12449"/>
                    <a:pt x="17711" y="14268"/>
                    <a:pt x="19389" y="15802"/>
                  </a:cubicBezTo>
                  <a:cubicBezTo>
                    <a:pt x="21067" y="17337"/>
                    <a:pt x="21486" y="18588"/>
                    <a:pt x="20542" y="19497"/>
                  </a:cubicBezTo>
                  <a:cubicBezTo>
                    <a:pt x="19599" y="20407"/>
                    <a:pt x="17292" y="20975"/>
                    <a:pt x="14566" y="21145"/>
                  </a:cubicBezTo>
                  <a:cubicBezTo>
                    <a:pt x="11839" y="21316"/>
                    <a:pt x="8694" y="21089"/>
                    <a:pt x="6492" y="20350"/>
                  </a:cubicBezTo>
                  <a:cubicBezTo>
                    <a:pt x="4290" y="19611"/>
                    <a:pt x="3032" y="18360"/>
                    <a:pt x="1773" y="17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2359289" y="1460742"/>
              <a:ext cx="79665" cy="883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23" fill="norm" stroke="1" extrusionOk="0">
                  <a:moveTo>
                    <a:pt x="0" y="0"/>
                  </a:moveTo>
                  <a:cubicBezTo>
                    <a:pt x="2842" y="1753"/>
                    <a:pt x="5684" y="3505"/>
                    <a:pt x="8811" y="5284"/>
                  </a:cubicBezTo>
                  <a:cubicBezTo>
                    <a:pt x="11937" y="7063"/>
                    <a:pt x="15347" y="8867"/>
                    <a:pt x="17621" y="10800"/>
                  </a:cubicBezTo>
                  <a:cubicBezTo>
                    <a:pt x="19895" y="12733"/>
                    <a:pt x="21032" y="14795"/>
                    <a:pt x="21316" y="16625"/>
                  </a:cubicBezTo>
                  <a:cubicBezTo>
                    <a:pt x="21600" y="18455"/>
                    <a:pt x="21032" y="20053"/>
                    <a:pt x="20747" y="20827"/>
                  </a:cubicBezTo>
                  <a:cubicBezTo>
                    <a:pt x="20463" y="21600"/>
                    <a:pt x="20463" y="21548"/>
                    <a:pt x="20463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2610918" y="1686081"/>
              <a:ext cx="154772" cy="410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97" fill="norm" stroke="1" extrusionOk="0">
                  <a:moveTo>
                    <a:pt x="5581" y="8146"/>
                  </a:moveTo>
                  <a:cubicBezTo>
                    <a:pt x="4997" y="11026"/>
                    <a:pt x="4413" y="13906"/>
                    <a:pt x="3829" y="15900"/>
                  </a:cubicBezTo>
                  <a:cubicBezTo>
                    <a:pt x="3246" y="17894"/>
                    <a:pt x="2662" y="19001"/>
                    <a:pt x="2078" y="19887"/>
                  </a:cubicBezTo>
                  <a:cubicBezTo>
                    <a:pt x="1494" y="20774"/>
                    <a:pt x="911" y="21438"/>
                    <a:pt x="473" y="21494"/>
                  </a:cubicBezTo>
                  <a:cubicBezTo>
                    <a:pt x="35" y="21549"/>
                    <a:pt x="-257" y="20995"/>
                    <a:pt x="327" y="18669"/>
                  </a:cubicBezTo>
                  <a:cubicBezTo>
                    <a:pt x="911" y="16343"/>
                    <a:pt x="2370" y="12244"/>
                    <a:pt x="3684" y="9032"/>
                  </a:cubicBezTo>
                  <a:cubicBezTo>
                    <a:pt x="4997" y="5820"/>
                    <a:pt x="6165" y="3494"/>
                    <a:pt x="7186" y="2054"/>
                  </a:cubicBezTo>
                  <a:cubicBezTo>
                    <a:pt x="8208" y="614"/>
                    <a:pt x="9084" y="60"/>
                    <a:pt x="10105" y="4"/>
                  </a:cubicBezTo>
                  <a:cubicBezTo>
                    <a:pt x="11127" y="-51"/>
                    <a:pt x="12294" y="392"/>
                    <a:pt x="13462" y="2164"/>
                  </a:cubicBezTo>
                  <a:cubicBezTo>
                    <a:pt x="14629" y="3937"/>
                    <a:pt x="15797" y="7038"/>
                    <a:pt x="17111" y="10361"/>
                  </a:cubicBezTo>
                  <a:cubicBezTo>
                    <a:pt x="18424" y="13684"/>
                    <a:pt x="19884" y="17229"/>
                    <a:pt x="21343" y="20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2657739" y="1911592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2854589" y="1511542"/>
              <a:ext cx="163144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0" y="0"/>
                  </a:moveTo>
                  <a:cubicBezTo>
                    <a:pt x="5538" y="2425"/>
                    <a:pt x="11077" y="4851"/>
                    <a:pt x="15092" y="7314"/>
                  </a:cubicBezTo>
                  <a:cubicBezTo>
                    <a:pt x="19108" y="9777"/>
                    <a:pt x="21600" y="12278"/>
                    <a:pt x="21323" y="14514"/>
                  </a:cubicBezTo>
                  <a:cubicBezTo>
                    <a:pt x="21046" y="16749"/>
                    <a:pt x="18000" y="18720"/>
                    <a:pt x="15785" y="19857"/>
                  </a:cubicBezTo>
                  <a:cubicBezTo>
                    <a:pt x="13569" y="20994"/>
                    <a:pt x="12185" y="21297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1952889" y="2420443"/>
              <a:ext cx="371196" cy="41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55" fill="norm" stroke="1" extrusionOk="0">
                  <a:moveTo>
                    <a:pt x="0" y="21555"/>
                  </a:moveTo>
                  <a:cubicBezTo>
                    <a:pt x="614" y="20115"/>
                    <a:pt x="1227" y="18675"/>
                    <a:pt x="2823" y="16737"/>
                  </a:cubicBezTo>
                  <a:cubicBezTo>
                    <a:pt x="4418" y="14798"/>
                    <a:pt x="6995" y="12361"/>
                    <a:pt x="9695" y="9980"/>
                  </a:cubicBezTo>
                  <a:cubicBezTo>
                    <a:pt x="12395" y="7598"/>
                    <a:pt x="15218" y="5272"/>
                    <a:pt x="16936" y="3832"/>
                  </a:cubicBezTo>
                  <a:cubicBezTo>
                    <a:pt x="18655" y="2392"/>
                    <a:pt x="19268" y="1838"/>
                    <a:pt x="19268" y="1561"/>
                  </a:cubicBezTo>
                  <a:cubicBezTo>
                    <a:pt x="19268" y="1284"/>
                    <a:pt x="18655" y="1284"/>
                    <a:pt x="17980" y="1395"/>
                  </a:cubicBezTo>
                  <a:cubicBezTo>
                    <a:pt x="17305" y="1506"/>
                    <a:pt x="16568" y="1727"/>
                    <a:pt x="15893" y="1893"/>
                  </a:cubicBezTo>
                  <a:cubicBezTo>
                    <a:pt x="15218" y="2060"/>
                    <a:pt x="14605" y="2170"/>
                    <a:pt x="14850" y="1949"/>
                  </a:cubicBezTo>
                  <a:cubicBezTo>
                    <a:pt x="15095" y="1727"/>
                    <a:pt x="16200" y="1173"/>
                    <a:pt x="17059" y="786"/>
                  </a:cubicBezTo>
                  <a:cubicBezTo>
                    <a:pt x="17918" y="398"/>
                    <a:pt x="18532" y="177"/>
                    <a:pt x="19207" y="66"/>
                  </a:cubicBezTo>
                  <a:cubicBezTo>
                    <a:pt x="19882" y="-45"/>
                    <a:pt x="20618" y="-45"/>
                    <a:pt x="21048" y="287"/>
                  </a:cubicBezTo>
                  <a:cubicBezTo>
                    <a:pt x="21477" y="620"/>
                    <a:pt x="21600" y="1284"/>
                    <a:pt x="21477" y="2669"/>
                  </a:cubicBezTo>
                  <a:cubicBezTo>
                    <a:pt x="21355" y="4053"/>
                    <a:pt x="20986" y="6158"/>
                    <a:pt x="20618" y="8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779237" y="3076470"/>
              <a:ext cx="134374" cy="329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291" fill="norm" stroke="1" extrusionOk="0">
                  <a:moveTo>
                    <a:pt x="17293" y="3098"/>
                  </a:moveTo>
                  <a:cubicBezTo>
                    <a:pt x="14967" y="2004"/>
                    <a:pt x="12641" y="911"/>
                    <a:pt x="10481" y="364"/>
                  </a:cubicBezTo>
                  <a:cubicBezTo>
                    <a:pt x="8321" y="-183"/>
                    <a:pt x="6327" y="-183"/>
                    <a:pt x="4499" y="842"/>
                  </a:cubicBezTo>
                  <a:cubicBezTo>
                    <a:pt x="2672" y="1868"/>
                    <a:pt x="1010" y="3918"/>
                    <a:pt x="346" y="5285"/>
                  </a:cubicBezTo>
                  <a:cubicBezTo>
                    <a:pt x="-319" y="6652"/>
                    <a:pt x="13" y="7336"/>
                    <a:pt x="1010" y="7746"/>
                  </a:cubicBezTo>
                  <a:cubicBezTo>
                    <a:pt x="2007" y="8156"/>
                    <a:pt x="3669" y="8293"/>
                    <a:pt x="5663" y="7951"/>
                  </a:cubicBezTo>
                  <a:cubicBezTo>
                    <a:pt x="7656" y="7609"/>
                    <a:pt x="9983" y="6789"/>
                    <a:pt x="11478" y="5832"/>
                  </a:cubicBezTo>
                  <a:cubicBezTo>
                    <a:pt x="12973" y="4875"/>
                    <a:pt x="13638" y="3782"/>
                    <a:pt x="14303" y="3713"/>
                  </a:cubicBezTo>
                  <a:cubicBezTo>
                    <a:pt x="14967" y="3645"/>
                    <a:pt x="15632" y="4602"/>
                    <a:pt x="16795" y="6994"/>
                  </a:cubicBezTo>
                  <a:cubicBezTo>
                    <a:pt x="17958" y="9387"/>
                    <a:pt x="19619" y="13214"/>
                    <a:pt x="20450" y="15607"/>
                  </a:cubicBezTo>
                  <a:cubicBezTo>
                    <a:pt x="21281" y="17999"/>
                    <a:pt x="21281" y="18956"/>
                    <a:pt x="20616" y="19708"/>
                  </a:cubicBezTo>
                  <a:cubicBezTo>
                    <a:pt x="19952" y="20460"/>
                    <a:pt x="18623" y="21007"/>
                    <a:pt x="16961" y="21212"/>
                  </a:cubicBezTo>
                  <a:cubicBezTo>
                    <a:pt x="15299" y="21417"/>
                    <a:pt x="13306" y="21280"/>
                    <a:pt x="11146" y="20118"/>
                  </a:cubicBezTo>
                  <a:cubicBezTo>
                    <a:pt x="8986" y="18956"/>
                    <a:pt x="6659" y="16769"/>
                    <a:pt x="5995" y="15402"/>
                  </a:cubicBezTo>
                  <a:cubicBezTo>
                    <a:pt x="5330" y="14035"/>
                    <a:pt x="6327" y="13488"/>
                    <a:pt x="7324" y="12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1927489" y="3118092"/>
              <a:ext cx="31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933839" y="3037426"/>
              <a:ext cx="12701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21600" y="20532"/>
                  </a:moveTo>
                  <a:cubicBezTo>
                    <a:pt x="14400" y="10932"/>
                    <a:pt x="7200" y="1332"/>
                    <a:pt x="3600" y="132"/>
                  </a:cubicBezTo>
                  <a:cubicBezTo>
                    <a:pt x="0" y="-1068"/>
                    <a:pt x="0" y="6132"/>
                    <a:pt x="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959239" y="3022842"/>
              <a:ext cx="82551" cy="169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6400"/>
                  </a:moveTo>
                  <a:cubicBezTo>
                    <a:pt x="2769" y="10400"/>
                    <a:pt x="5538" y="14400"/>
                    <a:pt x="7754" y="17200"/>
                  </a:cubicBezTo>
                  <a:cubicBezTo>
                    <a:pt x="9969" y="20000"/>
                    <a:pt x="11631" y="21600"/>
                    <a:pt x="13015" y="21333"/>
                  </a:cubicBezTo>
                  <a:cubicBezTo>
                    <a:pt x="14400" y="21067"/>
                    <a:pt x="15508" y="18933"/>
                    <a:pt x="16892" y="15067"/>
                  </a:cubicBezTo>
                  <a:cubicBezTo>
                    <a:pt x="18277" y="11200"/>
                    <a:pt x="19938" y="5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2054537" y="3003300"/>
              <a:ext cx="241253" cy="203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0718" fill="norm" stroke="1" extrusionOk="0">
                  <a:moveTo>
                    <a:pt x="2250" y="9122"/>
                  </a:moveTo>
                  <a:cubicBezTo>
                    <a:pt x="3189" y="8690"/>
                    <a:pt x="4128" y="8258"/>
                    <a:pt x="4691" y="7502"/>
                  </a:cubicBezTo>
                  <a:cubicBezTo>
                    <a:pt x="5255" y="6746"/>
                    <a:pt x="5443" y="5666"/>
                    <a:pt x="5443" y="4478"/>
                  </a:cubicBezTo>
                  <a:cubicBezTo>
                    <a:pt x="5443" y="3290"/>
                    <a:pt x="5255" y="1994"/>
                    <a:pt x="4691" y="1562"/>
                  </a:cubicBezTo>
                  <a:cubicBezTo>
                    <a:pt x="4128" y="1130"/>
                    <a:pt x="3189" y="1562"/>
                    <a:pt x="2250" y="3614"/>
                  </a:cubicBezTo>
                  <a:cubicBezTo>
                    <a:pt x="1311" y="5666"/>
                    <a:pt x="371" y="9338"/>
                    <a:pt x="90" y="12362"/>
                  </a:cubicBezTo>
                  <a:cubicBezTo>
                    <a:pt x="-192" y="15386"/>
                    <a:pt x="184" y="17762"/>
                    <a:pt x="1311" y="19274"/>
                  </a:cubicBezTo>
                  <a:cubicBezTo>
                    <a:pt x="2438" y="20786"/>
                    <a:pt x="4316" y="21434"/>
                    <a:pt x="5912" y="19598"/>
                  </a:cubicBezTo>
                  <a:cubicBezTo>
                    <a:pt x="7509" y="17762"/>
                    <a:pt x="8824" y="13442"/>
                    <a:pt x="9387" y="12578"/>
                  </a:cubicBezTo>
                  <a:cubicBezTo>
                    <a:pt x="9951" y="11714"/>
                    <a:pt x="9763" y="14306"/>
                    <a:pt x="9669" y="16142"/>
                  </a:cubicBezTo>
                  <a:cubicBezTo>
                    <a:pt x="9575" y="17978"/>
                    <a:pt x="9575" y="19058"/>
                    <a:pt x="9669" y="19058"/>
                  </a:cubicBezTo>
                  <a:cubicBezTo>
                    <a:pt x="9763" y="19058"/>
                    <a:pt x="9951" y="17978"/>
                    <a:pt x="10326" y="14954"/>
                  </a:cubicBezTo>
                  <a:cubicBezTo>
                    <a:pt x="10702" y="11930"/>
                    <a:pt x="11265" y="6962"/>
                    <a:pt x="11829" y="4046"/>
                  </a:cubicBezTo>
                  <a:cubicBezTo>
                    <a:pt x="12392" y="1130"/>
                    <a:pt x="12956" y="266"/>
                    <a:pt x="13707" y="50"/>
                  </a:cubicBezTo>
                  <a:cubicBezTo>
                    <a:pt x="14458" y="-166"/>
                    <a:pt x="15398" y="266"/>
                    <a:pt x="16618" y="2318"/>
                  </a:cubicBezTo>
                  <a:cubicBezTo>
                    <a:pt x="17839" y="4370"/>
                    <a:pt x="19342" y="8042"/>
                    <a:pt x="20187" y="11282"/>
                  </a:cubicBezTo>
                  <a:cubicBezTo>
                    <a:pt x="21032" y="14522"/>
                    <a:pt x="21220" y="17330"/>
                    <a:pt x="21408" y="20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3807089" y="1898892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3870589" y="1962392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5243101" y="1404682"/>
              <a:ext cx="81819" cy="441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444" fill="norm" stroke="1" extrusionOk="0">
                  <a:moveTo>
                    <a:pt x="7867" y="7970"/>
                  </a:moveTo>
                  <a:cubicBezTo>
                    <a:pt x="9487" y="11467"/>
                    <a:pt x="11107" y="14964"/>
                    <a:pt x="11917" y="16970"/>
                  </a:cubicBezTo>
                  <a:cubicBezTo>
                    <a:pt x="12727" y="18975"/>
                    <a:pt x="12727" y="19490"/>
                    <a:pt x="12457" y="20107"/>
                  </a:cubicBezTo>
                  <a:cubicBezTo>
                    <a:pt x="12187" y="20724"/>
                    <a:pt x="11647" y="21444"/>
                    <a:pt x="10567" y="21444"/>
                  </a:cubicBezTo>
                  <a:cubicBezTo>
                    <a:pt x="9487" y="21444"/>
                    <a:pt x="7867" y="20724"/>
                    <a:pt x="5977" y="18461"/>
                  </a:cubicBezTo>
                  <a:cubicBezTo>
                    <a:pt x="4087" y="16198"/>
                    <a:pt x="1927" y="12393"/>
                    <a:pt x="847" y="9358"/>
                  </a:cubicBezTo>
                  <a:cubicBezTo>
                    <a:pt x="-233" y="6324"/>
                    <a:pt x="-233" y="4061"/>
                    <a:pt x="577" y="2570"/>
                  </a:cubicBezTo>
                  <a:cubicBezTo>
                    <a:pt x="1387" y="1078"/>
                    <a:pt x="3007" y="358"/>
                    <a:pt x="5167" y="101"/>
                  </a:cubicBezTo>
                  <a:cubicBezTo>
                    <a:pt x="7327" y="-156"/>
                    <a:pt x="10027" y="50"/>
                    <a:pt x="13537" y="1027"/>
                  </a:cubicBezTo>
                  <a:cubicBezTo>
                    <a:pt x="17047" y="2004"/>
                    <a:pt x="21367" y="3753"/>
                    <a:pt x="20827" y="5501"/>
                  </a:cubicBezTo>
                  <a:cubicBezTo>
                    <a:pt x="20287" y="7250"/>
                    <a:pt x="14887" y="8998"/>
                    <a:pt x="11107" y="10078"/>
                  </a:cubicBezTo>
                  <a:cubicBezTo>
                    <a:pt x="7327" y="11158"/>
                    <a:pt x="5167" y="11570"/>
                    <a:pt x="3007" y="11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5350139" y="1619492"/>
              <a:ext cx="139701" cy="16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7574"/>
                  </a:moveTo>
                  <a:cubicBezTo>
                    <a:pt x="0" y="6171"/>
                    <a:pt x="0" y="4769"/>
                    <a:pt x="818" y="4348"/>
                  </a:cubicBezTo>
                  <a:cubicBezTo>
                    <a:pt x="1636" y="3927"/>
                    <a:pt x="3273" y="4488"/>
                    <a:pt x="5727" y="6312"/>
                  </a:cubicBezTo>
                  <a:cubicBezTo>
                    <a:pt x="8182" y="8135"/>
                    <a:pt x="11455" y="11221"/>
                    <a:pt x="13091" y="13605"/>
                  </a:cubicBezTo>
                  <a:cubicBezTo>
                    <a:pt x="14727" y="15990"/>
                    <a:pt x="14727" y="17673"/>
                    <a:pt x="14236" y="19075"/>
                  </a:cubicBezTo>
                  <a:cubicBezTo>
                    <a:pt x="13745" y="20478"/>
                    <a:pt x="12764" y="21600"/>
                    <a:pt x="11618" y="21460"/>
                  </a:cubicBezTo>
                  <a:cubicBezTo>
                    <a:pt x="10473" y="21319"/>
                    <a:pt x="9164" y="19917"/>
                    <a:pt x="9164" y="16971"/>
                  </a:cubicBezTo>
                  <a:cubicBezTo>
                    <a:pt x="9164" y="14026"/>
                    <a:pt x="10473" y="9538"/>
                    <a:pt x="12764" y="6452"/>
                  </a:cubicBezTo>
                  <a:cubicBezTo>
                    <a:pt x="15055" y="3366"/>
                    <a:pt x="18327" y="16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5623684" y="1443281"/>
              <a:ext cx="139206" cy="379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10" fill="norm" stroke="1" extrusionOk="0">
                  <a:moveTo>
                    <a:pt x="21202" y="1350"/>
                  </a:moveTo>
                  <a:cubicBezTo>
                    <a:pt x="19590" y="870"/>
                    <a:pt x="17978" y="390"/>
                    <a:pt x="16205" y="150"/>
                  </a:cubicBezTo>
                  <a:cubicBezTo>
                    <a:pt x="14432" y="-90"/>
                    <a:pt x="12498" y="-90"/>
                    <a:pt x="10563" y="510"/>
                  </a:cubicBezTo>
                  <a:cubicBezTo>
                    <a:pt x="8629" y="1110"/>
                    <a:pt x="6695" y="2310"/>
                    <a:pt x="4760" y="4830"/>
                  </a:cubicBezTo>
                  <a:cubicBezTo>
                    <a:pt x="2826" y="7350"/>
                    <a:pt x="892" y="11190"/>
                    <a:pt x="247" y="13950"/>
                  </a:cubicBezTo>
                  <a:cubicBezTo>
                    <a:pt x="-398" y="16710"/>
                    <a:pt x="247" y="18390"/>
                    <a:pt x="1859" y="19470"/>
                  </a:cubicBezTo>
                  <a:cubicBezTo>
                    <a:pt x="3471" y="20550"/>
                    <a:pt x="6050" y="21030"/>
                    <a:pt x="8629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5756539" y="1459764"/>
              <a:ext cx="145440" cy="337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94" fill="norm" stroke="1" extrusionOk="0">
                  <a:moveTo>
                    <a:pt x="9391" y="5295"/>
                  </a:moveTo>
                  <a:cubicBezTo>
                    <a:pt x="8452" y="6770"/>
                    <a:pt x="7513" y="8246"/>
                    <a:pt x="7200" y="10661"/>
                  </a:cubicBezTo>
                  <a:cubicBezTo>
                    <a:pt x="6887" y="13076"/>
                    <a:pt x="7200" y="16430"/>
                    <a:pt x="7200" y="18442"/>
                  </a:cubicBezTo>
                  <a:cubicBezTo>
                    <a:pt x="7200" y="20455"/>
                    <a:pt x="6887" y="21126"/>
                    <a:pt x="6574" y="21126"/>
                  </a:cubicBezTo>
                  <a:cubicBezTo>
                    <a:pt x="6261" y="21126"/>
                    <a:pt x="5948" y="20455"/>
                    <a:pt x="5635" y="18174"/>
                  </a:cubicBezTo>
                  <a:cubicBezTo>
                    <a:pt x="5322" y="15893"/>
                    <a:pt x="5009" y="12003"/>
                    <a:pt x="5009" y="9185"/>
                  </a:cubicBezTo>
                  <a:cubicBezTo>
                    <a:pt x="5009" y="6368"/>
                    <a:pt x="5322" y="4624"/>
                    <a:pt x="5948" y="3282"/>
                  </a:cubicBezTo>
                  <a:cubicBezTo>
                    <a:pt x="6574" y="1941"/>
                    <a:pt x="7513" y="1001"/>
                    <a:pt x="8765" y="465"/>
                  </a:cubicBezTo>
                  <a:cubicBezTo>
                    <a:pt x="10017" y="-72"/>
                    <a:pt x="11583" y="-206"/>
                    <a:pt x="13461" y="398"/>
                  </a:cubicBezTo>
                  <a:cubicBezTo>
                    <a:pt x="15339" y="1001"/>
                    <a:pt x="17530" y="2343"/>
                    <a:pt x="18470" y="4154"/>
                  </a:cubicBezTo>
                  <a:cubicBezTo>
                    <a:pt x="19409" y="5965"/>
                    <a:pt x="19096" y="8246"/>
                    <a:pt x="18470" y="9722"/>
                  </a:cubicBezTo>
                  <a:cubicBezTo>
                    <a:pt x="17843" y="11198"/>
                    <a:pt x="16904" y="11869"/>
                    <a:pt x="15809" y="12472"/>
                  </a:cubicBezTo>
                  <a:cubicBezTo>
                    <a:pt x="14713" y="13076"/>
                    <a:pt x="13461" y="13613"/>
                    <a:pt x="13617" y="13948"/>
                  </a:cubicBezTo>
                  <a:cubicBezTo>
                    <a:pt x="13774" y="14283"/>
                    <a:pt x="15339" y="14418"/>
                    <a:pt x="16748" y="14686"/>
                  </a:cubicBezTo>
                  <a:cubicBezTo>
                    <a:pt x="18157" y="14954"/>
                    <a:pt x="19409" y="15357"/>
                    <a:pt x="20191" y="15893"/>
                  </a:cubicBezTo>
                  <a:cubicBezTo>
                    <a:pt x="20974" y="16430"/>
                    <a:pt x="21287" y="17101"/>
                    <a:pt x="21443" y="17772"/>
                  </a:cubicBezTo>
                  <a:cubicBezTo>
                    <a:pt x="21600" y="18442"/>
                    <a:pt x="21600" y="19113"/>
                    <a:pt x="20035" y="19851"/>
                  </a:cubicBezTo>
                  <a:cubicBezTo>
                    <a:pt x="18470" y="20589"/>
                    <a:pt x="15339" y="21394"/>
                    <a:pt x="11739" y="21394"/>
                  </a:cubicBezTo>
                  <a:cubicBezTo>
                    <a:pt x="8139" y="21394"/>
                    <a:pt x="4070" y="20589"/>
                    <a:pt x="0" y="19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6080389" y="1485611"/>
              <a:ext cx="193958" cy="262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053" fill="norm" stroke="1" extrusionOk="0">
                  <a:moveTo>
                    <a:pt x="0" y="7186"/>
                  </a:moveTo>
                  <a:cubicBezTo>
                    <a:pt x="704" y="11267"/>
                    <a:pt x="1409" y="15349"/>
                    <a:pt x="1643" y="17815"/>
                  </a:cubicBezTo>
                  <a:cubicBezTo>
                    <a:pt x="1878" y="20282"/>
                    <a:pt x="1643" y="21132"/>
                    <a:pt x="1291" y="21047"/>
                  </a:cubicBezTo>
                  <a:cubicBezTo>
                    <a:pt x="939" y="20962"/>
                    <a:pt x="470" y="19941"/>
                    <a:pt x="470" y="17305"/>
                  </a:cubicBezTo>
                  <a:cubicBezTo>
                    <a:pt x="470" y="14669"/>
                    <a:pt x="939" y="10417"/>
                    <a:pt x="2348" y="6930"/>
                  </a:cubicBezTo>
                  <a:cubicBezTo>
                    <a:pt x="3757" y="3444"/>
                    <a:pt x="6104" y="723"/>
                    <a:pt x="9274" y="127"/>
                  </a:cubicBezTo>
                  <a:cubicBezTo>
                    <a:pt x="12443" y="-468"/>
                    <a:pt x="16435" y="1063"/>
                    <a:pt x="18665" y="3784"/>
                  </a:cubicBezTo>
                  <a:cubicBezTo>
                    <a:pt x="20896" y="6505"/>
                    <a:pt x="21365" y="10417"/>
                    <a:pt x="21483" y="12798"/>
                  </a:cubicBezTo>
                  <a:cubicBezTo>
                    <a:pt x="21600" y="15179"/>
                    <a:pt x="21365" y="16030"/>
                    <a:pt x="21130" y="16965"/>
                  </a:cubicBezTo>
                  <a:cubicBezTo>
                    <a:pt x="20896" y="17901"/>
                    <a:pt x="20661" y="18921"/>
                    <a:pt x="20426" y="19346"/>
                  </a:cubicBezTo>
                  <a:cubicBezTo>
                    <a:pt x="20191" y="19771"/>
                    <a:pt x="19957" y="19601"/>
                    <a:pt x="19722" y="19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6455664" y="1415164"/>
              <a:ext cx="126376" cy="312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32" fill="norm" stroke="1" extrusionOk="0">
                  <a:moveTo>
                    <a:pt x="11774" y="7521"/>
                  </a:moveTo>
                  <a:cubicBezTo>
                    <a:pt x="9614" y="9564"/>
                    <a:pt x="7454" y="11608"/>
                    <a:pt x="5654" y="13651"/>
                  </a:cubicBezTo>
                  <a:cubicBezTo>
                    <a:pt x="3854" y="15694"/>
                    <a:pt x="2414" y="17737"/>
                    <a:pt x="1514" y="19197"/>
                  </a:cubicBezTo>
                  <a:cubicBezTo>
                    <a:pt x="614" y="20656"/>
                    <a:pt x="254" y="21532"/>
                    <a:pt x="74" y="21532"/>
                  </a:cubicBezTo>
                  <a:cubicBezTo>
                    <a:pt x="-106" y="21532"/>
                    <a:pt x="-106" y="20656"/>
                    <a:pt x="1874" y="17664"/>
                  </a:cubicBezTo>
                  <a:cubicBezTo>
                    <a:pt x="3854" y="14673"/>
                    <a:pt x="7814" y="9564"/>
                    <a:pt x="10514" y="6573"/>
                  </a:cubicBezTo>
                  <a:cubicBezTo>
                    <a:pt x="13214" y="3581"/>
                    <a:pt x="14654" y="2705"/>
                    <a:pt x="16274" y="1829"/>
                  </a:cubicBezTo>
                  <a:cubicBezTo>
                    <a:pt x="17894" y="954"/>
                    <a:pt x="19694" y="78"/>
                    <a:pt x="20594" y="5"/>
                  </a:cubicBezTo>
                  <a:cubicBezTo>
                    <a:pt x="21494" y="-68"/>
                    <a:pt x="21494" y="662"/>
                    <a:pt x="21494" y="4164"/>
                  </a:cubicBezTo>
                  <a:cubicBezTo>
                    <a:pt x="21494" y="7667"/>
                    <a:pt x="21494" y="13943"/>
                    <a:pt x="21494" y="20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6505839" y="1562342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6670939" y="1301992"/>
              <a:ext cx="154033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11937" y="0"/>
                  </a:moveTo>
                  <a:cubicBezTo>
                    <a:pt x="14779" y="2514"/>
                    <a:pt x="17621" y="5029"/>
                    <a:pt x="19326" y="7543"/>
                  </a:cubicBezTo>
                  <a:cubicBezTo>
                    <a:pt x="21032" y="10057"/>
                    <a:pt x="21600" y="12571"/>
                    <a:pt x="18189" y="14914"/>
                  </a:cubicBezTo>
                  <a:cubicBezTo>
                    <a:pt x="14779" y="17257"/>
                    <a:pt x="7389" y="19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5210439" y="1928525"/>
              <a:ext cx="1231901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1" y="20184"/>
                    <a:pt x="223" y="18767"/>
                    <a:pt x="631" y="17705"/>
                  </a:cubicBezTo>
                  <a:cubicBezTo>
                    <a:pt x="1039" y="16643"/>
                    <a:pt x="1744" y="15934"/>
                    <a:pt x="2654" y="14872"/>
                  </a:cubicBezTo>
                  <a:cubicBezTo>
                    <a:pt x="3563" y="13810"/>
                    <a:pt x="4676" y="12393"/>
                    <a:pt x="5827" y="10977"/>
                  </a:cubicBezTo>
                  <a:cubicBezTo>
                    <a:pt x="6977" y="9561"/>
                    <a:pt x="8165" y="8144"/>
                    <a:pt x="9501" y="6551"/>
                  </a:cubicBezTo>
                  <a:cubicBezTo>
                    <a:pt x="10837" y="4957"/>
                    <a:pt x="12322" y="3187"/>
                    <a:pt x="13899" y="1948"/>
                  </a:cubicBezTo>
                  <a:cubicBezTo>
                    <a:pt x="15476" y="708"/>
                    <a:pt x="17146" y="0"/>
                    <a:pt x="18445" y="0"/>
                  </a:cubicBezTo>
                  <a:cubicBezTo>
                    <a:pt x="19744" y="0"/>
                    <a:pt x="20672" y="708"/>
                    <a:pt x="21600" y="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5604609" y="2150690"/>
              <a:ext cx="104708" cy="421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402" fill="norm" stroke="1" extrusionOk="0">
                  <a:moveTo>
                    <a:pt x="4893" y="5915"/>
                  </a:moveTo>
                  <a:cubicBezTo>
                    <a:pt x="3231" y="7312"/>
                    <a:pt x="1570" y="8709"/>
                    <a:pt x="1154" y="11019"/>
                  </a:cubicBezTo>
                  <a:cubicBezTo>
                    <a:pt x="739" y="13330"/>
                    <a:pt x="1570" y="16554"/>
                    <a:pt x="1777" y="18542"/>
                  </a:cubicBezTo>
                  <a:cubicBezTo>
                    <a:pt x="1985" y="20530"/>
                    <a:pt x="1570" y="21282"/>
                    <a:pt x="1154" y="21390"/>
                  </a:cubicBezTo>
                  <a:cubicBezTo>
                    <a:pt x="739" y="21497"/>
                    <a:pt x="323" y="20960"/>
                    <a:pt x="116" y="18972"/>
                  </a:cubicBezTo>
                  <a:cubicBezTo>
                    <a:pt x="-92" y="16984"/>
                    <a:pt x="-92" y="13545"/>
                    <a:pt x="739" y="10428"/>
                  </a:cubicBezTo>
                  <a:cubicBezTo>
                    <a:pt x="1570" y="7312"/>
                    <a:pt x="3231" y="4518"/>
                    <a:pt x="4685" y="2852"/>
                  </a:cubicBezTo>
                  <a:cubicBezTo>
                    <a:pt x="6139" y="1187"/>
                    <a:pt x="7385" y="649"/>
                    <a:pt x="9046" y="327"/>
                  </a:cubicBezTo>
                  <a:cubicBezTo>
                    <a:pt x="10708" y="4"/>
                    <a:pt x="12785" y="-103"/>
                    <a:pt x="14654" y="112"/>
                  </a:cubicBezTo>
                  <a:cubicBezTo>
                    <a:pt x="16523" y="327"/>
                    <a:pt x="18185" y="864"/>
                    <a:pt x="19431" y="1993"/>
                  </a:cubicBezTo>
                  <a:cubicBezTo>
                    <a:pt x="20677" y="3121"/>
                    <a:pt x="21508" y="4840"/>
                    <a:pt x="18393" y="6237"/>
                  </a:cubicBezTo>
                  <a:cubicBezTo>
                    <a:pt x="15277" y="7634"/>
                    <a:pt x="8216" y="8709"/>
                    <a:pt x="1154" y="9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5693039" y="2317992"/>
              <a:ext cx="165101" cy="22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8479"/>
                  </a:moveTo>
                  <a:cubicBezTo>
                    <a:pt x="831" y="7671"/>
                    <a:pt x="1662" y="6864"/>
                    <a:pt x="2769" y="6763"/>
                  </a:cubicBezTo>
                  <a:cubicBezTo>
                    <a:pt x="3877" y="6662"/>
                    <a:pt x="5262" y="7267"/>
                    <a:pt x="6923" y="9286"/>
                  </a:cubicBezTo>
                  <a:cubicBezTo>
                    <a:pt x="8585" y="11305"/>
                    <a:pt x="10523" y="14736"/>
                    <a:pt x="11215" y="16957"/>
                  </a:cubicBezTo>
                  <a:cubicBezTo>
                    <a:pt x="11908" y="19178"/>
                    <a:pt x="11354" y="20187"/>
                    <a:pt x="10385" y="20793"/>
                  </a:cubicBezTo>
                  <a:cubicBezTo>
                    <a:pt x="9415" y="21398"/>
                    <a:pt x="8031" y="21600"/>
                    <a:pt x="7200" y="21095"/>
                  </a:cubicBezTo>
                  <a:cubicBezTo>
                    <a:pt x="6369" y="20591"/>
                    <a:pt x="6092" y="19379"/>
                    <a:pt x="6646" y="16654"/>
                  </a:cubicBezTo>
                  <a:cubicBezTo>
                    <a:pt x="7200" y="13929"/>
                    <a:pt x="8585" y="9690"/>
                    <a:pt x="11215" y="6662"/>
                  </a:cubicBezTo>
                  <a:cubicBezTo>
                    <a:pt x="13846" y="3634"/>
                    <a:pt x="17723" y="18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5941633" y="2199521"/>
              <a:ext cx="107007" cy="328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57" fill="norm" stroke="1" extrusionOk="0">
                  <a:moveTo>
                    <a:pt x="21411" y="2349"/>
                  </a:moveTo>
                  <a:cubicBezTo>
                    <a:pt x="20140" y="1519"/>
                    <a:pt x="18870" y="688"/>
                    <a:pt x="17176" y="272"/>
                  </a:cubicBezTo>
                  <a:cubicBezTo>
                    <a:pt x="15482" y="-143"/>
                    <a:pt x="13364" y="-143"/>
                    <a:pt x="10823" y="688"/>
                  </a:cubicBezTo>
                  <a:cubicBezTo>
                    <a:pt x="8282" y="1519"/>
                    <a:pt x="5317" y="3180"/>
                    <a:pt x="3199" y="5672"/>
                  </a:cubicBezTo>
                  <a:cubicBezTo>
                    <a:pt x="1082" y="8165"/>
                    <a:pt x="-189" y="11488"/>
                    <a:pt x="23" y="14119"/>
                  </a:cubicBezTo>
                  <a:cubicBezTo>
                    <a:pt x="235" y="16749"/>
                    <a:pt x="1929" y="18688"/>
                    <a:pt x="4046" y="19795"/>
                  </a:cubicBezTo>
                  <a:cubicBezTo>
                    <a:pt x="6164" y="20903"/>
                    <a:pt x="8705" y="21180"/>
                    <a:pt x="11246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6115080" y="2168677"/>
              <a:ext cx="155810" cy="34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40" fill="norm" stroke="1" extrusionOk="0">
                  <a:moveTo>
                    <a:pt x="13605" y="2969"/>
                  </a:moveTo>
                  <a:cubicBezTo>
                    <a:pt x="11562" y="3891"/>
                    <a:pt x="9518" y="4813"/>
                    <a:pt x="7475" y="7316"/>
                  </a:cubicBezTo>
                  <a:cubicBezTo>
                    <a:pt x="5432" y="9818"/>
                    <a:pt x="3389" y="13901"/>
                    <a:pt x="2075" y="16338"/>
                  </a:cubicBezTo>
                  <a:cubicBezTo>
                    <a:pt x="762" y="18774"/>
                    <a:pt x="178" y="19564"/>
                    <a:pt x="32" y="19499"/>
                  </a:cubicBezTo>
                  <a:cubicBezTo>
                    <a:pt x="-114" y="19433"/>
                    <a:pt x="178" y="18511"/>
                    <a:pt x="2075" y="15613"/>
                  </a:cubicBezTo>
                  <a:cubicBezTo>
                    <a:pt x="3972" y="12716"/>
                    <a:pt x="7475" y="7842"/>
                    <a:pt x="9664" y="5077"/>
                  </a:cubicBezTo>
                  <a:cubicBezTo>
                    <a:pt x="11854" y="2311"/>
                    <a:pt x="12729" y="1652"/>
                    <a:pt x="13605" y="1060"/>
                  </a:cubicBezTo>
                  <a:cubicBezTo>
                    <a:pt x="14481" y="467"/>
                    <a:pt x="15356" y="-60"/>
                    <a:pt x="16232" y="6"/>
                  </a:cubicBezTo>
                  <a:cubicBezTo>
                    <a:pt x="17108" y="72"/>
                    <a:pt x="17983" y="730"/>
                    <a:pt x="18275" y="2969"/>
                  </a:cubicBezTo>
                  <a:cubicBezTo>
                    <a:pt x="18567" y="5208"/>
                    <a:pt x="18275" y="9028"/>
                    <a:pt x="18713" y="12386"/>
                  </a:cubicBezTo>
                  <a:cubicBezTo>
                    <a:pt x="19151" y="15745"/>
                    <a:pt x="20318" y="18642"/>
                    <a:pt x="21486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6143889" y="2317992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8720"/>
                    <a:pt x="11270" y="15840"/>
                    <a:pt x="14870" y="12240"/>
                  </a:cubicBezTo>
                  <a:cubicBezTo>
                    <a:pt x="18470" y="8640"/>
                    <a:pt x="20035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6334389" y="2133842"/>
              <a:ext cx="71922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7" h="21600" fill="norm" stroke="1" extrusionOk="0">
                  <a:moveTo>
                    <a:pt x="5400" y="0"/>
                  </a:moveTo>
                  <a:cubicBezTo>
                    <a:pt x="11400" y="4036"/>
                    <a:pt x="17400" y="8073"/>
                    <a:pt x="19500" y="11291"/>
                  </a:cubicBezTo>
                  <a:cubicBezTo>
                    <a:pt x="21600" y="14509"/>
                    <a:pt x="19800" y="16909"/>
                    <a:pt x="15900" y="18491"/>
                  </a:cubicBezTo>
                  <a:cubicBezTo>
                    <a:pt x="12000" y="20073"/>
                    <a:pt x="6000" y="20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7445639" y="1987792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8417454" y="1489166"/>
              <a:ext cx="81932" cy="500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2" h="21470" fill="norm" stroke="1" extrusionOk="0">
                  <a:moveTo>
                    <a:pt x="1514" y="13211"/>
                  </a:moveTo>
                  <a:cubicBezTo>
                    <a:pt x="1514" y="15662"/>
                    <a:pt x="1514" y="18112"/>
                    <a:pt x="1251" y="19564"/>
                  </a:cubicBezTo>
                  <a:cubicBezTo>
                    <a:pt x="988" y="21016"/>
                    <a:pt x="461" y="21470"/>
                    <a:pt x="197" y="21470"/>
                  </a:cubicBezTo>
                  <a:cubicBezTo>
                    <a:pt x="-66" y="21470"/>
                    <a:pt x="-66" y="21016"/>
                    <a:pt x="197" y="19110"/>
                  </a:cubicBezTo>
                  <a:cubicBezTo>
                    <a:pt x="461" y="17204"/>
                    <a:pt x="988" y="13846"/>
                    <a:pt x="2041" y="10670"/>
                  </a:cubicBezTo>
                  <a:cubicBezTo>
                    <a:pt x="3095" y="7494"/>
                    <a:pt x="4675" y="4499"/>
                    <a:pt x="5993" y="2683"/>
                  </a:cubicBezTo>
                  <a:cubicBezTo>
                    <a:pt x="7310" y="868"/>
                    <a:pt x="8363" y="233"/>
                    <a:pt x="10207" y="52"/>
                  </a:cubicBezTo>
                  <a:cubicBezTo>
                    <a:pt x="12051" y="-130"/>
                    <a:pt x="14685" y="142"/>
                    <a:pt x="17056" y="1231"/>
                  </a:cubicBezTo>
                  <a:cubicBezTo>
                    <a:pt x="19427" y="2320"/>
                    <a:pt x="21534" y="4226"/>
                    <a:pt x="19690" y="6132"/>
                  </a:cubicBezTo>
                  <a:cubicBezTo>
                    <a:pt x="17846" y="8038"/>
                    <a:pt x="12051" y="9944"/>
                    <a:pt x="8363" y="11078"/>
                  </a:cubicBezTo>
                  <a:cubicBezTo>
                    <a:pt x="4675" y="12213"/>
                    <a:pt x="3095" y="12576"/>
                    <a:pt x="1514" y="12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8493389" y="1727442"/>
              <a:ext cx="165101" cy="222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9690"/>
                  </a:moveTo>
                  <a:cubicBezTo>
                    <a:pt x="0" y="8680"/>
                    <a:pt x="0" y="7671"/>
                    <a:pt x="0" y="6662"/>
                  </a:cubicBezTo>
                  <a:cubicBezTo>
                    <a:pt x="0" y="5652"/>
                    <a:pt x="0" y="4643"/>
                    <a:pt x="831" y="4239"/>
                  </a:cubicBezTo>
                  <a:cubicBezTo>
                    <a:pt x="1662" y="3836"/>
                    <a:pt x="3323" y="4037"/>
                    <a:pt x="5677" y="6056"/>
                  </a:cubicBezTo>
                  <a:cubicBezTo>
                    <a:pt x="8031" y="8075"/>
                    <a:pt x="11077" y="11910"/>
                    <a:pt x="12600" y="14333"/>
                  </a:cubicBezTo>
                  <a:cubicBezTo>
                    <a:pt x="14123" y="16755"/>
                    <a:pt x="14123" y="17764"/>
                    <a:pt x="13708" y="18673"/>
                  </a:cubicBezTo>
                  <a:cubicBezTo>
                    <a:pt x="13292" y="19581"/>
                    <a:pt x="12462" y="20389"/>
                    <a:pt x="11354" y="20893"/>
                  </a:cubicBezTo>
                  <a:cubicBezTo>
                    <a:pt x="10246" y="21398"/>
                    <a:pt x="8862" y="21600"/>
                    <a:pt x="8169" y="19379"/>
                  </a:cubicBezTo>
                  <a:cubicBezTo>
                    <a:pt x="7477" y="17159"/>
                    <a:pt x="7477" y="12516"/>
                    <a:pt x="9831" y="8882"/>
                  </a:cubicBezTo>
                  <a:cubicBezTo>
                    <a:pt x="12185" y="5249"/>
                    <a:pt x="16892" y="26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8723943" y="1535419"/>
              <a:ext cx="182197" cy="390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02" fill="norm" stroke="1" extrusionOk="0">
                  <a:moveTo>
                    <a:pt x="21371" y="1825"/>
                  </a:moveTo>
                  <a:cubicBezTo>
                    <a:pt x="20378" y="1245"/>
                    <a:pt x="19385" y="664"/>
                    <a:pt x="18268" y="316"/>
                  </a:cubicBezTo>
                  <a:cubicBezTo>
                    <a:pt x="17150" y="-33"/>
                    <a:pt x="15909" y="-149"/>
                    <a:pt x="14295" y="257"/>
                  </a:cubicBezTo>
                  <a:cubicBezTo>
                    <a:pt x="12681" y="664"/>
                    <a:pt x="10695" y="1593"/>
                    <a:pt x="8212" y="4032"/>
                  </a:cubicBezTo>
                  <a:cubicBezTo>
                    <a:pt x="5730" y="6470"/>
                    <a:pt x="2750" y="10419"/>
                    <a:pt x="1261" y="13438"/>
                  </a:cubicBezTo>
                  <a:cubicBezTo>
                    <a:pt x="-229" y="16457"/>
                    <a:pt x="-229" y="18548"/>
                    <a:pt x="392" y="19767"/>
                  </a:cubicBezTo>
                  <a:cubicBezTo>
                    <a:pt x="1012" y="20986"/>
                    <a:pt x="2254" y="21335"/>
                    <a:pt x="3619" y="21393"/>
                  </a:cubicBezTo>
                  <a:cubicBezTo>
                    <a:pt x="4985" y="21451"/>
                    <a:pt x="6474" y="21219"/>
                    <a:pt x="7964" y="20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8923974" y="1521809"/>
              <a:ext cx="149383" cy="357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32" fill="norm" stroke="1" extrusionOk="0">
                  <a:moveTo>
                    <a:pt x="12952" y="6626"/>
                  </a:moveTo>
                  <a:cubicBezTo>
                    <a:pt x="10518" y="7897"/>
                    <a:pt x="8084" y="9167"/>
                    <a:pt x="6259" y="11391"/>
                  </a:cubicBezTo>
                  <a:cubicBezTo>
                    <a:pt x="4433" y="13614"/>
                    <a:pt x="3216" y="16791"/>
                    <a:pt x="2152" y="18760"/>
                  </a:cubicBezTo>
                  <a:cubicBezTo>
                    <a:pt x="1087" y="20730"/>
                    <a:pt x="174" y="21492"/>
                    <a:pt x="22" y="21428"/>
                  </a:cubicBezTo>
                  <a:cubicBezTo>
                    <a:pt x="-130" y="21365"/>
                    <a:pt x="478" y="20476"/>
                    <a:pt x="2152" y="17871"/>
                  </a:cubicBezTo>
                  <a:cubicBezTo>
                    <a:pt x="3825" y="15266"/>
                    <a:pt x="6563" y="10946"/>
                    <a:pt x="9149" y="7833"/>
                  </a:cubicBezTo>
                  <a:cubicBezTo>
                    <a:pt x="11735" y="4720"/>
                    <a:pt x="14169" y="2814"/>
                    <a:pt x="15994" y="1607"/>
                  </a:cubicBezTo>
                  <a:cubicBezTo>
                    <a:pt x="17819" y="400"/>
                    <a:pt x="19036" y="-108"/>
                    <a:pt x="19949" y="19"/>
                  </a:cubicBezTo>
                  <a:cubicBezTo>
                    <a:pt x="20862" y="146"/>
                    <a:pt x="21470" y="908"/>
                    <a:pt x="21470" y="3323"/>
                  </a:cubicBezTo>
                  <a:cubicBezTo>
                    <a:pt x="21470" y="5737"/>
                    <a:pt x="20862" y="9803"/>
                    <a:pt x="20253" y="12852"/>
                  </a:cubicBezTo>
                  <a:cubicBezTo>
                    <a:pt x="19645" y="15901"/>
                    <a:pt x="19036" y="17934"/>
                    <a:pt x="18428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8967522" y="1695692"/>
              <a:ext cx="148168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21600"/>
                  </a:moveTo>
                  <a:cubicBezTo>
                    <a:pt x="1543" y="20400"/>
                    <a:pt x="0" y="19200"/>
                    <a:pt x="0" y="18000"/>
                  </a:cubicBezTo>
                  <a:cubicBezTo>
                    <a:pt x="0" y="16800"/>
                    <a:pt x="1543" y="15600"/>
                    <a:pt x="5400" y="12600"/>
                  </a:cubicBezTo>
                  <a:cubicBezTo>
                    <a:pt x="9257" y="9600"/>
                    <a:pt x="1542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9160139" y="1486142"/>
              <a:ext cx="9925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600" fill="norm" stroke="1" extrusionOk="0">
                  <a:moveTo>
                    <a:pt x="12150" y="0"/>
                  </a:moveTo>
                  <a:cubicBezTo>
                    <a:pt x="14400" y="2555"/>
                    <a:pt x="16650" y="5110"/>
                    <a:pt x="18450" y="7781"/>
                  </a:cubicBezTo>
                  <a:cubicBezTo>
                    <a:pt x="20250" y="10452"/>
                    <a:pt x="21600" y="13239"/>
                    <a:pt x="20925" y="15387"/>
                  </a:cubicBezTo>
                  <a:cubicBezTo>
                    <a:pt x="20250" y="17535"/>
                    <a:pt x="17550" y="19045"/>
                    <a:pt x="13725" y="19974"/>
                  </a:cubicBezTo>
                  <a:cubicBezTo>
                    <a:pt x="9900" y="20903"/>
                    <a:pt x="4950" y="21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9443772" y="1640659"/>
              <a:ext cx="244449" cy="235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37" fill="norm" stroke="1" extrusionOk="0">
                  <a:moveTo>
                    <a:pt x="4615" y="386"/>
                  </a:moveTo>
                  <a:cubicBezTo>
                    <a:pt x="3323" y="193"/>
                    <a:pt x="2031" y="0"/>
                    <a:pt x="2031" y="0"/>
                  </a:cubicBezTo>
                  <a:cubicBezTo>
                    <a:pt x="2031" y="0"/>
                    <a:pt x="3323" y="193"/>
                    <a:pt x="6185" y="1157"/>
                  </a:cubicBezTo>
                  <a:cubicBezTo>
                    <a:pt x="9046" y="2121"/>
                    <a:pt x="13477" y="3857"/>
                    <a:pt x="16431" y="5111"/>
                  </a:cubicBezTo>
                  <a:cubicBezTo>
                    <a:pt x="19385" y="6364"/>
                    <a:pt x="20862" y="7136"/>
                    <a:pt x="21231" y="7811"/>
                  </a:cubicBezTo>
                  <a:cubicBezTo>
                    <a:pt x="21600" y="8486"/>
                    <a:pt x="20862" y="9064"/>
                    <a:pt x="18462" y="10414"/>
                  </a:cubicBezTo>
                  <a:cubicBezTo>
                    <a:pt x="16062" y="11764"/>
                    <a:pt x="12000" y="13886"/>
                    <a:pt x="9138" y="15429"/>
                  </a:cubicBezTo>
                  <a:cubicBezTo>
                    <a:pt x="6277" y="16971"/>
                    <a:pt x="4615" y="17936"/>
                    <a:pt x="3046" y="18900"/>
                  </a:cubicBezTo>
                  <a:cubicBezTo>
                    <a:pt x="1477" y="19864"/>
                    <a:pt x="0" y="20829"/>
                    <a:pt x="0" y="21214"/>
                  </a:cubicBezTo>
                  <a:cubicBezTo>
                    <a:pt x="0" y="21600"/>
                    <a:pt x="1477" y="21407"/>
                    <a:pt x="2954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9779177" y="1613142"/>
              <a:ext cx="155663" cy="253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95" fill="norm" stroke="1" extrusionOk="0">
                  <a:moveTo>
                    <a:pt x="17963" y="5843"/>
                  </a:moveTo>
                  <a:cubicBezTo>
                    <a:pt x="17671" y="4780"/>
                    <a:pt x="17380" y="3718"/>
                    <a:pt x="16358" y="3187"/>
                  </a:cubicBezTo>
                  <a:cubicBezTo>
                    <a:pt x="15336" y="2656"/>
                    <a:pt x="13585" y="2656"/>
                    <a:pt x="11250" y="3718"/>
                  </a:cubicBezTo>
                  <a:cubicBezTo>
                    <a:pt x="8915" y="4780"/>
                    <a:pt x="5996" y="6905"/>
                    <a:pt x="3807" y="9826"/>
                  </a:cubicBezTo>
                  <a:cubicBezTo>
                    <a:pt x="1617" y="12748"/>
                    <a:pt x="158" y="16466"/>
                    <a:pt x="12" y="18679"/>
                  </a:cubicBezTo>
                  <a:cubicBezTo>
                    <a:pt x="-134" y="20892"/>
                    <a:pt x="1034" y="21600"/>
                    <a:pt x="4536" y="20980"/>
                  </a:cubicBezTo>
                  <a:cubicBezTo>
                    <a:pt x="8039" y="20361"/>
                    <a:pt x="13877" y="18413"/>
                    <a:pt x="17088" y="14695"/>
                  </a:cubicBezTo>
                  <a:cubicBezTo>
                    <a:pt x="20298" y="10977"/>
                    <a:pt x="20882" y="5489"/>
                    <a:pt x="214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409839" y="3448292"/>
              <a:ext cx="1035685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" y="21144"/>
                    <a:pt x="221" y="20689"/>
                    <a:pt x="360" y="20552"/>
                  </a:cubicBezTo>
                  <a:cubicBezTo>
                    <a:pt x="499" y="20415"/>
                    <a:pt x="667" y="20597"/>
                    <a:pt x="834" y="20643"/>
                  </a:cubicBezTo>
                  <a:cubicBezTo>
                    <a:pt x="1002" y="20689"/>
                    <a:pt x="1170" y="20597"/>
                    <a:pt x="1342" y="20461"/>
                  </a:cubicBezTo>
                  <a:cubicBezTo>
                    <a:pt x="1514" y="20324"/>
                    <a:pt x="1691" y="20142"/>
                    <a:pt x="1843" y="19914"/>
                  </a:cubicBezTo>
                  <a:cubicBezTo>
                    <a:pt x="1995" y="19686"/>
                    <a:pt x="2123" y="19413"/>
                    <a:pt x="2262" y="19185"/>
                  </a:cubicBezTo>
                  <a:cubicBezTo>
                    <a:pt x="2401" y="18957"/>
                    <a:pt x="2552" y="18775"/>
                    <a:pt x="2713" y="18501"/>
                  </a:cubicBezTo>
                  <a:cubicBezTo>
                    <a:pt x="2874" y="18228"/>
                    <a:pt x="3046" y="17863"/>
                    <a:pt x="3223" y="17499"/>
                  </a:cubicBezTo>
                  <a:cubicBezTo>
                    <a:pt x="3399" y="17134"/>
                    <a:pt x="3580" y="16770"/>
                    <a:pt x="3719" y="16496"/>
                  </a:cubicBezTo>
                  <a:cubicBezTo>
                    <a:pt x="3858" y="16223"/>
                    <a:pt x="3955" y="16041"/>
                    <a:pt x="4057" y="15858"/>
                  </a:cubicBezTo>
                  <a:cubicBezTo>
                    <a:pt x="4158" y="15676"/>
                    <a:pt x="4264" y="15494"/>
                    <a:pt x="4366" y="15311"/>
                  </a:cubicBezTo>
                  <a:cubicBezTo>
                    <a:pt x="4467" y="15129"/>
                    <a:pt x="4565" y="14947"/>
                    <a:pt x="4677" y="14719"/>
                  </a:cubicBezTo>
                  <a:cubicBezTo>
                    <a:pt x="4790" y="14491"/>
                    <a:pt x="4918" y="14218"/>
                    <a:pt x="5039" y="13990"/>
                  </a:cubicBezTo>
                  <a:cubicBezTo>
                    <a:pt x="5161" y="13762"/>
                    <a:pt x="5275" y="13580"/>
                    <a:pt x="5388" y="13397"/>
                  </a:cubicBezTo>
                  <a:cubicBezTo>
                    <a:pt x="5500" y="13215"/>
                    <a:pt x="5611" y="13033"/>
                    <a:pt x="5730" y="12805"/>
                  </a:cubicBezTo>
                  <a:cubicBezTo>
                    <a:pt x="5849" y="12577"/>
                    <a:pt x="5977" y="12304"/>
                    <a:pt x="6107" y="12030"/>
                  </a:cubicBezTo>
                  <a:cubicBezTo>
                    <a:pt x="6238" y="11757"/>
                    <a:pt x="6370" y="11484"/>
                    <a:pt x="6503" y="11210"/>
                  </a:cubicBezTo>
                  <a:cubicBezTo>
                    <a:pt x="6635" y="10937"/>
                    <a:pt x="6767" y="10663"/>
                    <a:pt x="6966" y="10299"/>
                  </a:cubicBezTo>
                  <a:cubicBezTo>
                    <a:pt x="7165" y="9934"/>
                    <a:pt x="7430" y="9478"/>
                    <a:pt x="7637" y="9114"/>
                  </a:cubicBezTo>
                  <a:cubicBezTo>
                    <a:pt x="7845" y="8749"/>
                    <a:pt x="7995" y="8476"/>
                    <a:pt x="8142" y="8203"/>
                  </a:cubicBezTo>
                  <a:cubicBezTo>
                    <a:pt x="8290" y="7929"/>
                    <a:pt x="8436" y="7656"/>
                    <a:pt x="8584" y="7382"/>
                  </a:cubicBezTo>
                  <a:cubicBezTo>
                    <a:pt x="8732" y="7109"/>
                    <a:pt x="8882" y="6835"/>
                    <a:pt x="9109" y="6471"/>
                  </a:cubicBezTo>
                  <a:cubicBezTo>
                    <a:pt x="9337" y="6106"/>
                    <a:pt x="9641" y="5651"/>
                    <a:pt x="9873" y="5286"/>
                  </a:cubicBezTo>
                  <a:cubicBezTo>
                    <a:pt x="10105" y="4922"/>
                    <a:pt x="10264" y="4648"/>
                    <a:pt x="10425" y="4420"/>
                  </a:cubicBezTo>
                  <a:cubicBezTo>
                    <a:pt x="10586" y="4192"/>
                    <a:pt x="10749" y="4010"/>
                    <a:pt x="10906" y="3782"/>
                  </a:cubicBezTo>
                  <a:cubicBezTo>
                    <a:pt x="11063" y="3554"/>
                    <a:pt x="11213" y="3281"/>
                    <a:pt x="11376" y="3053"/>
                  </a:cubicBezTo>
                  <a:cubicBezTo>
                    <a:pt x="11539" y="2825"/>
                    <a:pt x="11716" y="2643"/>
                    <a:pt x="11888" y="2461"/>
                  </a:cubicBezTo>
                  <a:cubicBezTo>
                    <a:pt x="12060" y="2278"/>
                    <a:pt x="12228" y="2096"/>
                    <a:pt x="12400" y="1914"/>
                  </a:cubicBezTo>
                  <a:cubicBezTo>
                    <a:pt x="12572" y="1732"/>
                    <a:pt x="12749" y="1549"/>
                    <a:pt x="12917" y="1367"/>
                  </a:cubicBezTo>
                  <a:cubicBezTo>
                    <a:pt x="13084" y="1185"/>
                    <a:pt x="13243" y="1003"/>
                    <a:pt x="13416" y="866"/>
                  </a:cubicBezTo>
                  <a:cubicBezTo>
                    <a:pt x="13588" y="729"/>
                    <a:pt x="13773" y="638"/>
                    <a:pt x="13952" y="547"/>
                  </a:cubicBezTo>
                  <a:cubicBezTo>
                    <a:pt x="14131" y="456"/>
                    <a:pt x="14303" y="365"/>
                    <a:pt x="14479" y="319"/>
                  </a:cubicBezTo>
                  <a:cubicBezTo>
                    <a:pt x="14656" y="273"/>
                    <a:pt x="14837" y="273"/>
                    <a:pt x="15007" y="228"/>
                  </a:cubicBezTo>
                  <a:cubicBezTo>
                    <a:pt x="15177" y="182"/>
                    <a:pt x="15336" y="91"/>
                    <a:pt x="15506" y="46"/>
                  </a:cubicBezTo>
                  <a:cubicBezTo>
                    <a:pt x="15676" y="0"/>
                    <a:pt x="15857" y="0"/>
                    <a:pt x="16033" y="0"/>
                  </a:cubicBezTo>
                  <a:cubicBezTo>
                    <a:pt x="16210" y="0"/>
                    <a:pt x="16382" y="0"/>
                    <a:pt x="16552" y="0"/>
                  </a:cubicBezTo>
                  <a:cubicBezTo>
                    <a:pt x="16722" y="0"/>
                    <a:pt x="16890" y="0"/>
                    <a:pt x="17049" y="0"/>
                  </a:cubicBezTo>
                  <a:cubicBezTo>
                    <a:pt x="17208" y="0"/>
                    <a:pt x="17358" y="0"/>
                    <a:pt x="17594" y="137"/>
                  </a:cubicBezTo>
                  <a:cubicBezTo>
                    <a:pt x="17830" y="273"/>
                    <a:pt x="18152" y="547"/>
                    <a:pt x="18388" y="729"/>
                  </a:cubicBezTo>
                  <a:cubicBezTo>
                    <a:pt x="18625" y="911"/>
                    <a:pt x="18775" y="1003"/>
                    <a:pt x="18984" y="1230"/>
                  </a:cubicBezTo>
                  <a:cubicBezTo>
                    <a:pt x="19194" y="1458"/>
                    <a:pt x="19463" y="1823"/>
                    <a:pt x="19662" y="2051"/>
                  </a:cubicBezTo>
                  <a:cubicBezTo>
                    <a:pt x="19861" y="2278"/>
                    <a:pt x="19989" y="2370"/>
                    <a:pt x="20159" y="2597"/>
                  </a:cubicBezTo>
                  <a:cubicBezTo>
                    <a:pt x="20329" y="2825"/>
                    <a:pt x="20541" y="3190"/>
                    <a:pt x="20788" y="3600"/>
                  </a:cubicBezTo>
                  <a:cubicBezTo>
                    <a:pt x="21035" y="4010"/>
                    <a:pt x="21317" y="4466"/>
                    <a:pt x="21600" y="4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096002" y="4080382"/>
              <a:ext cx="79281" cy="50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292" fill="norm" stroke="1" extrusionOk="0">
                  <a:moveTo>
                    <a:pt x="1567" y="10834"/>
                  </a:moveTo>
                  <a:cubicBezTo>
                    <a:pt x="2674" y="12619"/>
                    <a:pt x="3782" y="14404"/>
                    <a:pt x="4613" y="15832"/>
                  </a:cubicBezTo>
                  <a:cubicBezTo>
                    <a:pt x="5443" y="17260"/>
                    <a:pt x="5997" y="18331"/>
                    <a:pt x="6274" y="19268"/>
                  </a:cubicBezTo>
                  <a:cubicBezTo>
                    <a:pt x="6551" y="20205"/>
                    <a:pt x="6551" y="21009"/>
                    <a:pt x="5720" y="21232"/>
                  </a:cubicBezTo>
                  <a:cubicBezTo>
                    <a:pt x="4890" y="21455"/>
                    <a:pt x="3228" y="21098"/>
                    <a:pt x="2120" y="19447"/>
                  </a:cubicBezTo>
                  <a:cubicBezTo>
                    <a:pt x="1013" y="17795"/>
                    <a:pt x="459" y="14850"/>
                    <a:pt x="182" y="11949"/>
                  </a:cubicBezTo>
                  <a:cubicBezTo>
                    <a:pt x="-95" y="9048"/>
                    <a:pt x="-95" y="6192"/>
                    <a:pt x="459" y="4184"/>
                  </a:cubicBezTo>
                  <a:cubicBezTo>
                    <a:pt x="1013" y="2176"/>
                    <a:pt x="2120" y="1015"/>
                    <a:pt x="4059" y="435"/>
                  </a:cubicBezTo>
                  <a:cubicBezTo>
                    <a:pt x="5997" y="-145"/>
                    <a:pt x="8767" y="-145"/>
                    <a:pt x="12090" y="435"/>
                  </a:cubicBezTo>
                  <a:cubicBezTo>
                    <a:pt x="15413" y="1015"/>
                    <a:pt x="19290" y="2176"/>
                    <a:pt x="20397" y="3782"/>
                  </a:cubicBezTo>
                  <a:cubicBezTo>
                    <a:pt x="21505" y="5389"/>
                    <a:pt x="19843" y="7442"/>
                    <a:pt x="17074" y="8602"/>
                  </a:cubicBezTo>
                  <a:cubicBezTo>
                    <a:pt x="14305" y="9762"/>
                    <a:pt x="10428" y="10030"/>
                    <a:pt x="6551" y="1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1197239" y="4280142"/>
              <a:ext cx="158751" cy="234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6943"/>
                  </a:moveTo>
                  <a:cubicBezTo>
                    <a:pt x="288" y="5786"/>
                    <a:pt x="576" y="4629"/>
                    <a:pt x="1296" y="4436"/>
                  </a:cubicBezTo>
                  <a:cubicBezTo>
                    <a:pt x="2016" y="4243"/>
                    <a:pt x="3168" y="5014"/>
                    <a:pt x="5184" y="7136"/>
                  </a:cubicBezTo>
                  <a:cubicBezTo>
                    <a:pt x="7200" y="9257"/>
                    <a:pt x="10080" y="12729"/>
                    <a:pt x="11520" y="15236"/>
                  </a:cubicBezTo>
                  <a:cubicBezTo>
                    <a:pt x="12960" y="17743"/>
                    <a:pt x="12960" y="19286"/>
                    <a:pt x="12240" y="20250"/>
                  </a:cubicBezTo>
                  <a:cubicBezTo>
                    <a:pt x="11520" y="21214"/>
                    <a:pt x="10080" y="21600"/>
                    <a:pt x="8928" y="21118"/>
                  </a:cubicBezTo>
                  <a:cubicBezTo>
                    <a:pt x="7776" y="20636"/>
                    <a:pt x="6912" y="19286"/>
                    <a:pt x="7056" y="16489"/>
                  </a:cubicBezTo>
                  <a:cubicBezTo>
                    <a:pt x="7200" y="13693"/>
                    <a:pt x="8352" y="9450"/>
                    <a:pt x="10944" y="6461"/>
                  </a:cubicBezTo>
                  <a:cubicBezTo>
                    <a:pt x="13536" y="3471"/>
                    <a:pt x="17568" y="17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1414865" y="4179491"/>
              <a:ext cx="99875" cy="291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530" fill="norm" stroke="1" extrusionOk="0">
                  <a:moveTo>
                    <a:pt x="15833" y="1339"/>
                  </a:moveTo>
                  <a:cubicBezTo>
                    <a:pt x="14483" y="713"/>
                    <a:pt x="13133" y="87"/>
                    <a:pt x="11333" y="8"/>
                  </a:cubicBezTo>
                  <a:cubicBezTo>
                    <a:pt x="9533" y="-70"/>
                    <a:pt x="7283" y="400"/>
                    <a:pt x="5033" y="2356"/>
                  </a:cubicBezTo>
                  <a:cubicBezTo>
                    <a:pt x="2783" y="4313"/>
                    <a:pt x="533" y="7756"/>
                    <a:pt x="83" y="10887"/>
                  </a:cubicBezTo>
                  <a:cubicBezTo>
                    <a:pt x="-367" y="14017"/>
                    <a:pt x="983" y="16834"/>
                    <a:pt x="4808" y="18556"/>
                  </a:cubicBezTo>
                  <a:cubicBezTo>
                    <a:pt x="8633" y="20278"/>
                    <a:pt x="14933" y="20904"/>
                    <a:pt x="21233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616339" y="4166483"/>
              <a:ext cx="110154" cy="312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556" fill="norm" stroke="1" extrusionOk="0">
                  <a:moveTo>
                    <a:pt x="2445" y="2583"/>
                  </a:moveTo>
                  <a:cubicBezTo>
                    <a:pt x="1630" y="6524"/>
                    <a:pt x="815" y="10464"/>
                    <a:pt x="1019" y="13091"/>
                  </a:cubicBezTo>
                  <a:cubicBezTo>
                    <a:pt x="1223" y="15718"/>
                    <a:pt x="2445" y="17032"/>
                    <a:pt x="3464" y="18272"/>
                  </a:cubicBezTo>
                  <a:cubicBezTo>
                    <a:pt x="4483" y="19513"/>
                    <a:pt x="5298" y="20680"/>
                    <a:pt x="5706" y="20899"/>
                  </a:cubicBezTo>
                  <a:cubicBezTo>
                    <a:pt x="6113" y="21118"/>
                    <a:pt x="6113" y="20388"/>
                    <a:pt x="5094" y="17688"/>
                  </a:cubicBezTo>
                  <a:cubicBezTo>
                    <a:pt x="4075" y="14988"/>
                    <a:pt x="2038" y="10318"/>
                    <a:pt x="1019" y="7618"/>
                  </a:cubicBezTo>
                  <a:cubicBezTo>
                    <a:pt x="0" y="4918"/>
                    <a:pt x="0" y="4188"/>
                    <a:pt x="0" y="3459"/>
                  </a:cubicBezTo>
                  <a:cubicBezTo>
                    <a:pt x="0" y="2729"/>
                    <a:pt x="0" y="1999"/>
                    <a:pt x="815" y="1415"/>
                  </a:cubicBezTo>
                  <a:cubicBezTo>
                    <a:pt x="1630" y="832"/>
                    <a:pt x="3260" y="394"/>
                    <a:pt x="5094" y="175"/>
                  </a:cubicBezTo>
                  <a:cubicBezTo>
                    <a:pt x="6928" y="-44"/>
                    <a:pt x="8966" y="-44"/>
                    <a:pt x="11004" y="102"/>
                  </a:cubicBezTo>
                  <a:cubicBezTo>
                    <a:pt x="13042" y="248"/>
                    <a:pt x="15079" y="540"/>
                    <a:pt x="16709" y="978"/>
                  </a:cubicBezTo>
                  <a:cubicBezTo>
                    <a:pt x="18340" y="1415"/>
                    <a:pt x="19562" y="1999"/>
                    <a:pt x="20174" y="2656"/>
                  </a:cubicBezTo>
                  <a:cubicBezTo>
                    <a:pt x="20785" y="3313"/>
                    <a:pt x="20785" y="4042"/>
                    <a:pt x="20377" y="4772"/>
                  </a:cubicBezTo>
                  <a:cubicBezTo>
                    <a:pt x="19970" y="5502"/>
                    <a:pt x="19155" y="6232"/>
                    <a:pt x="17932" y="6888"/>
                  </a:cubicBezTo>
                  <a:cubicBezTo>
                    <a:pt x="16709" y="7545"/>
                    <a:pt x="15079" y="8129"/>
                    <a:pt x="14672" y="9297"/>
                  </a:cubicBezTo>
                  <a:cubicBezTo>
                    <a:pt x="14264" y="10464"/>
                    <a:pt x="15079" y="12215"/>
                    <a:pt x="16506" y="13894"/>
                  </a:cubicBezTo>
                  <a:cubicBezTo>
                    <a:pt x="17932" y="15572"/>
                    <a:pt x="19970" y="17178"/>
                    <a:pt x="20785" y="18345"/>
                  </a:cubicBezTo>
                  <a:cubicBezTo>
                    <a:pt x="21600" y="19513"/>
                    <a:pt x="21192" y="20242"/>
                    <a:pt x="19970" y="20753"/>
                  </a:cubicBezTo>
                  <a:cubicBezTo>
                    <a:pt x="18747" y="21264"/>
                    <a:pt x="16709" y="21556"/>
                    <a:pt x="14672" y="21556"/>
                  </a:cubicBezTo>
                  <a:cubicBezTo>
                    <a:pt x="12634" y="21556"/>
                    <a:pt x="10596" y="21264"/>
                    <a:pt x="9985" y="19586"/>
                  </a:cubicBezTo>
                  <a:cubicBezTo>
                    <a:pt x="9374" y="17907"/>
                    <a:pt x="10189" y="14842"/>
                    <a:pt x="11004" y="11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1850064" y="4045192"/>
              <a:ext cx="13926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20301" y="0"/>
                  </a:moveTo>
                  <a:cubicBezTo>
                    <a:pt x="11044" y="1609"/>
                    <a:pt x="1787" y="3217"/>
                    <a:pt x="244" y="5553"/>
                  </a:cubicBezTo>
                  <a:cubicBezTo>
                    <a:pt x="-1299" y="7889"/>
                    <a:pt x="4872" y="10953"/>
                    <a:pt x="7958" y="13749"/>
                  </a:cubicBezTo>
                  <a:cubicBezTo>
                    <a:pt x="11044" y="16545"/>
                    <a:pt x="11044" y="19072"/>
                    <a:pt x="110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1947265" y="4143532"/>
              <a:ext cx="113575" cy="30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61" fill="norm" stroke="1" extrusionOk="0">
                  <a:moveTo>
                    <a:pt x="7063" y="6981"/>
                  </a:moveTo>
                  <a:cubicBezTo>
                    <a:pt x="5463" y="11331"/>
                    <a:pt x="3863" y="15681"/>
                    <a:pt x="2663" y="18231"/>
                  </a:cubicBezTo>
                  <a:cubicBezTo>
                    <a:pt x="1463" y="20781"/>
                    <a:pt x="663" y="21531"/>
                    <a:pt x="263" y="21456"/>
                  </a:cubicBezTo>
                  <a:cubicBezTo>
                    <a:pt x="-137" y="21381"/>
                    <a:pt x="-137" y="20481"/>
                    <a:pt x="663" y="17556"/>
                  </a:cubicBezTo>
                  <a:cubicBezTo>
                    <a:pt x="1463" y="14631"/>
                    <a:pt x="3063" y="9681"/>
                    <a:pt x="4463" y="6681"/>
                  </a:cubicBezTo>
                  <a:cubicBezTo>
                    <a:pt x="5863" y="3681"/>
                    <a:pt x="7063" y="2631"/>
                    <a:pt x="8263" y="1731"/>
                  </a:cubicBezTo>
                  <a:cubicBezTo>
                    <a:pt x="9463" y="831"/>
                    <a:pt x="10663" y="81"/>
                    <a:pt x="11863" y="6"/>
                  </a:cubicBezTo>
                  <a:cubicBezTo>
                    <a:pt x="13063" y="-69"/>
                    <a:pt x="14263" y="531"/>
                    <a:pt x="15863" y="3306"/>
                  </a:cubicBezTo>
                  <a:cubicBezTo>
                    <a:pt x="17463" y="6081"/>
                    <a:pt x="19463" y="11031"/>
                    <a:pt x="20463" y="14031"/>
                  </a:cubicBezTo>
                  <a:cubicBezTo>
                    <a:pt x="21463" y="17031"/>
                    <a:pt x="21463" y="18081"/>
                    <a:pt x="21463" y="18981"/>
                  </a:cubicBezTo>
                  <a:cubicBezTo>
                    <a:pt x="21463" y="19881"/>
                    <a:pt x="21463" y="20631"/>
                    <a:pt x="21063" y="20856"/>
                  </a:cubicBezTo>
                  <a:cubicBezTo>
                    <a:pt x="20663" y="21081"/>
                    <a:pt x="19863" y="20781"/>
                    <a:pt x="19063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959239" y="4267442"/>
              <a:ext cx="158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48" y="16800"/>
                    <a:pt x="12096" y="12000"/>
                    <a:pt x="15696" y="8400"/>
                  </a:cubicBezTo>
                  <a:cubicBezTo>
                    <a:pt x="19296" y="4800"/>
                    <a:pt x="2044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2149739" y="4083292"/>
              <a:ext cx="9458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0" y="0"/>
                  </a:moveTo>
                  <a:cubicBezTo>
                    <a:pt x="3287" y="1527"/>
                    <a:pt x="6574" y="3055"/>
                    <a:pt x="10800" y="5509"/>
                  </a:cubicBezTo>
                  <a:cubicBezTo>
                    <a:pt x="15026" y="7964"/>
                    <a:pt x="20191" y="11345"/>
                    <a:pt x="20896" y="14018"/>
                  </a:cubicBezTo>
                  <a:cubicBezTo>
                    <a:pt x="21600" y="16691"/>
                    <a:pt x="17843" y="18655"/>
                    <a:pt x="14322" y="19800"/>
                  </a:cubicBezTo>
                  <a:cubicBezTo>
                    <a:pt x="10800" y="20945"/>
                    <a:pt x="7513" y="21273"/>
                    <a:pt x="42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2518039" y="4246275"/>
              <a:ext cx="2667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0800"/>
                    <a:pt x="10971" y="0"/>
                    <a:pt x="14571" y="0"/>
                  </a:cubicBezTo>
                  <a:cubicBezTo>
                    <a:pt x="18171" y="0"/>
                    <a:pt x="1988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2594239" y="4318242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7600"/>
                    <a:pt x="12600" y="13600"/>
                    <a:pt x="16200" y="10000"/>
                  </a:cubicBezTo>
                  <a:cubicBezTo>
                    <a:pt x="19800" y="6400"/>
                    <a:pt x="207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2670439" y="4115042"/>
              <a:ext cx="10795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3300"/>
                    <a:pt x="12282" y="6600"/>
                    <a:pt x="8682" y="10200"/>
                  </a:cubicBezTo>
                  <a:cubicBezTo>
                    <a:pt x="5082" y="13800"/>
                    <a:pt x="2541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3285166" y="4030160"/>
              <a:ext cx="103956" cy="415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407" fill="norm" stroke="1" extrusionOk="0">
                  <a:moveTo>
                    <a:pt x="4138" y="8957"/>
                  </a:moveTo>
                  <a:cubicBezTo>
                    <a:pt x="3706" y="11684"/>
                    <a:pt x="3274" y="14411"/>
                    <a:pt x="3274" y="16320"/>
                  </a:cubicBezTo>
                  <a:cubicBezTo>
                    <a:pt x="3274" y="18229"/>
                    <a:pt x="3706" y="19320"/>
                    <a:pt x="3922" y="20138"/>
                  </a:cubicBezTo>
                  <a:cubicBezTo>
                    <a:pt x="4138" y="20957"/>
                    <a:pt x="4138" y="21502"/>
                    <a:pt x="3706" y="21393"/>
                  </a:cubicBezTo>
                  <a:cubicBezTo>
                    <a:pt x="3274" y="21284"/>
                    <a:pt x="2410" y="20520"/>
                    <a:pt x="1546" y="18229"/>
                  </a:cubicBezTo>
                  <a:cubicBezTo>
                    <a:pt x="682" y="15938"/>
                    <a:pt x="-182" y="12120"/>
                    <a:pt x="34" y="9011"/>
                  </a:cubicBezTo>
                  <a:cubicBezTo>
                    <a:pt x="250" y="5902"/>
                    <a:pt x="1546" y="3502"/>
                    <a:pt x="3058" y="2084"/>
                  </a:cubicBezTo>
                  <a:cubicBezTo>
                    <a:pt x="4570" y="666"/>
                    <a:pt x="6298" y="229"/>
                    <a:pt x="8458" y="66"/>
                  </a:cubicBezTo>
                  <a:cubicBezTo>
                    <a:pt x="10618" y="-98"/>
                    <a:pt x="13210" y="11"/>
                    <a:pt x="15802" y="775"/>
                  </a:cubicBezTo>
                  <a:cubicBezTo>
                    <a:pt x="18394" y="1538"/>
                    <a:pt x="20986" y="2957"/>
                    <a:pt x="21202" y="4429"/>
                  </a:cubicBezTo>
                  <a:cubicBezTo>
                    <a:pt x="21418" y="5902"/>
                    <a:pt x="19258" y="7429"/>
                    <a:pt x="16882" y="8357"/>
                  </a:cubicBezTo>
                  <a:cubicBezTo>
                    <a:pt x="14506" y="9284"/>
                    <a:pt x="11914" y="9611"/>
                    <a:pt x="9322" y="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3387989" y="4191242"/>
              <a:ext cx="171451" cy="226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5400"/>
                  </a:moveTo>
                  <a:cubicBezTo>
                    <a:pt x="800" y="4600"/>
                    <a:pt x="1600" y="3800"/>
                    <a:pt x="2667" y="3600"/>
                  </a:cubicBezTo>
                  <a:cubicBezTo>
                    <a:pt x="3733" y="3400"/>
                    <a:pt x="5067" y="3800"/>
                    <a:pt x="6800" y="6100"/>
                  </a:cubicBezTo>
                  <a:cubicBezTo>
                    <a:pt x="8533" y="8400"/>
                    <a:pt x="10667" y="12600"/>
                    <a:pt x="11733" y="15300"/>
                  </a:cubicBezTo>
                  <a:cubicBezTo>
                    <a:pt x="12800" y="18000"/>
                    <a:pt x="12800" y="19200"/>
                    <a:pt x="12267" y="20100"/>
                  </a:cubicBezTo>
                  <a:cubicBezTo>
                    <a:pt x="11733" y="21000"/>
                    <a:pt x="10667" y="21600"/>
                    <a:pt x="9600" y="21400"/>
                  </a:cubicBezTo>
                  <a:cubicBezTo>
                    <a:pt x="8533" y="21200"/>
                    <a:pt x="7467" y="20200"/>
                    <a:pt x="7067" y="17700"/>
                  </a:cubicBezTo>
                  <a:cubicBezTo>
                    <a:pt x="6667" y="15200"/>
                    <a:pt x="6933" y="11200"/>
                    <a:pt x="9467" y="8000"/>
                  </a:cubicBezTo>
                  <a:cubicBezTo>
                    <a:pt x="12000" y="4800"/>
                    <a:pt x="168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3668331" y="4034204"/>
              <a:ext cx="94309" cy="37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01" fill="norm" stroke="1" extrusionOk="0">
                  <a:moveTo>
                    <a:pt x="21386" y="2464"/>
                  </a:moveTo>
                  <a:cubicBezTo>
                    <a:pt x="19466" y="1609"/>
                    <a:pt x="17546" y="755"/>
                    <a:pt x="15146" y="328"/>
                  </a:cubicBezTo>
                  <a:cubicBezTo>
                    <a:pt x="12746" y="-99"/>
                    <a:pt x="9866" y="-99"/>
                    <a:pt x="7706" y="267"/>
                  </a:cubicBezTo>
                  <a:cubicBezTo>
                    <a:pt x="5546" y="633"/>
                    <a:pt x="4106" y="1365"/>
                    <a:pt x="2666" y="3684"/>
                  </a:cubicBezTo>
                  <a:cubicBezTo>
                    <a:pt x="1226" y="6003"/>
                    <a:pt x="-214" y="9908"/>
                    <a:pt x="26" y="13020"/>
                  </a:cubicBezTo>
                  <a:cubicBezTo>
                    <a:pt x="266" y="16132"/>
                    <a:pt x="2186" y="18450"/>
                    <a:pt x="5546" y="19732"/>
                  </a:cubicBezTo>
                  <a:cubicBezTo>
                    <a:pt x="8906" y="21013"/>
                    <a:pt x="13706" y="21257"/>
                    <a:pt x="18506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3833283" y="4034208"/>
              <a:ext cx="93928" cy="31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14" fill="norm" stroke="1" extrusionOk="0">
                  <a:moveTo>
                    <a:pt x="9900" y="8091"/>
                  </a:moveTo>
                  <a:cubicBezTo>
                    <a:pt x="7500" y="11547"/>
                    <a:pt x="5100" y="15003"/>
                    <a:pt x="3420" y="17451"/>
                  </a:cubicBezTo>
                  <a:cubicBezTo>
                    <a:pt x="1740" y="19899"/>
                    <a:pt x="780" y="21339"/>
                    <a:pt x="300" y="21411"/>
                  </a:cubicBezTo>
                  <a:cubicBezTo>
                    <a:pt x="-180" y="21483"/>
                    <a:pt x="-180" y="20187"/>
                    <a:pt x="1020" y="17163"/>
                  </a:cubicBezTo>
                  <a:cubicBezTo>
                    <a:pt x="2220" y="14139"/>
                    <a:pt x="4620" y="9387"/>
                    <a:pt x="6540" y="6363"/>
                  </a:cubicBezTo>
                  <a:cubicBezTo>
                    <a:pt x="8460" y="3339"/>
                    <a:pt x="9900" y="2043"/>
                    <a:pt x="11580" y="1179"/>
                  </a:cubicBezTo>
                  <a:cubicBezTo>
                    <a:pt x="13260" y="315"/>
                    <a:pt x="15180" y="-117"/>
                    <a:pt x="16380" y="27"/>
                  </a:cubicBezTo>
                  <a:cubicBezTo>
                    <a:pt x="17580" y="171"/>
                    <a:pt x="18060" y="891"/>
                    <a:pt x="18780" y="3483"/>
                  </a:cubicBezTo>
                  <a:cubicBezTo>
                    <a:pt x="19500" y="6075"/>
                    <a:pt x="20460" y="10539"/>
                    <a:pt x="20940" y="13203"/>
                  </a:cubicBezTo>
                  <a:cubicBezTo>
                    <a:pt x="21420" y="15867"/>
                    <a:pt x="21420" y="16731"/>
                    <a:pt x="20940" y="17523"/>
                  </a:cubicBezTo>
                  <a:cubicBezTo>
                    <a:pt x="20460" y="18315"/>
                    <a:pt x="19500" y="19035"/>
                    <a:pt x="18060" y="18963"/>
                  </a:cubicBezTo>
                  <a:cubicBezTo>
                    <a:pt x="16620" y="18891"/>
                    <a:pt x="14700" y="18027"/>
                    <a:pt x="12780" y="17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3855772" y="4165842"/>
              <a:ext cx="13546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75" y="21600"/>
                  </a:moveTo>
                  <a:cubicBezTo>
                    <a:pt x="1687" y="18720"/>
                    <a:pt x="0" y="15840"/>
                    <a:pt x="0" y="13920"/>
                  </a:cubicBezTo>
                  <a:cubicBezTo>
                    <a:pt x="0" y="12000"/>
                    <a:pt x="1687" y="11040"/>
                    <a:pt x="5569" y="8880"/>
                  </a:cubicBezTo>
                  <a:cubicBezTo>
                    <a:pt x="9450" y="6720"/>
                    <a:pt x="15525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4054739" y="3892792"/>
              <a:ext cx="19051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1984"/>
                    <a:pt x="12000" y="3967"/>
                    <a:pt x="8400" y="6355"/>
                  </a:cubicBezTo>
                  <a:cubicBezTo>
                    <a:pt x="4800" y="8743"/>
                    <a:pt x="2400" y="11535"/>
                    <a:pt x="1200" y="13922"/>
                  </a:cubicBezTo>
                  <a:cubicBezTo>
                    <a:pt x="0" y="16310"/>
                    <a:pt x="0" y="18294"/>
                    <a:pt x="0" y="19469"/>
                  </a:cubicBezTo>
                  <a:cubicBezTo>
                    <a:pt x="0" y="20645"/>
                    <a:pt x="0" y="21012"/>
                    <a:pt x="1200" y="21233"/>
                  </a:cubicBezTo>
                  <a:cubicBezTo>
                    <a:pt x="2400" y="21453"/>
                    <a:pt x="4800" y="21527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4175389" y="4108692"/>
              <a:ext cx="1" cy="228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4156339" y="4051977"/>
              <a:ext cx="125185" cy="305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184" fill="norm" stroke="1" extrusionOk="0">
                  <a:moveTo>
                    <a:pt x="2160" y="2615"/>
                  </a:moveTo>
                  <a:cubicBezTo>
                    <a:pt x="2880" y="1880"/>
                    <a:pt x="3600" y="1145"/>
                    <a:pt x="5940" y="631"/>
                  </a:cubicBezTo>
                  <a:cubicBezTo>
                    <a:pt x="8280" y="117"/>
                    <a:pt x="12240" y="-177"/>
                    <a:pt x="15120" y="117"/>
                  </a:cubicBezTo>
                  <a:cubicBezTo>
                    <a:pt x="18000" y="411"/>
                    <a:pt x="19800" y="1292"/>
                    <a:pt x="20700" y="2101"/>
                  </a:cubicBezTo>
                  <a:cubicBezTo>
                    <a:pt x="21600" y="2909"/>
                    <a:pt x="21600" y="3643"/>
                    <a:pt x="19800" y="4819"/>
                  </a:cubicBezTo>
                  <a:cubicBezTo>
                    <a:pt x="18000" y="5994"/>
                    <a:pt x="14400" y="7611"/>
                    <a:pt x="11700" y="8786"/>
                  </a:cubicBezTo>
                  <a:cubicBezTo>
                    <a:pt x="9000" y="9962"/>
                    <a:pt x="7200" y="10696"/>
                    <a:pt x="7200" y="11284"/>
                  </a:cubicBezTo>
                  <a:cubicBezTo>
                    <a:pt x="7200" y="11872"/>
                    <a:pt x="9000" y="12313"/>
                    <a:pt x="11340" y="13268"/>
                  </a:cubicBezTo>
                  <a:cubicBezTo>
                    <a:pt x="13680" y="14223"/>
                    <a:pt x="16560" y="15692"/>
                    <a:pt x="18000" y="16794"/>
                  </a:cubicBezTo>
                  <a:cubicBezTo>
                    <a:pt x="19440" y="17896"/>
                    <a:pt x="19440" y="18631"/>
                    <a:pt x="18900" y="19292"/>
                  </a:cubicBezTo>
                  <a:cubicBezTo>
                    <a:pt x="18360" y="19954"/>
                    <a:pt x="17280" y="20541"/>
                    <a:pt x="14940" y="20909"/>
                  </a:cubicBezTo>
                  <a:cubicBezTo>
                    <a:pt x="12600" y="21276"/>
                    <a:pt x="9000" y="21423"/>
                    <a:pt x="6300" y="20394"/>
                  </a:cubicBezTo>
                  <a:cubicBezTo>
                    <a:pt x="3600" y="19366"/>
                    <a:pt x="1800" y="17162"/>
                    <a:pt x="0" y="14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4276989" y="3905492"/>
              <a:ext cx="122985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0" y="0"/>
                  </a:moveTo>
                  <a:cubicBezTo>
                    <a:pt x="4320" y="809"/>
                    <a:pt x="8640" y="1618"/>
                    <a:pt x="12420" y="3519"/>
                  </a:cubicBezTo>
                  <a:cubicBezTo>
                    <a:pt x="16200" y="5420"/>
                    <a:pt x="19440" y="8413"/>
                    <a:pt x="20520" y="10921"/>
                  </a:cubicBezTo>
                  <a:cubicBezTo>
                    <a:pt x="21600" y="13429"/>
                    <a:pt x="20520" y="15452"/>
                    <a:pt x="16740" y="17151"/>
                  </a:cubicBezTo>
                  <a:cubicBezTo>
                    <a:pt x="12960" y="18849"/>
                    <a:pt x="6480" y="202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6321689" y="3933966"/>
              <a:ext cx="406136" cy="2822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77" fill="norm" stroke="1" extrusionOk="0">
                  <a:moveTo>
                    <a:pt x="18225" y="268"/>
                  </a:moveTo>
                  <a:cubicBezTo>
                    <a:pt x="18450" y="155"/>
                    <a:pt x="18675" y="42"/>
                    <a:pt x="19012" y="9"/>
                  </a:cubicBezTo>
                  <a:cubicBezTo>
                    <a:pt x="19350" y="-23"/>
                    <a:pt x="19800" y="26"/>
                    <a:pt x="20081" y="284"/>
                  </a:cubicBezTo>
                  <a:cubicBezTo>
                    <a:pt x="20362" y="543"/>
                    <a:pt x="20475" y="1013"/>
                    <a:pt x="20644" y="1555"/>
                  </a:cubicBezTo>
                  <a:cubicBezTo>
                    <a:pt x="20813" y="2097"/>
                    <a:pt x="21037" y="2711"/>
                    <a:pt x="21206" y="3310"/>
                  </a:cubicBezTo>
                  <a:cubicBezTo>
                    <a:pt x="21375" y="3909"/>
                    <a:pt x="21488" y="4491"/>
                    <a:pt x="21544" y="5090"/>
                  </a:cubicBezTo>
                  <a:cubicBezTo>
                    <a:pt x="21600" y="5688"/>
                    <a:pt x="21600" y="6303"/>
                    <a:pt x="21544" y="6934"/>
                  </a:cubicBezTo>
                  <a:cubicBezTo>
                    <a:pt x="21488" y="7565"/>
                    <a:pt x="21375" y="8213"/>
                    <a:pt x="20981" y="8868"/>
                  </a:cubicBezTo>
                  <a:cubicBezTo>
                    <a:pt x="20588" y="9523"/>
                    <a:pt x="19912" y="10186"/>
                    <a:pt x="19238" y="10769"/>
                  </a:cubicBezTo>
                  <a:cubicBezTo>
                    <a:pt x="18562" y="11351"/>
                    <a:pt x="17888" y="11853"/>
                    <a:pt x="17212" y="12379"/>
                  </a:cubicBezTo>
                  <a:cubicBezTo>
                    <a:pt x="16538" y="12905"/>
                    <a:pt x="15862" y="13455"/>
                    <a:pt x="15075" y="14078"/>
                  </a:cubicBezTo>
                  <a:cubicBezTo>
                    <a:pt x="14287" y="14701"/>
                    <a:pt x="13388" y="15396"/>
                    <a:pt x="12488" y="16060"/>
                  </a:cubicBezTo>
                  <a:cubicBezTo>
                    <a:pt x="11587" y="16723"/>
                    <a:pt x="10687" y="17354"/>
                    <a:pt x="9675" y="17977"/>
                  </a:cubicBezTo>
                  <a:cubicBezTo>
                    <a:pt x="8662" y="18600"/>
                    <a:pt x="7538" y="19215"/>
                    <a:pt x="6131" y="19781"/>
                  </a:cubicBezTo>
                  <a:cubicBezTo>
                    <a:pt x="4725" y="20347"/>
                    <a:pt x="3038" y="20865"/>
                    <a:pt x="1969" y="21156"/>
                  </a:cubicBezTo>
                  <a:cubicBezTo>
                    <a:pt x="900" y="21448"/>
                    <a:pt x="450" y="21512"/>
                    <a:pt x="0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6747139" y="3880455"/>
              <a:ext cx="4454801" cy="3009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97" fill="norm" stroke="1" extrusionOk="0">
                  <a:moveTo>
                    <a:pt x="0" y="362"/>
                  </a:moveTo>
                  <a:cubicBezTo>
                    <a:pt x="205" y="240"/>
                    <a:pt x="410" y="119"/>
                    <a:pt x="677" y="65"/>
                  </a:cubicBezTo>
                  <a:cubicBezTo>
                    <a:pt x="944" y="12"/>
                    <a:pt x="1272" y="27"/>
                    <a:pt x="1611" y="35"/>
                  </a:cubicBezTo>
                  <a:cubicBezTo>
                    <a:pt x="1950" y="43"/>
                    <a:pt x="2299" y="43"/>
                    <a:pt x="2647" y="35"/>
                  </a:cubicBezTo>
                  <a:cubicBezTo>
                    <a:pt x="2996" y="27"/>
                    <a:pt x="3345" y="12"/>
                    <a:pt x="3730" y="5"/>
                  </a:cubicBezTo>
                  <a:cubicBezTo>
                    <a:pt x="4115" y="-3"/>
                    <a:pt x="4535" y="-3"/>
                    <a:pt x="4956" y="12"/>
                  </a:cubicBezTo>
                  <a:cubicBezTo>
                    <a:pt x="5377" y="27"/>
                    <a:pt x="5798" y="58"/>
                    <a:pt x="6223" y="81"/>
                  </a:cubicBezTo>
                  <a:cubicBezTo>
                    <a:pt x="6649" y="103"/>
                    <a:pt x="7080" y="119"/>
                    <a:pt x="7516" y="134"/>
                  </a:cubicBezTo>
                  <a:cubicBezTo>
                    <a:pt x="7952" y="149"/>
                    <a:pt x="8394" y="164"/>
                    <a:pt x="8768" y="179"/>
                  </a:cubicBezTo>
                  <a:cubicBezTo>
                    <a:pt x="9143" y="194"/>
                    <a:pt x="9451" y="210"/>
                    <a:pt x="9830" y="217"/>
                  </a:cubicBezTo>
                  <a:cubicBezTo>
                    <a:pt x="10210" y="225"/>
                    <a:pt x="10661" y="225"/>
                    <a:pt x="11113" y="232"/>
                  </a:cubicBezTo>
                  <a:cubicBezTo>
                    <a:pt x="11564" y="240"/>
                    <a:pt x="12016" y="255"/>
                    <a:pt x="12457" y="278"/>
                  </a:cubicBezTo>
                  <a:cubicBezTo>
                    <a:pt x="12898" y="301"/>
                    <a:pt x="13329" y="331"/>
                    <a:pt x="13750" y="362"/>
                  </a:cubicBezTo>
                  <a:cubicBezTo>
                    <a:pt x="14171" y="392"/>
                    <a:pt x="14581" y="422"/>
                    <a:pt x="14987" y="453"/>
                  </a:cubicBezTo>
                  <a:cubicBezTo>
                    <a:pt x="15392" y="483"/>
                    <a:pt x="15792" y="513"/>
                    <a:pt x="16172" y="544"/>
                  </a:cubicBezTo>
                  <a:cubicBezTo>
                    <a:pt x="16551" y="574"/>
                    <a:pt x="16911" y="605"/>
                    <a:pt x="17285" y="627"/>
                  </a:cubicBezTo>
                  <a:cubicBezTo>
                    <a:pt x="17660" y="650"/>
                    <a:pt x="18050" y="665"/>
                    <a:pt x="18460" y="681"/>
                  </a:cubicBezTo>
                  <a:cubicBezTo>
                    <a:pt x="18870" y="696"/>
                    <a:pt x="19301" y="711"/>
                    <a:pt x="19681" y="726"/>
                  </a:cubicBezTo>
                  <a:cubicBezTo>
                    <a:pt x="20061" y="741"/>
                    <a:pt x="20389" y="756"/>
                    <a:pt x="20666" y="772"/>
                  </a:cubicBezTo>
                  <a:cubicBezTo>
                    <a:pt x="20943" y="787"/>
                    <a:pt x="21169" y="802"/>
                    <a:pt x="21308" y="817"/>
                  </a:cubicBezTo>
                  <a:cubicBezTo>
                    <a:pt x="21446" y="832"/>
                    <a:pt x="21497" y="848"/>
                    <a:pt x="21533" y="893"/>
                  </a:cubicBezTo>
                  <a:cubicBezTo>
                    <a:pt x="21569" y="939"/>
                    <a:pt x="21590" y="1015"/>
                    <a:pt x="21595" y="1265"/>
                  </a:cubicBezTo>
                  <a:cubicBezTo>
                    <a:pt x="21600" y="1516"/>
                    <a:pt x="21590" y="1941"/>
                    <a:pt x="21574" y="2405"/>
                  </a:cubicBezTo>
                  <a:cubicBezTo>
                    <a:pt x="21559" y="2868"/>
                    <a:pt x="21538" y="3369"/>
                    <a:pt x="21523" y="3939"/>
                  </a:cubicBezTo>
                  <a:cubicBezTo>
                    <a:pt x="21508" y="4508"/>
                    <a:pt x="21497" y="5146"/>
                    <a:pt x="21472" y="5784"/>
                  </a:cubicBezTo>
                  <a:cubicBezTo>
                    <a:pt x="21446" y="6422"/>
                    <a:pt x="21405" y="7060"/>
                    <a:pt x="21364" y="7668"/>
                  </a:cubicBezTo>
                  <a:cubicBezTo>
                    <a:pt x="21323" y="8275"/>
                    <a:pt x="21282" y="8853"/>
                    <a:pt x="21236" y="9438"/>
                  </a:cubicBezTo>
                  <a:cubicBezTo>
                    <a:pt x="21190" y="10022"/>
                    <a:pt x="21138" y="10615"/>
                    <a:pt x="21087" y="11230"/>
                  </a:cubicBezTo>
                  <a:cubicBezTo>
                    <a:pt x="21036" y="11845"/>
                    <a:pt x="20984" y="12483"/>
                    <a:pt x="20928" y="13113"/>
                  </a:cubicBezTo>
                  <a:cubicBezTo>
                    <a:pt x="20871" y="13744"/>
                    <a:pt x="20810" y="14367"/>
                    <a:pt x="20748" y="14951"/>
                  </a:cubicBezTo>
                  <a:cubicBezTo>
                    <a:pt x="20687" y="15536"/>
                    <a:pt x="20625" y="16083"/>
                    <a:pt x="20548" y="16638"/>
                  </a:cubicBezTo>
                  <a:cubicBezTo>
                    <a:pt x="20471" y="17192"/>
                    <a:pt x="20379" y="17754"/>
                    <a:pt x="20297" y="18308"/>
                  </a:cubicBezTo>
                  <a:cubicBezTo>
                    <a:pt x="20215" y="18863"/>
                    <a:pt x="20143" y="19410"/>
                    <a:pt x="20045" y="19911"/>
                  </a:cubicBezTo>
                  <a:cubicBezTo>
                    <a:pt x="19948" y="20412"/>
                    <a:pt x="19825" y="20868"/>
                    <a:pt x="19717" y="21141"/>
                  </a:cubicBezTo>
                  <a:cubicBezTo>
                    <a:pt x="19609" y="21415"/>
                    <a:pt x="19517" y="21506"/>
                    <a:pt x="19425" y="21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6207389" y="6743379"/>
              <a:ext cx="4730751" cy="82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0" y="1764"/>
                  </a:moveTo>
                  <a:cubicBezTo>
                    <a:pt x="203" y="684"/>
                    <a:pt x="406" y="-396"/>
                    <a:pt x="667" y="144"/>
                  </a:cubicBezTo>
                  <a:cubicBezTo>
                    <a:pt x="928" y="684"/>
                    <a:pt x="1247" y="2844"/>
                    <a:pt x="1585" y="4464"/>
                  </a:cubicBezTo>
                  <a:cubicBezTo>
                    <a:pt x="1923" y="6084"/>
                    <a:pt x="2281" y="7164"/>
                    <a:pt x="2658" y="7974"/>
                  </a:cubicBezTo>
                  <a:cubicBezTo>
                    <a:pt x="3035" y="8784"/>
                    <a:pt x="3431" y="9324"/>
                    <a:pt x="3817" y="9864"/>
                  </a:cubicBezTo>
                  <a:cubicBezTo>
                    <a:pt x="4204" y="10404"/>
                    <a:pt x="4581" y="10944"/>
                    <a:pt x="4972" y="11484"/>
                  </a:cubicBezTo>
                  <a:cubicBezTo>
                    <a:pt x="5364" y="12024"/>
                    <a:pt x="5770" y="12564"/>
                    <a:pt x="6137" y="12834"/>
                  </a:cubicBezTo>
                  <a:cubicBezTo>
                    <a:pt x="6504" y="13104"/>
                    <a:pt x="6833" y="13104"/>
                    <a:pt x="7161" y="13104"/>
                  </a:cubicBezTo>
                  <a:cubicBezTo>
                    <a:pt x="7490" y="13104"/>
                    <a:pt x="7819" y="13104"/>
                    <a:pt x="8162" y="13374"/>
                  </a:cubicBezTo>
                  <a:cubicBezTo>
                    <a:pt x="8505" y="13644"/>
                    <a:pt x="8862" y="14184"/>
                    <a:pt x="9215" y="14454"/>
                  </a:cubicBezTo>
                  <a:cubicBezTo>
                    <a:pt x="9568" y="14724"/>
                    <a:pt x="9916" y="14724"/>
                    <a:pt x="10278" y="14994"/>
                  </a:cubicBezTo>
                  <a:cubicBezTo>
                    <a:pt x="10641" y="15264"/>
                    <a:pt x="11017" y="15804"/>
                    <a:pt x="11404" y="16614"/>
                  </a:cubicBezTo>
                  <a:cubicBezTo>
                    <a:pt x="11791" y="17424"/>
                    <a:pt x="12187" y="18504"/>
                    <a:pt x="12569" y="19044"/>
                  </a:cubicBezTo>
                  <a:cubicBezTo>
                    <a:pt x="12950" y="19584"/>
                    <a:pt x="13318" y="19584"/>
                    <a:pt x="13685" y="19854"/>
                  </a:cubicBezTo>
                  <a:cubicBezTo>
                    <a:pt x="14052" y="20124"/>
                    <a:pt x="14419" y="20664"/>
                    <a:pt x="14791" y="20934"/>
                  </a:cubicBezTo>
                  <a:cubicBezTo>
                    <a:pt x="15163" y="21204"/>
                    <a:pt x="15540" y="21204"/>
                    <a:pt x="15908" y="20934"/>
                  </a:cubicBezTo>
                  <a:cubicBezTo>
                    <a:pt x="16275" y="20664"/>
                    <a:pt x="16632" y="20124"/>
                    <a:pt x="16990" y="19314"/>
                  </a:cubicBezTo>
                  <a:cubicBezTo>
                    <a:pt x="17348" y="18504"/>
                    <a:pt x="17705" y="17424"/>
                    <a:pt x="18043" y="16614"/>
                  </a:cubicBezTo>
                  <a:cubicBezTo>
                    <a:pt x="18382" y="15804"/>
                    <a:pt x="18701" y="15264"/>
                    <a:pt x="19053" y="14454"/>
                  </a:cubicBezTo>
                  <a:cubicBezTo>
                    <a:pt x="19406" y="13644"/>
                    <a:pt x="19793" y="12564"/>
                    <a:pt x="20170" y="11754"/>
                  </a:cubicBezTo>
                  <a:cubicBezTo>
                    <a:pt x="20547" y="10944"/>
                    <a:pt x="20914" y="10404"/>
                    <a:pt x="21151" y="10674"/>
                  </a:cubicBezTo>
                  <a:cubicBezTo>
                    <a:pt x="21387" y="10944"/>
                    <a:pt x="21494" y="12024"/>
                    <a:pt x="21600" y="13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7176089" y="4246348"/>
              <a:ext cx="1452369" cy="1285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48" fill="norm" stroke="1" extrusionOk="0">
                  <a:moveTo>
                    <a:pt x="15372" y="1843"/>
                  </a:moveTo>
                  <a:cubicBezTo>
                    <a:pt x="15403" y="1665"/>
                    <a:pt x="15435" y="1488"/>
                    <a:pt x="15341" y="1346"/>
                  </a:cubicBezTo>
                  <a:cubicBezTo>
                    <a:pt x="15247" y="1204"/>
                    <a:pt x="15027" y="1098"/>
                    <a:pt x="14494" y="956"/>
                  </a:cubicBezTo>
                  <a:cubicBezTo>
                    <a:pt x="13961" y="814"/>
                    <a:pt x="13115" y="637"/>
                    <a:pt x="12206" y="655"/>
                  </a:cubicBezTo>
                  <a:cubicBezTo>
                    <a:pt x="11297" y="672"/>
                    <a:pt x="10325" y="885"/>
                    <a:pt x="9369" y="1204"/>
                  </a:cubicBezTo>
                  <a:cubicBezTo>
                    <a:pt x="8412" y="1524"/>
                    <a:pt x="7472" y="1949"/>
                    <a:pt x="6688" y="2339"/>
                  </a:cubicBezTo>
                  <a:cubicBezTo>
                    <a:pt x="5904" y="2730"/>
                    <a:pt x="5277" y="3084"/>
                    <a:pt x="4556" y="3634"/>
                  </a:cubicBezTo>
                  <a:cubicBezTo>
                    <a:pt x="3835" y="4184"/>
                    <a:pt x="3020" y="4929"/>
                    <a:pt x="2346" y="5691"/>
                  </a:cubicBezTo>
                  <a:cubicBezTo>
                    <a:pt x="1672" y="6454"/>
                    <a:pt x="1139" y="7234"/>
                    <a:pt x="747" y="8174"/>
                  </a:cubicBezTo>
                  <a:cubicBezTo>
                    <a:pt x="356" y="9114"/>
                    <a:pt x="105" y="10213"/>
                    <a:pt x="26" y="11330"/>
                  </a:cubicBezTo>
                  <a:cubicBezTo>
                    <a:pt x="-52" y="12448"/>
                    <a:pt x="42" y="13583"/>
                    <a:pt x="324" y="14682"/>
                  </a:cubicBezTo>
                  <a:cubicBezTo>
                    <a:pt x="606" y="15782"/>
                    <a:pt x="1077" y="16846"/>
                    <a:pt x="1625" y="17768"/>
                  </a:cubicBezTo>
                  <a:cubicBezTo>
                    <a:pt x="2174" y="18690"/>
                    <a:pt x="2801" y="19470"/>
                    <a:pt x="3600" y="20056"/>
                  </a:cubicBezTo>
                  <a:cubicBezTo>
                    <a:pt x="4400" y="20641"/>
                    <a:pt x="5372" y="21031"/>
                    <a:pt x="6406" y="21262"/>
                  </a:cubicBezTo>
                  <a:cubicBezTo>
                    <a:pt x="7441" y="21492"/>
                    <a:pt x="8538" y="21563"/>
                    <a:pt x="9588" y="21545"/>
                  </a:cubicBezTo>
                  <a:cubicBezTo>
                    <a:pt x="10638" y="21528"/>
                    <a:pt x="11641" y="21421"/>
                    <a:pt x="12676" y="21208"/>
                  </a:cubicBezTo>
                  <a:cubicBezTo>
                    <a:pt x="13711" y="20996"/>
                    <a:pt x="14776" y="20676"/>
                    <a:pt x="15686" y="20233"/>
                  </a:cubicBezTo>
                  <a:cubicBezTo>
                    <a:pt x="16595" y="19790"/>
                    <a:pt x="17347" y="19222"/>
                    <a:pt x="18005" y="18566"/>
                  </a:cubicBezTo>
                  <a:cubicBezTo>
                    <a:pt x="18664" y="17910"/>
                    <a:pt x="19228" y="17165"/>
                    <a:pt x="19714" y="16331"/>
                  </a:cubicBezTo>
                  <a:cubicBezTo>
                    <a:pt x="20200" y="15498"/>
                    <a:pt x="20608" y="14576"/>
                    <a:pt x="20890" y="13530"/>
                  </a:cubicBezTo>
                  <a:cubicBezTo>
                    <a:pt x="21172" y="12483"/>
                    <a:pt x="21329" y="11313"/>
                    <a:pt x="21423" y="10178"/>
                  </a:cubicBezTo>
                  <a:cubicBezTo>
                    <a:pt x="21517" y="9043"/>
                    <a:pt x="21548" y="7943"/>
                    <a:pt x="21454" y="6915"/>
                  </a:cubicBezTo>
                  <a:cubicBezTo>
                    <a:pt x="21360" y="5886"/>
                    <a:pt x="21140" y="4929"/>
                    <a:pt x="20686" y="4130"/>
                  </a:cubicBezTo>
                  <a:cubicBezTo>
                    <a:pt x="20231" y="3332"/>
                    <a:pt x="19542" y="2694"/>
                    <a:pt x="18742" y="2109"/>
                  </a:cubicBezTo>
                  <a:cubicBezTo>
                    <a:pt x="17943" y="1524"/>
                    <a:pt x="17034" y="992"/>
                    <a:pt x="16360" y="637"/>
                  </a:cubicBezTo>
                  <a:cubicBezTo>
                    <a:pt x="15686" y="282"/>
                    <a:pt x="15247" y="105"/>
                    <a:pt x="14949" y="34"/>
                  </a:cubicBezTo>
                  <a:cubicBezTo>
                    <a:pt x="14651" y="-37"/>
                    <a:pt x="14494" y="-2"/>
                    <a:pt x="14353" y="176"/>
                  </a:cubicBezTo>
                  <a:cubicBezTo>
                    <a:pt x="14212" y="353"/>
                    <a:pt x="14087" y="672"/>
                    <a:pt x="13961" y="9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8604233" y="4013442"/>
              <a:ext cx="980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024"/>
                    <a:pt x="2735" y="8047"/>
                    <a:pt x="575" y="11647"/>
                  </a:cubicBezTo>
                  <a:cubicBezTo>
                    <a:pt x="-1585" y="15247"/>
                    <a:pt x="2735" y="1842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8556889" y="4008342"/>
              <a:ext cx="248667" cy="43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432" fill="norm" stroke="1" extrusionOk="0">
                  <a:moveTo>
                    <a:pt x="5940" y="4363"/>
                  </a:moveTo>
                  <a:cubicBezTo>
                    <a:pt x="5580" y="3836"/>
                    <a:pt x="5220" y="3309"/>
                    <a:pt x="5580" y="2624"/>
                  </a:cubicBezTo>
                  <a:cubicBezTo>
                    <a:pt x="5940" y="1939"/>
                    <a:pt x="7020" y="1096"/>
                    <a:pt x="9450" y="570"/>
                  </a:cubicBezTo>
                  <a:cubicBezTo>
                    <a:pt x="11880" y="43"/>
                    <a:pt x="15660" y="-168"/>
                    <a:pt x="18090" y="148"/>
                  </a:cubicBezTo>
                  <a:cubicBezTo>
                    <a:pt x="20520" y="464"/>
                    <a:pt x="21600" y="1307"/>
                    <a:pt x="20970" y="2677"/>
                  </a:cubicBezTo>
                  <a:cubicBezTo>
                    <a:pt x="20340" y="4047"/>
                    <a:pt x="18000" y="5943"/>
                    <a:pt x="16290" y="7050"/>
                  </a:cubicBezTo>
                  <a:cubicBezTo>
                    <a:pt x="14580" y="8156"/>
                    <a:pt x="13500" y="8472"/>
                    <a:pt x="13230" y="8893"/>
                  </a:cubicBezTo>
                  <a:cubicBezTo>
                    <a:pt x="12960" y="9315"/>
                    <a:pt x="13500" y="9842"/>
                    <a:pt x="14670" y="10474"/>
                  </a:cubicBezTo>
                  <a:cubicBezTo>
                    <a:pt x="15840" y="11106"/>
                    <a:pt x="17640" y="11844"/>
                    <a:pt x="18990" y="13161"/>
                  </a:cubicBezTo>
                  <a:cubicBezTo>
                    <a:pt x="20340" y="14478"/>
                    <a:pt x="21240" y="16374"/>
                    <a:pt x="20790" y="17797"/>
                  </a:cubicBezTo>
                  <a:cubicBezTo>
                    <a:pt x="20340" y="19219"/>
                    <a:pt x="18540" y="20168"/>
                    <a:pt x="14850" y="20694"/>
                  </a:cubicBezTo>
                  <a:cubicBezTo>
                    <a:pt x="11160" y="21221"/>
                    <a:pt x="5580" y="21327"/>
                    <a:pt x="0" y="214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6972474" y="5251692"/>
              <a:ext cx="50233" cy="81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1600" fill="norm" stroke="1" extrusionOk="0">
                  <a:moveTo>
                    <a:pt x="9109" y="0"/>
                  </a:moveTo>
                  <a:cubicBezTo>
                    <a:pt x="4789" y="956"/>
                    <a:pt x="469" y="1912"/>
                    <a:pt x="37" y="3319"/>
                  </a:cubicBezTo>
                  <a:cubicBezTo>
                    <a:pt x="-395" y="4725"/>
                    <a:pt x="3061" y="6581"/>
                    <a:pt x="6949" y="8691"/>
                  </a:cubicBezTo>
                  <a:cubicBezTo>
                    <a:pt x="10837" y="10800"/>
                    <a:pt x="15157" y="13162"/>
                    <a:pt x="17749" y="15103"/>
                  </a:cubicBezTo>
                  <a:cubicBezTo>
                    <a:pt x="20341" y="17044"/>
                    <a:pt x="21205" y="18562"/>
                    <a:pt x="19909" y="19575"/>
                  </a:cubicBezTo>
                  <a:cubicBezTo>
                    <a:pt x="18613" y="20588"/>
                    <a:pt x="15157" y="21094"/>
                    <a:pt x="11701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6963039" y="4839988"/>
              <a:ext cx="2959101" cy="1389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6680"/>
                  </a:moveTo>
                  <a:cubicBezTo>
                    <a:pt x="46" y="6516"/>
                    <a:pt x="93" y="6352"/>
                    <a:pt x="247" y="6204"/>
                  </a:cubicBezTo>
                  <a:cubicBezTo>
                    <a:pt x="402" y="6057"/>
                    <a:pt x="664" y="5925"/>
                    <a:pt x="1105" y="5745"/>
                  </a:cubicBezTo>
                  <a:cubicBezTo>
                    <a:pt x="1545" y="5564"/>
                    <a:pt x="2163" y="5335"/>
                    <a:pt x="2781" y="5072"/>
                  </a:cubicBezTo>
                  <a:cubicBezTo>
                    <a:pt x="3399" y="4809"/>
                    <a:pt x="4017" y="4514"/>
                    <a:pt x="4612" y="4268"/>
                  </a:cubicBezTo>
                  <a:cubicBezTo>
                    <a:pt x="5207" y="4022"/>
                    <a:pt x="5779" y="3825"/>
                    <a:pt x="6350" y="3611"/>
                  </a:cubicBezTo>
                  <a:cubicBezTo>
                    <a:pt x="6922" y="3398"/>
                    <a:pt x="7494" y="3168"/>
                    <a:pt x="8081" y="2971"/>
                  </a:cubicBezTo>
                  <a:cubicBezTo>
                    <a:pt x="8668" y="2774"/>
                    <a:pt x="9270" y="2610"/>
                    <a:pt x="9888" y="2446"/>
                  </a:cubicBezTo>
                  <a:cubicBezTo>
                    <a:pt x="10506" y="2282"/>
                    <a:pt x="11140" y="2118"/>
                    <a:pt x="11766" y="1970"/>
                  </a:cubicBezTo>
                  <a:cubicBezTo>
                    <a:pt x="12391" y="1822"/>
                    <a:pt x="13009" y="1691"/>
                    <a:pt x="13620" y="1576"/>
                  </a:cubicBezTo>
                  <a:cubicBezTo>
                    <a:pt x="14230" y="1461"/>
                    <a:pt x="14833" y="1363"/>
                    <a:pt x="15435" y="1280"/>
                  </a:cubicBezTo>
                  <a:cubicBezTo>
                    <a:pt x="16038" y="1198"/>
                    <a:pt x="16640" y="1133"/>
                    <a:pt x="17197" y="1034"/>
                  </a:cubicBezTo>
                  <a:cubicBezTo>
                    <a:pt x="17753" y="936"/>
                    <a:pt x="18263" y="804"/>
                    <a:pt x="18749" y="690"/>
                  </a:cubicBezTo>
                  <a:cubicBezTo>
                    <a:pt x="19236" y="575"/>
                    <a:pt x="19700" y="476"/>
                    <a:pt x="20055" y="378"/>
                  </a:cubicBezTo>
                  <a:cubicBezTo>
                    <a:pt x="20410" y="279"/>
                    <a:pt x="20658" y="181"/>
                    <a:pt x="20827" y="99"/>
                  </a:cubicBezTo>
                  <a:cubicBezTo>
                    <a:pt x="20997" y="17"/>
                    <a:pt x="21090" y="-49"/>
                    <a:pt x="21136" y="49"/>
                  </a:cubicBezTo>
                  <a:cubicBezTo>
                    <a:pt x="21183" y="148"/>
                    <a:pt x="21183" y="411"/>
                    <a:pt x="21160" y="1034"/>
                  </a:cubicBezTo>
                  <a:cubicBezTo>
                    <a:pt x="21136" y="1658"/>
                    <a:pt x="21090" y="2643"/>
                    <a:pt x="21052" y="3775"/>
                  </a:cubicBezTo>
                  <a:cubicBezTo>
                    <a:pt x="21013" y="4908"/>
                    <a:pt x="20982" y="6188"/>
                    <a:pt x="20974" y="7485"/>
                  </a:cubicBezTo>
                  <a:cubicBezTo>
                    <a:pt x="20967" y="8781"/>
                    <a:pt x="20982" y="10094"/>
                    <a:pt x="21021" y="11325"/>
                  </a:cubicBezTo>
                  <a:cubicBezTo>
                    <a:pt x="21059" y="12556"/>
                    <a:pt x="21121" y="13705"/>
                    <a:pt x="21191" y="14904"/>
                  </a:cubicBezTo>
                  <a:cubicBezTo>
                    <a:pt x="21260" y="16102"/>
                    <a:pt x="21337" y="17349"/>
                    <a:pt x="21391" y="18367"/>
                  </a:cubicBezTo>
                  <a:cubicBezTo>
                    <a:pt x="21445" y="19384"/>
                    <a:pt x="21476" y="20172"/>
                    <a:pt x="21507" y="20665"/>
                  </a:cubicBezTo>
                  <a:cubicBezTo>
                    <a:pt x="21538" y="21157"/>
                    <a:pt x="21569" y="21354"/>
                    <a:pt x="21600" y="2155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6950339" y="6048335"/>
              <a:ext cx="3054351" cy="7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8661"/>
                  </a:moveTo>
                  <a:cubicBezTo>
                    <a:pt x="254" y="11838"/>
                    <a:pt x="509" y="15014"/>
                    <a:pt x="868" y="17238"/>
                  </a:cubicBezTo>
                  <a:cubicBezTo>
                    <a:pt x="1227" y="19461"/>
                    <a:pt x="1691" y="20732"/>
                    <a:pt x="2208" y="21049"/>
                  </a:cubicBezTo>
                  <a:cubicBezTo>
                    <a:pt x="2724" y="21367"/>
                    <a:pt x="3293" y="20732"/>
                    <a:pt x="3877" y="20096"/>
                  </a:cubicBezTo>
                  <a:cubicBezTo>
                    <a:pt x="4461" y="19461"/>
                    <a:pt x="5059" y="18826"/>
                    <a:pt x="5628" y="18191"/>
                  </a:cubicBezTo>
                  <a:cubicBezTo>
                    <a:pt x="6197" y="17555"/>
                    <a:pt x="6736" y="16920"/>
                    <a:pt x="7312" y="16285"/>
                  </a:cubicBezTo>
                  <a:cubicBezTo>
                    <a:pt x="7889" y="15649"/>
                    <a:pt x="8502" y="15014"/>
                    <a:pt x="9101" y="14061"/>
                  </a:cubicBezTo>
                  <a:cubicBezTo>
                    <a:pt x="9700" y="13108"/>
                    <a:pt x="10284" y="11838"/>
                    <a:pt x="10860" y="10885"/>
                  </a:cubicBezTo>
                  <a:cubicBezTo>
                    <a:pt x="11436" y="9932"/>
                    <a:pt x="12005" y="9296"/>
                    <a:pt x="12566" y="8661"/>
                  </a:cubicBezTo>
                  <a:cubicBezTo>
                    <a:pt x="13128" y="8026"/>
                    <a:pt x="13681" y="7391"/>
                    <a:pt x="14280" y="7073"/>
                  </a:cubicBezTo>
                  <a:cubicBezTo>
                    <a:pt x="14879" y="6755"/>
                    <a:pt x="15523" y="6755"/>
                    <a:pt x="16084" y="6120"/>
                  </a:cubicBezTo>
                  <a:cubicBezTo>
                    <a:pt x="16645" y="5485"/>
                    <a:pt x="17124" y="4214"/>
                    <a:pt x="17618" y="3261"/>
                  </a:cubicBezTo>
                  <a:cubicBezTo>
                    <a:pt x="18112" y="2308"/>
                    <a:pt x="18621" y="1673"/>
                    <a:pt x="19168" y="1038"/>
                  </a:cubicBezTo>
                  <a:cubicBezTo>
                    <a:pt x="19714" y="402"/>
                    <a:pt x="20298" y="-233"/>
                    <a:pt x="20709" y="85"/>
                  </a:cubicBezTo>
                  <a:cubicBezTo>
                    <a:pt x="21121" y="402"/>
                    <a:pt x="21360" y="1673"/>
                    <a:pt x="21600" y="294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10042789" y="5005214"/>
              <a:ext cx="336551" cy="563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21475"/>
                  </a:moveTo>
                  <a:cubicBezTo>
                    <a:pt x="1087" y="20508"/>
                    <a:pt x="2174" y="19541"/>
                    <a:pt x="3396" y="17929"/>
                  </a:cubicBezTo>
                  <a:cubicBezTo>
                    <a:pt x="4619" y="16317"/>
                    <a:pt x="5977" y="14060"/>
                    <a:pt x="7336" y="11884"/>
                  </a:cubicBezTo>
                  <a:cubicBezTo>
                    <a:pt x="8694" y="9708"/>
                    <a:pt x="10053" y="7612"/>
                    <a:pt x="11751" y="5678"/>
                  </a:cubicBezTo>
                  <a:cubicBezTo>
                    <a:pt x="13449" y="3744"/>
                    <a:pt x="15487" y="1971"/>
                    <a:pt x="16845" y="1003"/>
                  </a:cubicBezTo>
                  <a:cubicBezTo>
                    <a:pt x="18204" y="36"/>
                    <a:pt x="18883" y="-125"/>
                    <a:pt x="19358" y="76"/>
                  </a:cubicBezTo>
                  <a:cubicBezTo>
                    <a:pt x="19834" y="278"/>
                    <a:pt x="20106" y="842"/>
                    <a:pt x="20377" y="2615"/>
                  </a:cubicBezTo>
                  <a:cubicBezTo>
                    <a:pt x="20649" y="4388"/>
                    <a:pt x="20921" y="7371"/>
                    <a:pt x="20989" y="10111"/>
                  </a:cubicBezTo>
                  <a:cubicBezTo>
                    <a:pt x="21057" y="12851"/>
                    <a:pt x="20921" y="15350"/>
                    <a:pt x="20989" y="16841"/>
                  </a:cubicBezTo>
                  <a:cubicBezTo>
                    <a:pt x="21057" y="18332"/>
                    <a:pt x="21328" y="18815"/>
                    <a:pt x="21600" y="1929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10150739" y="5346942"/>
              <a:ext cx="266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6200"/>
                    <a:pt x="6857" y="10800"/>
                    <a:pt x="10457" y="7200"/>
                  </a:cubicBezTo>
                  <a:cubicBezTo>
                    <a:pt x="14057" y="3600"/>
                    <a:pt x="178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10950839" y="6320382"/>
              <a:ext cx="901701" cy="487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21516"/>
                  </a:moveTo>
                  <a:cubicBezTo>
                    <a:pt x="1217" y="21142"/>
                    <a:pt x="2434" y="20768"/>
                    <a:pt x="3777" y="20768"/>
                  </a:cubicBezTo>
                  <a:cubicBezTo>
                    <a:pt x="5121" y="20768"/>
                    <a:pt x="6592" y="21142"/>
                    <a:pt x="7555" y="21329"/>
                  </a:cubicBezTo>
                  <a:cubicBezTo>
                    <a:pt x="8518" y="21516"/>
                    <a:pt x="8975" y="21516"/>
                    <a:pt x="9152" y="21235"/>
                  </a:cubicBezTo>
                  <a:cubicBezTo>
                    <a:pt x="9330" y="20955"/>
                    <a:pt x="9228" y="20394"/>
                    <a:pt x="8949" y="19038"/>
                  </a:cubicBezTo>
                  <a:cubicBezTo>
                    <a:pt x="8670" y="17682"/>
                    <a:pt x="8214" y="15532"/>
                    <a:pt x="7783" y="13194"/>
                  </a:cubicBezTo>
                  <a:cubicBezTo>
                    <a:pt x="7352" y="10856"/>
                    <a:pt x="6946" y="8332"/>
                    <a:pt x="6769" y="6368"/>
                  </a:cubicBezTo>
                  <a:cubicBezTo>
                    <a:pt x="6592" y="4404"/>
                    <a:pt x="6642" y="3002"/>
                    <a:pt x="6946" y="1926"/>
                  </a:cubicBezTo>
                  <a:cubicBezTo>
                    <a:pt x="7251" y="851"/>
                    <a:pt x="7808" y="103"/>
                    <a:pt x="8594" y="10"/>
                  </a:cubicBezTo>
                  <a:cubicBezTo>
                    <a:pt x="9380" y="-84"/>
                    <a:pt x="10394" y="477"/>
                    <a:pt x="11180" y="1739"/>
                  </a:cubicBezTo>
                  <a:cubicBezTo>
                    <a:pt x="11966" y="3002"/>
                    <a:pt x="12524" y="4965"/>
                    <a:pt x="12549" y="6976"/>
                  </a:cubicBezTo>
                  <a:cubicBezTo>
                    <a:pt x="12575" y="8986"/>
                    <a:pt x="12068" y="11043"/>
                    <a:pt x="11738" y="12259"/>
                  </a:cubicBezTo>
                  <a:cubicBezTo>
                    <a:pt x="11408" y="13474"/>
                    <a:pt x="11256" y="13848"/>
                    <a:pt x="11155" y="14410"/>
                  </a:cubicBezTo>
                  <a:cubicBezTo>
                    <a:pt x="11054" y="14971"/>
                    <a:pt x="11003" y="15719"/>
                    <a:pt x="11130" y="16093"/>
                  </a:cubicBezTo>
                  <a:cubicBezTo>
                    <a:pt x="11256" y="16467"/>
                    <a:pt x="11561" y="16467"/>
                    <a:pt x="12625" y="16326"/>
                  </a:cubicBezTo>
                  <a:cubicBezTo>
                    <a:pt x="13690" y="16186"/>
                    <a:pt x="15515" y="15906"/>
                    <a:pt x="17138" y="15812"/>
                  </a:cubicBezTo>
                  <a:cubicBezTo>
                    <a:pt x="18761" y="15719"/>
                    <a:pt x="20180" y="15812"/>
                    <a:pt x="21600" y="15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0" y="5283855"/>
              <a:ext cx="143471" cy="62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449" fill="norm" stroke="1" extrusionOk="0">
                  <a:moveTo>
                    <a:pt x="2320" y="5459"/>
                  </a:moveTo>
                  <a:cubicBezTo>
                    <a:pt x="2320" y="7356"/>
                    <a:pt x="2320" y="9254"/>
                    <a:pt x="2624" y="11589"/>
                  </a:cubicBezTo>
                  <a:cubicBezTo>
                    <a:pt x="2928" y="13924"/>
                    <a:pt x="3537" y="16697"/>
                    <a:pt x="3841" y="18302"/>
                  </a:cubicBezTo>
                  <a:cubicBezTo>
                    <a:pt x="4145" y="19908"/>
                    <a:pt x="4145" y="20345"/>
                    <a:pt x="3993" y="20747"/>
                  </a:cubicBezTo>
                  <a:cubicBezTo>
                    <a:pt x="3841" y="21148"/>
                    <a:pt x="3537" y="21513"/>
                    <a:pt x="3080" y="21440"/>
                  </a:cubicBezTo>
                  <a:cubicBezTo>
                    <a:pt x="2624" y="21367"/>
                    <a:pt x="2016" y="20856"/>
                    <a:pt x="1407" y="19214"/>
                  </a:cubicBezTo>
                  <a:cubicBezTo>
                    <a:pt x="799" y="17572"/>
                    <a:pt x="190" y="14799"/>
                    <a:pt x="38" y="12282"/>
                  </a:cubicBezTo>
                  <a:cubicBezTo>
                    <a:pt x="-114" y="9764"/>
                    <a:pt x="190" y="7502"/>
                    <a:pt x="951" y="5678"/>
                  </a:cubicBezTo>
                  <a:cubicBezTo>
                    <a:pt x="1711" y="3854"/>
                    <a:pt x="2928" y="2467"/>
                    <a:pt x="3993" y="1628"/>
                  </a:cubicBezTo>
                  <a:cubicBezTo>
                    <a:pt x="5058" y="789"/>
                    <a:pt x="5971" y="497"/>
                    <a:pt x="7187" y="278"/>
                  </a:cubicBezTo>
                  <a:cubicBezTo>
                    <a:pt x="8404" y="59"/>
                    <a:pt x="9925" y="-87"/>
                    <a:pt x="12055" y="59"/>
                  </a:cubicBezTo>
                  <a:cubicBezTo>
                    <a:pt x="14185" y="205"/>
                    <a:pt x="16923" y="643"/>
                    <a:pt x="18748" y="1518"/>
                  </a:cubicBezTo>
                  <a:cubicBezTo>
                    <a:pt x="20573" y="2394"/>
                    <a:pt x="21486" y="3708"/>
                    <a:pt x="19509" y="4766"/>
                  </a:cubicBezTo>
                  <a:cubicBezTo>
                    <a:pt x="17531" y="5824"/>
                    <a:pt x="12663" y="6627"/>
                    <a:pt x="9317" y="7064"/>
                  </a:cubicBezTo>
                  <a:cubicBezTo>
                    <a:pt x="5971" y="7502"/>
                    <a:pt x="4145" y="7575"/>
                    <a:pt x="2320" y="7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149489" y="5512042"/>
              <a:ext cx="171451" cy="30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11096"/>
                  </a:moveTo>
                  <a:cubicBezTo>
                    <a:pt x="800" y="10504"/>
                    <a:pt x="1600" y="9912"/>
                    <a:pt x="2533" y="9838"/>
                  </a:cubicBezTo>
                  <a:cubicBezTo>
                    <a:pt x="3467" y="9764"/>
                    <a:pt x="4533" y="10208"/>
                    <a:pt x="6000" y="11836"/>
                  </a:cubicBezTo>
                  <a:cubicBezTo>
                    <a:pt x="7467" y="13463"/>
                    <a:pt x="9333" y="16274"/>
                    <a:pt x="10000" y="18123"/>
                  </a:cubicBezTo>
                  <a:cubicBezTo>
                    <a:pt x="10667" y="19973"/>
                    <a:pt x="10133" y="20860"/>
                    <a:pt x="9200" y="21230"/>
                  </a:cubicBezTo>
                  <a:cubicBezTo>
                    <a:pt x="8267" y="21600"/>
                    <a:pt x="6933" y="21452"/>
                    <a:pt x="6133" y="20564"/>
                  </a:cubicBezTo>
                  <a:cubicBezTo>
                    <a:pt x="5333" y="19677"/>
                    <a:pt x="5067" y="18049"/>
                    <a:pt x="6267" y="15016"/>
                  </a:cubicBezTo>
                  <a:cubicBezTo>
                    <a:pt x="7467" y="11984"/>
                    <a:pt x="10133" y="7545"/>
                    <a:pt x="12933" y="4808"/>
                  </a:cubicBezTo>
                  <a:cubicBezTo>
                    <a:pt x="15733" y="2071"/>
                    <a:pt x="18667" y="10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373901" y="5406113"/>
              <a:ext cx="124839" cy="389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252" fill="norm" stroke="1" extrusionOk="0">
                  <a:moveTo>
                    <a:pt x="19822" y="3009"/>
                  </a:moveTo>
                  <a:cubicBezTo>
                    <a:pt x="19468" y="2431"/>
                    <a:pt x="19114" y="1854"/>
                    <a:pt x="18405" y="1334"/>
                  </a:cubicBezTo>
                  <a:cubicBezTo>
                    <a:pt x="17697" y="814"/>
                    <a:pt x="16635" y="352"/>
                    <a:pt x="15218" y="121"/>
                  </a:cubicBezTo>
                  <a:cubicBezTo>
                    <a:pt x="13802" y="-110"/>
                    <a:pt x="12032" y="-110"/>
                    <a:pt x="9553" y="1045"/>
                  </a:cubicBezTo>
                  <a:cubicBezTo>
                    <a:pt x="7074" y="2200"/>
                    <a:pt x="3887" y="4510"/>
                    <a:pt x="1940" y="7283"/>
                  </a:cubicBezTo>
                  <a:cubicBezTo>
                    <a:pt x="-8" y="10055"/>
                    <a:pt x="-716" y="13289"/>
                    <a:pt x="877" y="15772"/>
                  </a:cubicBezTo>
                  <a:cubicBezTo>
                    <a:pt x="2471" y="18256"/>
                    <a:pt x="6366" y="19988"/>
                    <a:pt x="10084" y="20739"/>
                  </a:cubicBezTo>
                  <a:cubicBezTo>
                    <a:pt x="13802" y="21490"/>
                    <a:pt x="17343" y="21259"/>
                    <a:pt x="20884" y="2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568589" y="5537442"/>
              <a:ext cx="1392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5966"/>
                    <a:pt x="18514" y="11931"/>
                    <a:pt x="20057" y="15531"/>
                  </a:cubicBezTo>
                  <a:cubicBezTo>
                    <a:pt x="21600" y="19131"/>
                    <a:pt x="15429" y="20366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556394" y="5459992"/>
              <a:ext cx="155897" cy="355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34" fill="norm" stroke="1" extrusionOk="0">
                  <a:moveTo>
                    <a:pt x="795" y="4268"/>
                  </a:moveTo>
                  <a:cubicBezTo>
                    <a:pt x="507" y="3633"/>
                    <a:pt x="219" y="2997"/>
                    <a:pt x="75" y="2299"/>
                  </a:cubicBezTo>
                  <a:cubicBezTo>
                    <a:pt x="-69" y="1600"/>
                    <a:pt x="-69" y="837"/>
                    <a:pt x="651" y="393"/>
                  </a:cubicBezTo>
                  <a:cubicBezTo>
                    <a:pt x="1371" y="-52"/>
                    <a:pt x="2811" y="-179"/>
                    <a:pt x="5979" y="329"/>
                  </a:cubicBezTo>
                  <a:cubicBezTo>
                    <a:pt x="9147" y="837"/>
                    <a:pt x="14043" y="1981"/>
                    <a:pt x="16203" y="3633"/>
                  </a:cubicBezTo>
                  <a:cubicBezTo>
                    <a:pt x="18363" y="5285"/>
                    <a:pt x="17787" y="7445"/>
                    <a:pt x="16635" y="8779"/>
                  </a:cubicBezTo>
                  <a:cubicBezTo>
                    <a:pt x="15483" y="10113"/>
                    <a:pt x="13755" y="10621"/>
                    <a:pt x="13755" y="10939"/>
                  </a:cubicBezTo>
                  <a:cubicBezTo>
                    <a:pt x="13755" y="11256"/>
                    <a:pt x="15483" y="11383"/>
                    <a:pt x="17211" y="12019"/>
                  </a:cubicBezTo>
                  <a:cubicBezTo>
                    <a:pt x="18939" y="12654"/>
                    <a:pt x="20667" y="13797"/>
                    <a:pt x="21099" y="15259"/>
                  </a:cubicBezTo>
                  <a:cubicBezTo>
                    <a:pt x="21531" y="16720"/>
                    <a:pt x="20667" y="18499"/>
                    <a:pt x="19371" y="19579"/>
                  </a:cubicBezTo>
                  <a:cubicBezTo>
                    <a:pt x="18075" y="20659"/>
                    <a:pt x="16347" y="21040"/>
                    <a:pt x="14619" y="21230"/>
                  </a:cubicBezTo>
                  <a:cubicBezTo>
                    <a:pt x="12891" y="21421"/>
                    <a:pt x="11163" y="21421"/>
                    <a:pt x="9867" y="20595"/>
                  </a:cubicBezTo>
                  <a:cubicBezTo>
                    <a:pt x="8571" y="19769"/>
                    <a:pt x="7707" y="18117"/>
                    <a:pt x="6843" y="16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784489" y="5318912"/>
              <a:ext cx="167532" cy="478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434" fill="norm" stroke="1" extrusionOk="0">
                  <a:moveTo>
                    <a:pt x="0" y="402"/>
                  </a:moveTo>
                  <a:cubicBezTo>
                    <a:pt x="1054" y="118"/>
                    <a:pt x="2107" y="-166"/>
                    <a:pt x="4083" y="118"/>
                  </a:cubicBezTo>
                  <a:cubicBezTo>
                    <a:pt x="6059" y="402"/>
                    <a:pt x="8956" y="1255"/>
                    <a:pt x="12249" y="2913"/>
                  </a:cubicBezTo>
                  <a:cubicBezTo>
                    <a:pt x="15541" y="4571"/>
                    <a:pt x="19229" y="7034"/>
                    <a:pt x="20415" y="9592"/>
                  </a:cubicBezTo>
                  <a:cubicBezTo>
                    <a:pt x="21600" y="12150"/>
                    <a:pt x="20283" y="14802"/>
                    <a:pt x="17385" y="16792"/>
                  </a:cubicBezTo>
                  <a:cubicBezTo>
                    <a:pt x="14488" y="18781"/>
                    <a:pt x="10010" y="20108"/>
                    <a:pt x="5532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146439" y="5540335"/>
              <a:ext cx="1778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914" y="11375"/>
                    <a:pt x="11829" y="2735"/>
                    <a:pt x="15429" y="575"/>
                  </a:cubicBezTo>
                  <a:cubicBezTo>
                    <a:pt x="19029" y="-1585"/>
                    <a:pt x="2031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111424" y="5702542"/>
              <a:ext cx="200116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825" fill="norm" stroke="1" extrusionOk="0">
                  <a:moveTo>
                    <a:pt x="1715" y="5400"/>
                  </a:moveTo>
                  <a:cubicBezTo>
                    <a:pt x="805" y="10800"/>
                    <a:pt x="-104" y="16200"/>
                    <a:pt x="10" y="18900"/>
                  </a:cubicBezTo>
                  <a:cubicBezTo>
                    <a:pt x="123" y="21600"/>
                    <a:pt x="1260" y="21600"/>
                    <a:pt x="5012" y="18000"/>
                  </a:cubicBezTo>
                  <a:cubicBezTo>
                    <a:pt x="8763" y="14400"/>
                    <a:pt x="15130" y="720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1856126" y="5221395"/>
              <a:ext cx="307445" cy="358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11" fill="norm" stroke="1" extrusionOk="0">
                  <a:moveTo>
                    <a:pt x="14211" y="1429"/>
                  </a:moveTo>
                  <a:cubicBezTo>
                    <a:pt x="13770" y="924"/>
                    <a:pt x="13329" y="418"/>
                    <a:pt x="12227" y="166"/>
                  </a:cubicBezTo>
                  <a:cubicBezTo>
                    <a:pt x="11125" y="-87"/>
                    <a:pt x="9362" y="-87"/>
                    <a:pt x="7819" y="418"/>
                  </a:cubicBezTo>
                  <a:cubicBezTo>
                    <a:pt x="6276" y="924"/>
                    <a:pt x="4954" y="1934"/>
                    <a:pt x="3705" y="3513"/>
                  </a:cubicBezTo>
                  <a:cubicBezTo>
                    <a:pt x="2456" y="5092"/>
                    <a:pt x="1280" y="7239"/>
                    <a:pt x="619" y="9450"/>
                  </a:cubicBezTo>
                  <a:cubicBezTo>
                    <a:pt x="-42" y="11660"/>
                    <a:pt x="-189" y="13934"/>
                    <a:pt x="252" y="15702"/>
                  </a:cubicBezTo>
                  <a:cubicBezTo>
                    <a:pt x="693" y="17471"/>
                    <a:pt x="1721" y="18734"/>
                    <a:pt x="3411" y="19681"/>
                  </a:cubicBezTo>
                  <a:cubicBezTo>
                    <a:pt x="5101" y="20629"/>
                    <a:pt x="7452" y="21260"/>
                    <a:pt x="9362" y="21387"/>
                  </a:cubicBezTo>
                  <a:cubicBezTo>
                    <a:pt x="11272" y="21513"/>
                    <a:pt x="12742" y="21134"/>
                    <a:pt x="14431" y="20187"/>
                  </a:cubicBezTo>
                  <a:cubicBezTo>
                    <a:pt x="16121" y="19239"/>
                    <a:pt x="18031" y="17724"/>
                    <a:pt x="19354" y="16018"/>
                  </a:cubicBezTo>
                  <a:cubicBezTo>
                    <a:pt x="20676" y="14313"/>
                    <a:pt x="21411" y="12418"/>
                    <a:pt x="21338" y="10334"/>
                  </a:cubicBezTo>
                  <a:cubicBezTo>
                    <a:pt x="21264" y="8250"/>
                    <a:pt x="20382" y="5976"/>
                    <a:pt x="19280" y="4208"/>
                  </a:cubicBezTo>
                  <a:cubicBezTo>
                    <a:pt x="18178" y="2439"/>
                    <a:pt x="16856" y="1176"/>
                    <a:pt x="15827" y="545"/>
                  </a:cubicBezTo>
                  <a:cubicBezTo>
                    <a:pt x="14799" y="-87"/>
                    <a:pt x="14064" y="-87"/>
                    <a:pt x="12962" y="355"/>
                  </a:cubicBezTo>
                  <a:cubicBezTo>
                    <a:pt x="11860" y="797"/>
                    <a:pt x="10391" y="1681"/>
                    <a:pt x="8921" y="25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1819539" y="5258042"/>
              <a:ext cx="2032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5" y="0"/>
                    <a:pt x="19350" y="0"/>
                    <a:pt x="18225" y="857"/>
                  </a:cubicBezTo>
                  <a:cubicBezTo>
                    <a:pt x="17100" y="1714"/>
                    <a:pt x="15975" y="3429"/>
                    <a:pt x="13500" y="6600"/>
                  </a:cubicBezTo>
                  <a:cubicBezTo>
                    <a:pt x="11025" y="9771"/>
                    <a:pt x="7200" y="14400"/>
                    <a:pt x="4725" y="17143"/>
                  </a:cubicBezTo>
                  <a:cubicBezTo>
                    <a:pt x="2250" y="19886"/>
                    <a:pt x="1125" y="20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1933839" y="5277092"/>
              <a:ext cx="1333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3600"/>
                    <a:pt x="12686" y="7200"/>
                    <a:pt x="9600" y="10137"/>
                  </a:cubicBezTo>
                  <a:cubicBezTo>
                    <a:pt x="6514" y="13074"/>
                    <a:pt x="4800" y="15347"/>
                    <a:pt x="3429" y="17147"/>
                  </a:cubicBezTo>
                  <a:cubicBezTo>
                    <a:pt x="2057" y="18947"/>
                    <a:pt x="1029" y="20274"/>
                    <a:pt x="514" y="20937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1990989" y="5315192"/>
              <a:ext cx="1016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2010039" y="5391392"/>
              <a:ext cx="1270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857"/>
                    <a:pt x="12960" y="7714"/>
                    <a:pt x="9360" y="11314"/>
                  </a:cubicBezTo>
                  <a:cubicBezTo>
                    <a:pt x="5760" y="14914"/>
                    <a:pt x="2880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1724289" y="5721592"/>
              <a:ext cx="533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43" y="16200"/>
                    <a:pt x="1886" y="10800"/>
                    <a:pt x="4071" y="7200"/>
                  </a:cubicBezTo>
                  <a:cubicBezTo>
                    <a:pt x="6257" y="3600"/>
                    <a:pt x="9686" y="1800"/>
                    <a:pt x="12814" y="900"/>
                  </a:cubicBezTo>
                  <a:cubicBezTo>
                    <a:pt x="15943" y="0"/>
                    <a:pt x="187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1673489" y="5893042"/>
              <a:ext cx="1392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343"/>
                    <a:pt x="21600" y="8686"/>
                    <a:pt x="20057" y="12286"/>
                  </a:cubicBezTo>
                  <a:cubicBezTo>
                    <a:pt x="18514" y="15886"/>
                    <a:pt x="9257" y="18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1495689" y="5880342"/>
              <a:ext cx="888467" cy="528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473" fill="norm" stroke="1" extrusionOk="0">
                  <a:moveTo>
                    <a:pt x="3857" y="4131"/>
                  </a:moveTo>
                  <a:cubicBezTo>
                    <a:pt x="3754" y="3700"/>
                    <a:pt x="3651" y="3270"/>
                    <a:pt x="3729" y="2926"/>
                  </a:cubicBezTo>
                  <a:cubicBezTo>
                    <a:pt x="3806" y="2582"/>
                    <a:pt x="4063" y="2324"/>
                    <a:pt x="4911" y="2022"/>
                  </a:cubicBezTo>
                  <a:cubicBezTo>
                    <a:pt x="5760" y="1721"/>
                    <a:pt x="7200" y="1377"/>
                    <a:pt x="9000" y="1033"/>
                  </a:cubicBezTo>
                  <a:cubicBezTo>
                    <a:pt x="10800" y="688"/>
                    <a:pt x="12960" y="344"/>
                    <a:pt x="14940" y="172"/>
                  </a:cubicBezTo>
                  <a:cubicBezTo>
                    <a:pt x="16920" y="0"/>
                    <a:pt x="18720" y="0"/>
                    <a:pt x="19749" y="0"/>
                  </a:cubicBezTo>
                  <a:cubicBezTo>
                    <a:pt x="20777" y="0"/>
                    <a:pt x="21034" y="0"/>
                    <a:pt x="21111" y="258"/>
                  </a:cubicBezTo>
                  <a:cubicBezTo>
                    <a:pt x="21189" y="516"/>
                    <a:pt x="21086" y="1033"/>
                    <a:pt x="20983" y="2453"/>
                  </a:cubicBezTo>
                  <a:cubicBezTo>
                    <a:pt x="20880" y="3873"/>
                    <a:pt x="20777" y="6196"/>
                    <a:pt x="20880" y="8993"/>
                  </a:cubicBezTo>
                  <a:cubicBezTo>
                    <a:pt x="20983" y="11790"/>
                    <a:pt x="21291" y="15060"/>
                    <a:pt x="21446" y="16953"/>
                  </a:cubicBezTo>
                  <a:cubicBezTo>
                    <a:pt x="21600" y="18846"/>
                    <a:pt x="21600" y="19363"/>
                    <a:pt x="21574" y="19965"/>
                  </a:cubicBezTo>
                  <a:cubicBezTo>
                    <a:pt x="21549" y="20567"/>
                    <a:pt x="21497" y="21256"/>
                    <a:pt x="21291" y="21428"/>
                  </a:cubicBezTo>
                  <a:cubicBezTo>
                    <a:pt x="21086" y="21600"/>
                    <a:pt x="20726" y="21256"/>
                    <a:pt x="19749" y="20825"/>
                  </a:cubicBezTo>
                  <a:cubicBezTo>
                    <a:pt x="18771" y="20395"/>
                    <a:pt x="17177" y="19879"/>
                    <a:pt x="15583" y="19449"/>
                  </a:cubicBezTo>
                  <a:cubicBezTo>
                    <a:pt x="13989" y="19018"/>
                    <a:pt x="12394" y="18674"/>
                    <a:pt x="10620" y="18373"/>
                  </a:cubicBezTo>
                  <a:cubicBezTo>
                    <a:pt x="8846" y="18072"/>
                    <a:pt x="6891" y="17814"/>
                    <a:pt x="5297" y="17641"/>
                  </a:cubicBezTo>
                  <a:cubicBezTo>
                    <a:pt x="3703" y="17469"/>
                    <a:pt x="2469" y="17383"/>
                    <a:pt x="1646" y="17512"/>
                  </a:cubicBezTo>
                  <a:cubicBezTo>
                    <a:pt x="823" y="17641"/>
                    <a:pt x="411" y="17986"/>
                    <a:pt x="0" y="18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2410089" y="6179952"/>
              <a:ext cx="444501" cy="259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21504"/>
                  </a:moveTo>
                  <a:cubicBezTo>
                    <a:pt x="2057" y="21504"/>
                    <a:pt x="4114" y="21504"/>
                    <a:pt x="5503" y="21328"/>
                  </a:cubicBezTo>
                  <a:cubicBezTo>
                    <a:pt x="6891" y="21153"/>
                    <a:pt x="7611" y="20802"/>
                    <a:pt x="8074" y="20187"/>
                  </a:cubicBezTo>
                  <a:cubicBezTo>
                    <a:pt x="8537" y="19572"/>
                    <a:pt x="8743" y="18694"/>
                    <a:pt x="8691" y="17904"/>
                  </a:cubicBezTo>
                  <a:cubicBezTo>
                    <a:pt x="8640" y="17114"/>
                    <a:pt x="8331" y="16411"/>
                    <a:pt x="7766" y="14480"/>
                  </a:cubicBezTo>
                  <a:cubicBezTo>
                    <a:pt x="7200" y="12548"/>
                    <a:pt x="6377" y="9387"/>
                    <a:pt x="5966" y="7016"/>
                  </a:cubicBezTo>
                  <a:cubicBezTo>
                    <a:pt x="5554" y="4645"/>
                    <a:pt x="5554" y="3065"/>
                    <a:pt x="5811" y="2011"/>
                  </a:cubicBezTo>
                  <a:cubicBezTo>
                    <a:pt x="6069" y="958"/>
                    <a:pt x="6583" y="431"/>
                    <a:pt x="7406" y="167"/>
                  </a:cubicBezTo>
                  <a:cubicBezTo>
                    <a:pt x="8229" y="-96"/>
                    <a:pt x="9360" y="-96"/>
                    <a:pt x="10337" y="519"/>
                  </a:cubicBezTo>
                  <a:cubicBezTo>
                    <a:pt x="11314" y="1133"/>
                    <a:pt x="12137" y="2363"/>
                    <a:pt x="12703" y="3943"/>
                  </a:cubicBezTo>
                  <a:cubicBezTo>
                    <a:pt x="13269" y="5524"/>
                    <a:pt x="13577" y="7455"/>
                    <a:pt x="13526" y="9299"/>
                  </a:cubicBezTo>
                  <a:cubicBezTo>
                    <a:pt x="13474" y="11143"/>
                    <a:pt x="13063" y="12899"/>
                    <a:pt x="12703" y="14216"/>
                  </a:cubicBezTo>
                  <a:cubicBezTo>
                    <a:pt x="12343" y="15533"/>
                    <a:pt x="12034" y="16411"/>
                    <a:pt x="11829" y="17289"/>
                  </a:cubicBezTo>
                  <a:cubicBezTo>
                    <a:pt x="11623" y="18167"/>
                    <a:pt x="11520" y="19045"/>
                    <a:pt x="11777" y="19484"/>
                  </a:cubicBezTo>
                  <a:cubicBezTo>
                    <a:pt x="12034" y="19924"/>
                    <a:pt x="12651" y="19924"/>
                    <a:pt x="14349" y="19572"/>
                  </a:cubicBezTo>
                  <a:cubicBezTo>
                    <a:pt x="16046" y="19221"/>
                    <a:pt x="18823" y="18519"/>
                    <a:pt x="21600" y="17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212989" y="7178388"/>
              <a:ext cx="143934" cy="50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5718" y="8919"/>
                  </a:moveTo>
                  <a:cubicBezTo>
                    <a:pt x="5400" y="8299"/>
                    <a:pt x="5082" y="7679"/>
                    <a:pt x="5400" y="7723"/>
                  </a:cubicBezTo>
                  <a:cubicBezTo>
                    <a:pt x="5718" y="7768"/>
                    <a:pt x="6671" y="8476"/>
                    <a:pt x="7624" y="10379"/>
                  </a:cubicBezTo>
                  <a:cubicBezTo>
                    <a:pt x="8576" y="12282"/>
                    <a:pt x="9529" y="15381"/>
                    <a:pt x="10006" y="17284"/>
                  </a:cubicBezTo>
                  <a:cubicBezTo>
                    <a:pt x="10482" y="19187"/>
                    <a:pt x="10482" y="19896"/>
                    <a:pt x="10324" y="20471"/>
                  </a:cubicBezTo>
                  <a:cubicBezTo>
                    <a:pt x="10165" y="21046"/>
                    <a:pt x="9847" y="21489"/>
                    <a:pt x="9212" y="21268"/>
                  </a:cubicBezTo>
                  <a:cubicBezTo>
                    <a:pt x="8576" y="21046"/>
                    <a:pt x="7624" y="20161"/>
                    <a:pt x="6194" y="18125"/>
                  </a:cubicBezTo>
                  <a:cubicBezTo>
                    <a:pt x="4765" y="16089"/>
                    <a:pt x="2859" y="12902"/>
                    <a:pt x="2224" y="10114"/>
                  </a:cubicBezTo>
                  <a:cubicBezTo>
                    <a:pt x="1588" y="7325"/>
                    <a:pt x="2224" y="4935"/>
                    <a:pt x="3653" y="3297"/>
                  </a:cubicBezTo>
                  <a:cubicBezTo>
                    <a:pt x="5082" y="1659"/>
                    <a:pt x="7306" y="774"/>
                    <a:pt x="9688" y="332"/>
                  </a:cubicBezTo>
                  <a:cubicBezTo>
                    <a:pt x="12071" y="-111"/>
                    <a:pt x="14612" y="-111"/>
                    <a:pt x="16994" y="332"/>
                  </a:cubicBezTo>
                  <a:cubicBezTo>
                    <a:pt x="19376" y="774"/>
                    <a:pt x="21600" y="1659"/>
                    <a:pt x="21600" y="2899"/>
                  </a:cubicBezTo>
                  <a:cubicBezTo>
                    <a:pt x="21600" y="4138"/>
                    <a:pt x="19376" y="5732"/>
                    <a:pt x="15406" y="7059"/>
                  </a:cubicBezTo>
                  <a:cubicBezTo>
                    <a:pt x="11435" y="8387"/>
                    <a:pt x="5718" y="9450"/>
                    <a:pt x="0" y="10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368474" y="7410692"/>
              <a:ext cx="168366" cy="231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32" fill="norm" stroke="1" extrusionOk="0">
                  <a:moveTo>
                    <a:pt x="2036" y="7069"/>
                  </a:moveTo>
                  <a:cubicBezTo>
                    <a:pt x="956" y="6284"/>
                    <a:pt x="-124" y="5498"/>
                    <a:pt x="11" y="5204"/>
                  </a:cubicBezTo>
                  <a:cubicBezTo>
                    <a:pt x="146" y="4909"/>
                    <a:pt x="1496" y="5105"/>
                    <a:pt x="3791" y="6873"/>
                  </a:cubicBezTo>
                  <a:cubicBezTo>
                    <a:pt x="6086" y="8640"/>
                    <a:pt x="9326" y="11978"/>
                    <a:pt x="10946" y="14236"/>
                  </a:cubicBezTo>
                  <a:cubicBezTo>
                    <a:pt x="12566" y="16495"/>
                    <a:pt x="12566" y="17673"/>
                    <a:pt x="12296" y="18851"/>
                  </a:cubicBezTo>
                  <a:cubicBezTo>
                    <a:pt x="12026" y="20029"/>
                    <a:pt x="11486" y="21207"/>
                    <a:pt x="10001" y="21404"/>
                  </a:cubicBezTo>
                  <a:cubicBezTo>
                    <a:pt x="8516" y="21600"/>
                    <a:pt x="6086" y="20815"/>
                    <a:pt x="5411" y="18262"/>
                  </a:cubicBezTo>
                  <a:cubicBezTo>
                    <a:pt x="4736" y="15709"/>
                    <a:pt x="5816" y="11389"/>
                    <a:pt x="8786" y="8051"/>
                  </a:cubicBezTo>
                  <a:cubicBezTo>
                    <a:pt x="11756" y="4713"/>
                    <a:pt x="16616" y="2356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620381" y="7265591"/>
              <a:ext cx="81559" cy="367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544" fill="norm" stroke="1" extrusionOk="0">
                  <a:moveTo>
                    <a:pt x="20807" y="1061"/>
                  </a:moveTo>
                  <a:cubicBezTo>
                    <a:pt x="19187" y="565"/>
                    <a:pt x="17567" y="68"/>
                    <a:pt x="15677" y="6"/>
                  </a:cubicBezTo>
                  <a:cubicBezTo>
                    <a:pt x="13787" y="-56"/>
                    <a:pt x="11627" y="316"/>
                    <a:pt x="8657" y="1868"/>
                  </a:cubicBezTo>
                  <a:cubicBezTo>
                    <a:pt x="5687" y="3420"/>
                    <a:pt x="1907" y="6151"/>
                    <a:pt x="557" y="9068"/>
                  </a:cubicBezTo>
                  <a:cubicBezTo>
                    <a:pt x="-793" y="11985"/>
                    <a:pt x="287" y="15089"/>
                    <a:pt x="4067" y="17199"/>
                  </a:cubicBezTo>
                  <a:cubicBezTo>
                    <a:pt x="7847" y="19310"/>
                    <a:pt x="14327" y="20427"/>
                    <a:pt x="20807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801022" y="7279742"/>
              <a:ext cx="102939" cy="32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323" fill="norm" stroke="1" extrusionOk="0">
                  <a:moveTo>
                    <a:pt x="4402" y="4384"/>
                  </a:moveTo>
                  <a:cubicBezTo>
                    <a:pt x="3538" y="8512"/>
                    <a:pt x="2674" y="12639"/>
                    <a:pt x="2674" y="15115"/>
                  </a:cubicBezTo>
                  <a:cubicBezTo>
                    <a:pt x="2674" y="17592"/>
                    <a:pt x="3538" y="18417"/>
                    <a:pt x="4186" y="19312"/>
                  </a:cubicBezTo>
                  <a:cubicBezTo>
                    <a:pt x="4834" y="20206"/>
                    <a:pt x="5266" y="21169"/>
                    <a:pt x="5266" y="21306"/>
                  </a:cubicBezTo>
                  <a:cubicBezTo>
                    <a:pt x="5266" y="21444"/>
                    <a:pt x="4834" y="20756"/>
                    <a:pt x="3754" y="18280"/>
                  </a:cubicBezTo>
                  <a:cubicBezTo>
                    <a:pt x="2674" y="15803"/>
                    <a:pt x="946" y="11538"/>
                    <a:pt x="298" y="8512"/>
                  </a:cubicBezTo>
                  <a:cubicBezTo>
                    <a:pt x="-350" y="5485"/>
                    <a:pt x="82" y="3696"/>
                    <a:pt x="1378" y="2389"/>
                  </a:cubicBezTo>
                  <a:cubicBezTo>
                    <a:pt x="2674" y="1082"/>
                    <a:pt x="4834" y="257"/>
                    <a:pt x="6778" y="50"/>
                  </a:cubicBezTo>
                  <a:cubicBezTo>
                    <a:pt x="8722" y="-156"/>
                    <a:pt x="10450" y="257"/>
                    <a:pt x="12178" y="1564"/>
                  </a:cubicBezTo>
                  <a:cubicBezTo>
                    <a:pt x="13906" y="2871"/>
                    <a:pt x="15634" y="5072"/>
                    <a:pt x="15634" y="6929"/>
                  </a:cubicBezTo>
                  <a:cubicBezTo>
                    <a:pt x="15634" y="8787"/>
                    <a:pt x="13906" y="10300"/>
                    <a:pt x="12178" y="11263"/>
                  </a:cubicBezTo>
                  <a:cubicBezTo>
                    <a:pt x="10450" y="12226"/>
                    <a:pt x="8722" y="12639"/>
                    <a:pt x="9370" y="12845"/>
                  </a:cubicBezTo>
                  <a:cubicBezTo>
                    <a:pt x="10018" y="13052"/>
                    <a:pt x="13042" y="13052"/>
                    <a:pt x="15418" y="13327"/>
                  </a:cubicBezTo>
                  <a:cubicBezTo>
                    <a:pt x="17794" y="13602"/>
                    <a:pt x="19522" y="14152"/>
                    <a:pt x="20386" y="14909"/>
                  </a:cubicBezTo>
                  <a:cubicBezTo>
                    <a:pt x="21250" y="15666"/>
                    <a:pt x="21250" y="16629"/>
                    <a:pt x="20170" y="17385"/>
                  </a:cubicBezTo>
                  <a:cubicBezTo>
                    <a:pt x="19090" y="18142"/>
                    <a:pt x="16930" y="18692"/>
                    <a:pt x="14770" y="19174"/>
                  </a:cubicBezTo>
                  <a:cubicBezTo>
                    <a:pt x="12610" y="19655"/>
                    <a:pt x="10450" y="20068"/>
                    <a:pt x="8074" y="20275"/>
                  </a:cubicBezTo>
                  <a:cubicBezTo>
                    <a:pt x="5698" y="20481"/>
                    <a:pt x="3106" y="20481"/>
                    <a:pt x="1810" y="19793"/>
                  </a:cubicBezTo>
                  <a:cubicBezTo>
                    <a:pt x="514" y="19105"/>
                    <a:pt x="514" y="17729"/>
                    <a:pt x="514" y="16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007465" y="7135525"/>
              <a:ext cx="37375" cy="659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13" fill="norm" stroke="1" extrusionOk="0">
                  <a:moveTo>
                    <a:pt x="6788" y="690"/>
                  </a:moveTo>
                  <a:cubicBezTo>
                    <a:pt x="4388" y="345"/>
                    <a:pt x="1988" y="0"/>
                    <a:pt x="788" y="0"/>
                  </a:cubicBezTo>
                  <a:cubicBezTo>
                    <a:pt x="-412" y="0"/>
                    <a:pt x="-412" y="345"/>
                    <a:pt x="1988" y="1794"/>
                  </a:cubicBezTo>
                  <a:cubicBezTo>
                    <a:pt x="4388" y="3243"/>
                    <a:pt x="9188" y="5797"/>
                    <a:pt x="11588" y="8523"/>
                  </a:cubicBezTo>
                  <a:cubicBezTo>
                    <a:pt x="13988" y="11249"/>
                    <a:pt x="13988" y="14147"/>
                    <a:pt x="13988" y="16114"/>
                  </a:cubicBezTo>
                  <a:cubicBezTo>
                    <a:pt x="13988" y="18081"/>
                    <a:pt x="13988" y="19116"/>
                    <a:pt x="13388" y="19944"/>
                  </a:cubicBezTo>
                  <a:cubicBezTo>
                    <a:pt x="12788" y="20772"/>
                    <a:pt x="11588" y="21393"/>
                    <a:pt x="12788" y="21496"/>
                  </a:cubicBezTo>
                  <a:cubicBezTo>
                    <a:pt x="13988" y="21600"/>
                    <a:pt x="17588" y="21186"/>
                    <a:pt x="21188" y="20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134680" y="7243153"/>
              <a:ext cx="126060" cy="334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85" fill="norm" stroke="1" extrusionOk="0">
                  <a:moveTo>
                    <a:pt x="4160" y="8308"/>
                  </a:moveTo>
                  <a:cubicBezTo>
                    <a:pt x="3440" y="11432"/>
                    <a:pt x="2720" y="14557"/>
                    <a:pt x="2360" y="16527"/>
                  </a:cubicBezTo>
                  <a:cubicBezTo>
                    <a:pt x="2000" y="18496"/>
                    <a:pt x="2000" y="19311"/>
                    <a:pt x="1640" y="20059"/>
                  </a:cubicBezTo>
                  <a:cubicBezTo>
                    <a:pt x="1280" y="20806"/>
                    <a:pt x="560" y="21485"/>
                    <a:pt x="200" y="21485"/>
                  </a:cubicBezTo>
                  <a:cubicBezTo>
                    <a:pt x="-160" y="21485"/>
                    <a:pt x="-160" y="20806"/>
                    <a:pt x="1280" y="17953"/>
                  </a:cubicBezTo>
                  <a:cubicBezTo>
                    <a:pt x="2720" y="15100"/>
                    <a:pt x="5600" y="10074"/>
                    <a:pt x="7580" y="6881"/>
                  </a:cubicBezTo>
                  <a:cubicBezTo>
                    <a:pt x="9560" y="3689"/>
                    <a:pt x="10640" y="2330"/>
                    <a:pt x="11900" y="1379"/>
                  </a:cubicBezTo>
                  <a:cubicBezTo>
                    <a:pt x="13160" y="428"/>
                    <a:pt x="14600" y="-115"/>
                    <a:pt x="15860" y="21"/>
                  </a:cubicBezTo>
                  <a:cubicBezTo>
                    <a:pt x="17120" y="157"/>
                    <a:pt x="18200" y="972"/>
                    <a:pt x="19100" y="3757"/>
                  </a:cubicBezTo>
                  <a:cubicBezTo>
                    <a:pt x="20000" y="6542"/>
                    <a:pt x="20720" y="11296"/>
                    <a:pt x="21080" y="14421"/>
                  </a:cubicBezTo>
                  <a:cubicBezTo>
                    <a:pt x="21440" y="17545"/>
                    <a:pt x="21440" y="19040"/>
                    <a:pt x="21440" y="20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152789" y="7410692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355989" y="7150342"/>
              <a:ext cx="151385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0" y="0"/>
                  </a:moveTo>
                  <a:cubicBezTo>
                    <a:pt x="5400" y="2009"/>
                    <a:pt x="10800" y="4019"/>
                    <a:pt x="14850" y="6279"/>
                  </a:cubicBezTo>
                  <a:cubicBezTo>
                    <a:pt x="18900" y="8540"/>
                    <a:pt x="21600" y="11051"/>
                    <a:pt x="21450" y="13521"/>
                  </a:cubicBezTo>
                  <a:cubicBezTo>
                    <a:pt x="21300" y="15991"/>
                    <a:pt x="18300" y="18419"/>
                    <a:pt x="15900" y="19758"/>
                  </a:cubicBezTo>
                  <a:cubicBezTo>
                    <a:pt x="13500" y="21098"/>
                    <a:pt x="11700" y="21349"/>
                    <a:pt x="9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914789" y="7395548"/>
              <a:ext cx="2286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6200" y="12582"/>
                    <a:pt x="12400" y="4867"/>
                    <a:pt x="16000" y="1782"/>
                  </a:cubicBezTo>
                  <a:cubicBezTo>
                    <a:pt x="19600" y="-1304"/>
                    <a:pt x="206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946539" y="7518642"/>
              <a:ext cx="234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54" y="15300"/>
                    <a:pt x="10508" y="9000"/>
                    <a:pt x="14108" y="5400"/>
                  </a:cubicBezTo>
                  <a:cubicBezTo>
                    <a:pt x="17708" y="1800"/>
                    <a:pt x="1965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3005861" y="7398355"/>
              <a:ext cx="827761" cy="3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94" fill="norm" stroke="1" extrusionOk="0">
                  <a:moveTo>
                    <a:pt x="690" y="10594"/>
                  </a:moveTo>
                  <a:cubicBezTo>
                    <a:pt x="360" y="11794"/>
                    <a:pt x="29" y="12994"/>
                    <a:pt x="2" y="13594"/>
                  </a:cubicBezTo>
                  <a:cubicBezTo>
                    <a:pt x="-26" y="14194"/>
                    <a:pt x="250" y="14194"/>
                    <a:pt x="1462" y="14194"/>
                  </a:cubicBezTo>
                  <a:cubicBezTo>
                    <a:pt x="2674" y="14194"/>
                    <a:pt x="4823" y="14194"/>
                    <a:pt x="6972" y="12394"/>
                  </a:cubicBezTo>
                  <a:cubicBezTo>
                    <a:pt x="9121" y="10594"/>
                    <a:pt x="11270" y="6994"/>
                    <a:pt x="13364" y="4594"/>
                  </a:cubicBezTo>
                  <a:cubicBezTo>
                    <a:pt x="15458" y="2194"/>
                    <a:pt x="17496" y="994"/>
                    <a:pt x="18736" y="394"/>
                  </a:cubicBezTo>
                  <a:cubicBezTo>
                    <a:pt x="19976" y="-206"/>
                    <a:pt x="20417" y="-206"/>
                    <a:pt x="20803" y="994"/>
                  </a:cubicBezTo>
                  <a:cubicBezTo>
                    <a:pt x="21188" y="2194"/>
                    <a:pt x="21519" y="4594"/>
                    <a:pt x="21546" y="8194"/>
                  </a:cubicBezTo>
                  <a:cubicBezTo>
                    <a:pt x="21574" y="11794"/>
                    <a:pt x="21298" y="16594"/>
                    <a:pt x="21023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3216539" y="7626592"/>
              <a:ext cx="508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820"/>
                    <a:pt x="7200" y="7641"/>
                    <a:pt x="10800" y="11241"/>
                  </a:cubicBezTo>
                  <a:cubicBezTo>
                    <a:pt x="14400" y="14841"/>
                    <a:pt x="18000" y="182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3248289" y="7556742"/>
              <a:ext cx="637309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214" y="3600"/>
                  </a:moveTo>
                  <a:cubicBezTo>
                    <a:pt x="72" y="3055"/>
                    <a:pt x="-71" y="2509"/>
                    <a:pt x="107" y="2073"/>
                  </a:cubicBezTo>
                  <a:cubicBezTo>
                    <a:pt x="285" y="1636"/>
                    <a:pt x="784" y="1309"/>
                    <a:pt x="2246" y="982"/>
                  </a:cubicBezTo>
                  <a:cubicBezTo>
                    <a:pt x="3707" y="655"/>
                    <a:pt x="6131" y="327"/>
                    <a:pt x="8733" y="164"/>
                  </a:cubicBezTo>
                  <a:cubicBezTo>
                    <a:pt x="11335" y="0"/>
                    <a:pt x="14115" y="0"/>
                    <a:pt x="15719" y="0"/>
                  </a:cubicBezTo>
                  <a:cubicBezTo>
                    <a:pt x="17323" y="0"/>
                    <a:pt x="17751" y="0"/>
                    <a:pt x="18143" y="55"/>
                  </a:cubicBezTo>
                  <a:cubicBezTo>
                    <a:pt x="18535" y="109"/>
                    <a:pt x="18891" y="218"/>
                    <a:pt x="19070" y="600"/>
                  </a:cubicBezTo>
                  <a:cubicBezTo>
                    <a:pt x="19248" y="982"/>
                    <a:pt x="19248" y="1636"/>
                    <a:pt x="19497" y="3436"/>
                  </a:cubicBezTo>
                  <a:cubicBezTo>
                    <a:pt x="19747" y="5236"/>
                    <a:pt x="20246" y="8182"/>
                    <a:pt x="20602" y="10527"/>
                  </a:cubicBezTo>
                  <a:cubicBezTo>
                    <a:pt x="20959" y="12873"/>
                    <a:pt x="21173" y="14618"/>
                    <a:pt x="21315" y="16036"/>
                  </a:cubicBezTo>
                  <a:cubicBezTo>
                    <a:pt x="21458" y="17455"/>
                    <a:pt x="21529" y="18545"/>
                    <a:pt x="21386" y="19036"/>
                  </a:cubicBezTo>
                  <a:cubicBezTo>
                    <a:pt x="21244" y="19527"/>
                    <a:pt x="20887" y="19418"/>
                    <a:pt x="19462" y="19364"/>
                  </a:cubicBezTo>
                  <a:cubicBezTo>
                    <a:pt x="18036" y="19309"/>
                    <a:pt x="15541" y="19309"/>
                    <a:pt x="13046" y="19418"/>
                  </a:cubicBezTo>
                  <a:cubicBezTo>
                    <a:pt x="10551" y="19527"/>
                    <a:pt x="8056" y="19745"/>
                    <a:pt x="5881" y="20127"/>
                  </a:cubicBezTo>
                  <a:cubicBezTo>
                    <a:pt x="3707" y="20509"/>
                    <a:pt x="1854" y="21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3945578" y="7725748"/>
              <a:ext cx="179012" cy="288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67" fill="norm" stroke="1" extrusionOk="0">
                  <a:moveTo>
                    <a:pt x="3957" y="12953"/>
                  </a:moveTo>
                  <a:cubicBezTo>
                    <a:pt x="3195" y="15160"/>
                    <a:pt x="2432" y="17368"/>
                    <a:pt x="1670" y="18944"/>
                  </a:cubicBezTo>
                  <a:cubicBezTo>
                    <a:pt x="907" y="20521"/>
                    <a:pt x="145" y="21467"/>
                    <a:pt x="18" y="21467"/>
                  </a:cubicBezTo>
                  <a:cubicBezTo>
                    <a:pt x="-109" y="21467"/>
                    <a:pt x="399" y="20521"/>
                    <a:pt x="2305" y="17368"/>
                  </a:cubicBezTo>
                  <a:cubicBezTo>
                    <a:pt x="4211" y="14214"/>
                    <a:pt x="7515" y="8854"/>
                    <a:pt x="9420" y="5779"/>
                  </a:cubicBezTo>
                  <a:cubicBezTo>
                    <a:pt x="11326" y="2705"/>
                    <a:pt x="11835" y="1917"/>
                    <a:pt x="12470" y="1207"/>
                  </a:cubicBezTo>
                  <a:cubicBezTo>
                    <a:pt x="13105" y="498"/>
                    <a:pt x="13867" y="-133"/>
                    <a:pt x="14503" y="25"/>
                  </a:cubicBezTo>
                  <a:cubicBezTo>
                    <a:pt x="15138" y="182"/>
                    <a:pt x="15646" y="1128"/>
                    <a:pt x="16155" y="3572"/>
                  </a:cubicBezTo>
                  <a:cubicBezTo>
                    <a:pt x="16663" y="6016"/>
                    <a:pt x="17171" y="9958"/>
                    <a:pt x="18060" y="13032"/>
                  </a:cubicBezTo>
                  <a:cubicBezTo>
                    <a:pt x="18950" y="16106"/>
                    <a:pt x="20220" y="18314"/>
                    <a:pt x="21491" y="205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3997589" y="7867892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4400"/>
                    <a:pt x="8938" y="7200"/>
                    <a:pt x="12538" y="3600"/>
                  </a:cubicBezTo>
                  <a:cubicBezTo>
                    <a:pt x="16138" y="0"/>
                    <a:pt x="188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7369934" y="5155313"/>
              <a:ext cx="175189" cy="293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377" fill="norm" stroke="1" extrusionOk="0">
                  <a:moveTo>
                    <a:pt x="16912" y="6099"/>
                  </a:moveTo>
                  <a:cubicBezTo>
                    <a:pt x="18197" y="4711"/>
                    <a:pt x="19483" y="3322"/>
                    <a:pt x="20254" y="2165"/>
                  </a:cubicBezTo>
                  <a:cubicBezTo>
                    <a:pt x="21026" y="1008"/>
                    <a:pt x="21283" y="82"/>
                    <a:pt x="21283" y="5"/>
                  </a:cubicBezTo>
                  <a:cubicBezTo>
                    <a:pt x="21283" y="-72"/>
                    <a:pt x="21026" y="699"/>
                    <a:pt x="18583" y="3245"/>
                  </a:cubicBezTo>
                  <a:cubicBezTo>
                    <a:pt x="16140" y="5791"/>
                    <a:pt x="11512" y="10111"/>
                    <a:pt x="8169" y="13119"/>
                  </a:cubicBezTo>
                  <a:cubicBezTo>
                    <a:pt x="4826" y="16128"/>
                    <a:pt x="2769" y="17825"/>
                    <a:pt x="1483" y="19059"/>
                  </a:cubicBezTo>
                  <a:cubicBezTo>
                    <a:pt x="197" y="20294"/>
                    <a:pt x="-317" y="21065"/>
                    <a:pt x="197" y="21297"/>
                  </a:cubicBezTo>
                  <a:cubicBezTo>
                    <a:pt x="712" y="21528"/>
                    <a:pt x="2254" y="21219"/>
                    <a:pt x="3797" y="209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7559939" y="5153214"/>
              <a:ext cx="186828" cy="269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20" fill="norm" stroke="1" extrusionOk="0">
                  <a:moveTo>
                    <a:pt x="21115" y="2789"/>
                  </a:moveTo>
                  <a:cubicBezTo>
                    <a:pt x="21357" y="1439"/>
                    <a:pt x="21600" y="89"/>
                    <a:pt x="21236" y="4"/>
                  </a:cubicBezTo>
                  <a:cubicBezTo>
                    <a:pt x="20872" y="-80"/>
                    <a:pt x="19901" y="1101"/>
                    <a:pt x="17231" y="4054"/>
                  </a:cubicBezTo>
                  <a:cubicBezTo>
                    <a:pt x="14562" y="7007"/>
                    <a:pt x="10193" y="11732"/>
                    <a:pt x="7038" y="14939"/>
                  </a:cubicBezTo>
                  <a:cubicBezTo>
                    <a:pt x="3883" y="18145"/>
                    <a:pt x="1942" y="19833"/>
                    <a:pt x="0" y="215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7763139" y="5105642"/>
              <a:ext cx="2159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18" y="1953"/>
                    <a:pt x="18635" y="3905"/>
                    <a:pt x="16306" y="6285"/>
                  </a:cubicBezTo>
                  <a:cubicBezTo>
                    <a:pt x="13976" y="8664"/>
                    <a:pt x="10800" y="11471"/>
                    <a:pt x="7941" y="14095"/>
                  </a:cubicBezTo>
                  <a:cubicBezTo>
                    <a:pt x="5082" y="16719"/>
                    <a:pt x="2541" y="191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7985389" y="5099292"/>
              <a:ext cx="2222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26" y="3200"/>
                    <a:pt x="16251" y="6400"/>
                    <a:pt x="12960" y="9667"/>
                  </a:cubicBezTo>
                  <a:cubicBezTo>
                    <a:pt x="9669" y="12933"/>
                    <a:pt x="5760" y="16267"/>
                    <a:pt x="3497" y="18267"/>
                  </a:cubicBezTo>
                  <a:cubicBezTo>
                    <a:pt x="1234" y="20267"/>
                    <a:pt x="617" y="20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8169539" y="5054842"/>
              <a:ext cx="2222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97" y="4094"/>
                    <a:pt x="14194" y="8188"/>
                    <a:pt x="10594" y="11788"/>
                  </a:cubicBezTo>
                  <a:cubicBezTo>
                    <a:pt x="6994" y="15388"/>
                    <a:pt x="3497" y="184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8366389" y="5036278"/>
              <a:ext cx="112413" cy="297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13" fill="norm" stroke="1" extrusionOk="0">
                  <a:moveTo>
                    <a:pt x="15600" y="1334"/>
                  </a:moveTo>
                  <a:cubicBezTo>
                    <a:pt x="17600" y="574"/>
                    <a:pt x="19600" y="-187"/>
                    <a:pt x="20600" y="41"/>
                  </a:cubicBezTo>
                  <a:cubicBezTo>
                    <a:pt x="21600" y="269"/>
                    <a:pt x="21600" y="1486"/>
                    <a:pt x="19400" y="4224"/>
                  </a:cubicBezTo>
                  <a:cubicBezTo>
                    <a:pt x="17200" y="6962"/>
                    <a:pt x="12800" y="11221"/>
                    <a:pt x="9200" y="14340"/>
                  </a:cubicBezTo>
                  <a:cubicBezTo>
                    <a:pt x="5600" y="17458"/>
                    <a:pt x="2800" y="19436"/>
                    <a:pt x="0" y="214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3133989" y="7061442"/>
              <a:ext cx="438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09" y="17280"/>
                    <a:pt x="5217" y="12960"/>
                    <a:pt x="8191" y="9720"/>
                  </a:cubicBezTo>
                  <a:cubicBezTo>
                    <a:pt x="11165" y="6480"/>
                    <a:pt x="14504" y="4320"/>
                    <a:pt x="16800" y="2880"/>
                  </a:cubicBezTo>
                  <a:cubicBezTo>
                    <a:pt x="19096" y="1440"/>
                    <a:pt x="20348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3146689" y="7082193"/>
              <a:ext cx="465238" cy="172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73" fill="norm" stroke="1" extrusionOk="0">
                  <a:moveTo>
                    <a:pt x="0" y="6818"/>
                  </a:moveTo>
                  <a:cubicBezTo>
                    <a:pt x="0" y="8119"/>
                    <a:pt x="0" y="9420"/>
                    <a:pt x="342" y="11372"/>
                  </a:cubicBezTo>
                  <a:cubicBezTo>
                    <a:pt x="684" y="13324"/>
                    <a:pt x="1368" y="15926"/>
                    <a:pt x="2150" y="17748"/>
                  </a:cubicBezTo>
                  <a:cubicBezTo>
                    <a:pt x="2932" y="19569"/>
                    <a:pt x="3812" y="20610"/>
                    <a:pt x="5229" y="21001"/>
                  </a:cubicBezTo>
                  <a:cubicBezTo>
                    <a:pt x="6646" y="21391"/>
                    <a:pt x="8601" y="21131"/>
                    <a:pt x="10409" y="20090"/>
                  </a:cubicBezTo>
                  <a:cubicBezTo>
                    <a:pt x="12217" y="19049"/>
                    <a:pt x="13879" y="17227"/>
                    <a:pt x="15198" y="15536"/>
                  </a:cubicBezTo>
                  <a:cubicBezTo>
                    <a:pt x="16518" y="13844"/>
                    <a:pt x="17495" y="12283"/>
                    <a:pt x="18472" y="10201"/>
                  </a:cubicBezTo>
                  <a:cubicBezTo>
                    <a:pt x="19450" y="8119"/>
                    <a:pt x="20427" y="5516"/>
                    <a:pt x="20965" y="3564"/>
                  </a:cubicBezTo>
                  <a:cubicBezTo>
                    <a:pt x="21502" y="1613"/>
                    <a:pt x="21600" y="311"/>
                    <a:pt x="21356" y="51"/>
                  </a:cubicBezTo>
                  <a:cubicBezTo>
                    <a:pt x="21111" y="-209"/>
                    <a:pt x="20525" y="572"/>
                    <a:pt x="19938" y="1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3191139" y="7086842"/>
              <a:ext cx="1143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800"/>
                    <a:pt x="16800" y="3600"/>
                    <a:pt x="13400" y="6637"/>
                  </a:cubicBezTo>
                  <a:cubicBezTo>
                    <a:pt x="10000" y="9675"/>
                    <a:pt x="5600" y="13950"/>
                    <a:pt x="3200" y="16650"/>
                  </a:cubicBezTo>
                  <a:cubicBezTo>
                    <a:pt x="800" y="19350"/>
                    <a:pt x="40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3343539" y="7099542"/>
              <a:ext cx="952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43"/>
                    <a:pt x="16800" y="686"/>
                    <a:pt x="13200" y="4286"/>
                  </a:cubicBezTo>
                  <a:cubicBezTo>
                    <a:pt x="9600" y="7886"/>
                    <a:pt x="4800" y="14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3400689" y="7067792"/>
              <a:ext cx="82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3521339" y="7086842"/>
              <a:ext cx="50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1" name="Drawing"/>
          <p:cNvGrpSpPr/>
          <p:nvPr/>
        </p:nvGrpSpPr>
        <p:grpSpPr>
          <a:xfrm>
            <a:off x="508000" y="1856554"/>
            <a:ext cx="12458701" cy="6519096"/>
            <a:chOff x="0" y="0"/>
            <a:chExt cx="12458700" cy="6519095"/>
          </a:xfrm>
        </p:grpSpPr>
        <p:sp>
          <p:nvSpPr>
            <p:cNvPr id="1028" name="Line"/>
            <p:cNvSpPr/>
            <p:nvPr/>
          </p:nvSpPr>
          <p:spPr>
            <a:xfrm>
              <a:off x="286391" y="36398"/>
              <a:ext cx="99824" cy="6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476" fill="norm" stroke="1" extrusionOk="0">
                  <a:moveTo>
                    <a:pt x="5156" y="8131"/>
                  </a:moveTo>
                  <a:cubicBezTo>
                    <a:pt x="7360" y="10291"/>
                    <a:pt x="9564" y="12451"/>
                    <a:pt x="10886" y="14541"/>
                  </a:cubicBezTo>
                  <a:cubicBezTo>
                    <a:pt x="12209" y="16632"/>
                    <a:pt x="12650" y="18652"/>
                    <a:pt x="12650" y="19872"/>
                  </a:cubicBezTo>
                  <a:cubicBezTo>
                    <a:pt x="12650" y="21091"/>
                    <a:pt x="12209" y="21509"/>
                    <a:pt x="11548" y="21474"/>
                  </a:cubicBezTo>
                  <a:cubicBezTo>
                    <a:pt x="10886" y="21439"/>
                    <a:pt x="10005" y="20952"/>
                    <a:pt x="8462" y="19384"/>
                  </a:cubicBezTo>
                  <a:cubicBezTo>
                    <a:pt x="6919" y="17816"/>
                    <a:pt x="4715" y="15168"/>
                    <a:pt x="3172" y="12590"/>
                  </a:cubicBezTo>
                  <a:cubicBezTo>
                    <a:pt x="1629" y="10012"/>
                    <a:pt x="748" y="7504"/>
                    <a:pt x="307" y="5588"/>
                  </a:cubicBezTo>
                  <a:cubicBezTo>
                    <a:pt x="-134" y="3672"/>
                    <a:pt x="-134" y="2348"/>
                    <a:pt x="527" y="1477"/>
                  </a:cubicBezTo>
                  <a:cubicBezTo>
                    <a:pt x="1188" y="606"/>
                    <a:pt x="2511" y="188"/>
                    <a:pt x="4495" y="48"/>
                  </a:cubicBezTo>
                  <a:cubicBezTo>
                    <a:pt x="6478" y="-91"/>
                    <a:pt x="9123" y="48"/>
                    <a:pt x="12209" y="780"/>
                  </a:cubicBezTo>
                  <a:cubicBezTo>
                    <a:pt x="15295" y="1512"/>
                    <a:pt x="18821" y="2835"/>
                    <a:pt x="20144" y="4090"/>
                  </a:cubicBezTo>
                  <a:cubicBezTo>
                    <a:pt x="21466" y="5344"/>
                    <a:pt x="20584" y="6528"/>
                    <a:pt x="19042" y="7364"/>
                  </a:cubicBezTo>
                  <a:cubicBezTo>
                    <a:pt x="17499" y="8201"/>
                    <a:pt x="15295" y="8688"/>
                    <a:pt x="13311" y="8828"/>
                  </a:cubicBezTo>
                  <a:cubicBezTo>
                    <a:pt x="11327" y="8967"/>
                    <a:pt x="9564" y="8758"/>
                    <a:pt x="7801" y="8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406763" y="308795"/>
              <a:ext cx="190137" cy="289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40" fill="norm" stroke="1" extrusionOk="0">
                  <a:moveTo>
                    <a:pt x="671" y="9861"/>
                  </a:moveTo>
                  <a:cubicBezTo>
                    <a:pt x="197" y="8922"/>
                    <a:pt x="-278" y="7983"/>
                    <a:pt x="197" y="7435"/>
                  </a:cubicBezTo>
                  <a:cubicBezTo>
                    <a:pt x="671" y="6887"/>
                    <a:pt x="2096" y="6730"/>
                    <a:pt x="4351" y="7278"/>
                  </a:cubicBezTo>
                  <a:cubicBezTo>
                    <a:pt x="6606" y="7826"/>
                    <a:pt x="9691" y="9078"/>
                    <a:pt x="11827" y="11270"/>
                  </a:cubicBezTo>
                  <a:cubicBezTo>
                    <a:pt x="13964" y="13461"/>
                    <a:pt x="15151" y="16591"/>
                    <a:pt x="15388" y="18470"/>
                  </a:cubicBezTo>
                  <a:cubicBezTo>
                    <a:pt x="15625" y="20348"/>
                    <a:pt x="14913" y="20974"/>
                    <a:pt x="13964" y="21287"/>
                  </a:cubicBezTo>
                  <a:cubicBezTo>
                    <a:pt x="13014" y="21600"/>
                    <a:pt x="11827" y="21600"/>
                    <a:pt x="10759" y="19643"/>
                  </a:cubicBezTo>
                  <a:cubicBezTo>
                    <a:pt x="9691" y="17687"/>
                    <a:pt x="8742" y="13774"/>
                    <a:pt x="9929" y="10330"/>
                  </a:cubicBezTo>
                  <a:cubicBezTo>
                    <a:pt x="11115" y="6887"/>
                    <a:pt x="14438" y="3913"/>
                    <a:pt x="16693" y="2270"/>
                  </a:cubicBezTo>
                  <a:cubicBezTo>
                    <a:pt x="18948" y="626"/>
                    <a:pt x="20135" y="313"/>
                    <a:pt x="213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743444" y="101564"/>
              <a:ext cx="139207" cy="524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05" fill="norm" stroke="1" extrusionOk="0">
                  <a:moveTo>
                    <a:pt x="21202" y="1466"/>
                  </a:moveTo>
                  <a:cubicBezTo>
                    <a:pt x="18623" y="946"/>
                    <a:pt x="16044" y="425"/>
                    <a:pt x="13948" y="165"/>
                  </a:cubicBezTo>
                  <a:cubicBezTo>
                    <a:pt x="11853" y="-95"/>
                    <a:pt x="10241" y="-95"/>
                    <a:pt x="8145" y="512"/>
                  </a:cubicBezTo>
                  <a:cubicBezTo>
                    <a:pt x="6050" y="1119"/>
                    <a:pt x="3471" y="2334"/>
                    <a:pt x="1859" y="4286"/>
                  </a:cubicBezTo>
                  <a:cubicBezTo>
                    <a:pt x="247" y="6238"/>
                    <a:pt x="-398" y="8927"/>
                    <a:pt x="247" y="11442"/>
                  </a:cubicBezTo>
                  <a:cubicBezTo>
                    <a:pt x="892" y="13958"/>
                    <a:pt x="2826" y="16300"/>
                    <a:pt x="5889" y="17948"/>
                  </a:cubicBezTo>
                  <a:cubicBezTo>
                    <a:pt x="8951" y="19597"/>
                    <a:pt x="13142" y="20551"/>
                    <a:pt x="17333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977899" y="270695"/>
              <a:ext cx="317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830"/>
                    <a:pt x="2880" y="7660"/>
                    <a:pt x="6480" y="11260"/>
                  </a:cubicBezTo>
                  <a:cubicBezTo>
                    <a:pt x="10080" y="14860"/>
                    <a:pt x="15840" y="182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965926" y="185933"/>
              <a:ext cx="129879" cy="45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322" fill="norm" stroke="1" extrusionOk="0">
                  <a:moveTo>
                    <a:pt x="1939" y="6583"/>
                  </a:moveTo>
                  <a:cubicBezTo>
                    <a:pt x="1253" y="5012"/>
                    <a:pt x="568" y="3441"/>
                    <a:pt x="225" y="2410"/>
                  </a:cubicBezTo>
                  <a:cubicBezTo>
                    <a:pt x="-118" y="1379"/>
                    <a:pt x="-118" y="888"/>
                    <a:pt x="568" y="495"/>
                  </a:cubicBezTo>
                  <a:cubicBezTo>
                    <a:pt x="1253" y="103"/>
                    <a:pt x="2625" y="-192"/>
                    <a:pt x="5368" y="152"/>
                  </a:cubicBezTo>
                  <a:cubicBezTo>
                    <a:pt x="8111" y="495"/>
                    <a:pt x="12225" y="1477"/>
                    <a:pt x="14111" y="2753"/>
                  </a:cubicBezTo>
                  <a:cubicBezTo>
                    <a:pt x="15996" y="4030"/>
                    <a:pt x="15653" y="5601"/>
                    <a:pt x="14282" y="6779"/>
                  </a:cubicBezTo>
                  <a:cubicBezTo>
                    <a:pt x="12911" y="7957"/>
                    <a:pt x="10511" y="8743"/>
                    <a:pt x="8453" y="9283"/>
                  </a:cubicBezTo>
                  <a:cubicBezTo>
                    <a:pt x="6396" y="9823"/>
                    <a:pt x="4682" y="10117"/>
                    <a:pt x="4511" y="10461"/>
                  </a:cubicBezTo>
                  <a:cubicBezTo>
                    <a:pt x="4339" y="10804"/>
                    <a:pt x="5711" y="11197"/>
                    <a:pt x="8796" y="12228"/>
                  </a:cubicBezTo>
                  <a:cubicBezTo>
                    <a:pt x="11882" y="13259"/>
                    <a:pt x="16682" y="14928"/>
                    <a:pt x="19082" y="16303"/>
                  </a:cubicBezTo>
                  <a:cubicBezTo>
                    <a:pt x="21482" y="17677"/>
                    <a:pt x="21482" y="18757"/>
                    <a:pt x="20111" y="19641"/>
                  </a:cubicBezTo>
                  <a:cubicBezTo>
                    <a:pt x="18739" y="20524"/>
                    <a:pt x="15996" y="21212"/>
                    <a:pt x="12739" y="21310"/>
                  </a:cubicBezTo>
                  <a:cubicBezTo>
                    <a:pt x="9482" y="21408"/>
                    <a:pt x="5711" y="20917"/>
                    <a:pt x="3825" y="19935"/>
                  </a:cubicBezTo>
                  <a:cubicBezTo>
                    <a:pt x="1939" y="18953"/>
                    <a:pt x="1939" y="17481"/>
                    <a:pt x="1939" y="16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1188361" y="17691"/>
              <a:ext cx="49890" cy="951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577" fill="norm" stroke="1" extrusionOk="0">
                  <a:moveTo>
                    <a:pt x="7712" y="553"/>
                  </a:moveTo>
                  <a:cubicBezTo>
                    <a:pt x="5012" y="265"/>
                    <a:pt x="2312" y="-23"/>
                    <a:pt x="962" y="1"/>
                  </a:cubicBezTo>
                  <a:cubicBezTo>
                    <a:pt x="-388" y="25"/>
                    <a:pt x="-388" y="361"/>
                    <a:pt x="1412" y="1273"/>
                  </a:cubicBezTo>
                  <a:cubicBezTo>
                    <a:pt x="3212" y="2185"/>
                    <a:pt x="6812" y="3673"/>
                    <a:pt x="8612" y="5377"/>
                  </a:cubicBezTo>
                  <a:cubicBezTo>
                    <a:pt x="10412" y="7081"/>
                    <a:pt x="10412" y="9001"/>
                    <a:pt x="10412" y="10993"/>
                  </a:cubicBezTo>
                  <a:cubicBezTo>
                    <a:pt x="10412" y="12985"/>
                    <a:pt x="10412" y="15049"/>
                    <a:pt x="12212" y="16825"/>
                  </a:cubicBezTo>
                  <a:cubicBezTo>
                    <a:pt x="14012" y="18601"/>
                    <a:pt x="17612" y="20089"/>
                    <a:pt x="21212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1347050" y="125167"/>
              <a:ext cx="151551" cy="44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25" fill="norm" stroke="1" extrusionOk="0">
                  <a:moveTo>
                    <a:pt x="7079" y="10062"/>
                  </a:moveTo>
                  <a:cubicBezTo>
                    <a:pt x="5279" y="13526"/>
                    <a:pt x="3479" y="16990"/>
                    <a:pt x="2279" y="18977"/>
                  </a:cubicBezTo>
                  <a:cubicBezTo>
                    <a:pt x="1079" y="20964"/>
                    <a:pt x="479" y="21473"/>
                    <a:pt x="179" y="21422"/>
                  </a:cubicBezTo>
                  <a:cubicBezTo>
                    <a:pt x="-121" y="21371"/>
                    <a:pt x="-121" y="20760"/>
                    <a:pt x="779" y="18620"/>
                  </a:cubicBezTo>
                  <a:cubicBezTo>
                    <a:pt x="1679" y="16481"/>
                    <a:pt x="3479" y="12813"/>
                    <a:pt x="5279" y="9603"/>
                  </a:cubicBezTo>
                  <a:cubicBezTo>
                    <a:pt x="7079" y="6394"/>
                    <a:pt x="8879" y="3643"/>
                    <a:pt x="10379" y="2013"/>
                  </a:cubicBezTo>
                  <a:cubicBezTo>
                    <a:pt x="11879" y="382"/>
                    <a:pt x="13079" y="-127"/>
                    <a:pt x="14129" y="26"/>
                  </a:cubicBezTo>
                  <a:cubicBezTo>
                    <a:pt x="15179" y="179"/>
                    <a:pt x="16079" y="994"/>
                    <a:pt x="16979" y="3133"/>
                  </a:cubicBezTo>
                  <a:cubicBezTo>
                    <a:pt x="17879" y="5273"/>
                    <a:pt x="18779" y="8737"/>
                    <a:pt x="19529" y="11896"/>
                  </a:cubicBezTo>
                  <a:cubicBezTo>
                    <a:pt x="20279" y="15054"/>
                    <a:pt x="20879" y="17907"/>
                    <a:pt x="21479" y="20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1403349" y="397695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1619249" y="23045"/>
              <a:ext cx="140361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0" y="0"/>
                  </a:moveTo>
                  <a:cubicBezTo>
                    <a:pt x="4447" y="1760"/>
                    <a:pt x="8894" y="3520"/>
                    <a:pt x="12547" y="5680"/>
                  </a:cubicBezTo>
                  <a:cubicBezTo>
                    <a:pt x="16200" y="7840"/>
                    <a:pt x="19059" y="10400"/>
                    <a:pt x="20329" y="12720"/>
                  </a:cubicBezTo>
                  <a:cubicBezTo>
                    <a:pt x="21600" y="15040"/>
                    <a:pt x="21282" y="17120"/>
                    <a:pt x="18900" y="18560"/>
                  </a:cubicBezTo>
                  <a:cubicBezTo>
                    <a:pt x="16518" y="20000"/>
                    <a:pt x="12071" y="20800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2260599" y="238945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279649" y="410395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3314699" y="17505"/>
              <a:ext cx="134413" cy="522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480" fill="norm" stroke="1" extrusionOk="0">
                  <a:moveTo>
                    <a:pt x="3927" y="11464"/>
                  </a:moveTo>
                  <a:cubicBezTo>
                    <a:pt x="5891" y="14077"/>
                    <a:pt x="7855" y="16690"/>
                    <a:pt x="8836" y="18214"/>
                  </a:cubicBezTo>
                  <a:cubicBezTo>
                    <a:pt x="9818" y="19738"/>
                    <a:pt x="9818" y="20174"/>
                    <a:pt x="9818" y="20609"/>
                  </a:cubicBezTo>
                  <a:cubicBezTo>
                    <a:pt x="9818" y="21045"/>
                    <a:pt x="9818" y="21480"/>
                    <a:pt x="9655" y="21480"/>
                  </a:cubicBezTo>
                  <a:cubicBezTo>
                    <a:pt x="9491" y="21480"/>
                    <a:pt x="9164" y="21045"/>
                    <a:pt x="8673" y="19172"/>
                  </a:cubicBezTo>
                  <a:cubicBezTo>
                    <a:pt x="8182" y="17299"/>
                    <a:pt x="7527" y="13990"/>
                    <a:pt x="7364" y="10811"/>
                  </a:cubicBezTo>
                  <a:cubicBezTo>
                    <a:pt x="7200" y="7632"/>
                    <a:pt x="7527" y="4583"/>
                    <a:pt x="8018" y="2841"/>
                  </a:cubicBezTo>
                  <a:cubicBezTo>
                    <a:pt x="8509" y="1099"/>
                    <a:pt x="9164" y="664"/>
                    <a:pt x="10309" y="359"/>
                  </a:cubicBezTo>
                  <a:cubicBezTo>
                    <a:pt x="11455" y="54"/>
                    <a:pt x="13091" y="-120"/>
                    <a:pt x="14727" y="98"/>
                  </a:cubicBezTo>
                  <a:cubicBezTo>
                    <a:pt x="16364" y="315"/>
                    <a:pt x="18000" y="925"/>
                    <a:pt x="19309" y="2014"/>
                  </a:cubicBezTo>
                  <a:cubicBezTo>
                    <a:pt x="20618" y="3103"/>
                    <a:pt x="21600" y="4670"/>
                    <a:pt x="19800" y="6020"/>
                  </a:cubicBezTo>
                  <a:cubicBezTo>
                    <a:pt x="18000" y="7370"/>
                    <a:pt x="13418" y="8503"/>
                    <a:pt x="9655" y="9112"/>
                  </a:cubicBezTo>
                  <a:cubicBezTo>
                    <a:pt x="5891" y="9722"/>
                    <a:pt x="2945" y="9809"/>
                    <a:pt x="0" y="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3467099" y="245295"/>
              <a:ext cx="190501" cy="241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9497"/>
                  </a:moveTo>
                  <a:cubicBezTo>
                    <a:pt x="240" y="8379"/>
                    <a:pt x="480" y="7262"/>
                    <a:pt x="1200" y="6703"/>
                  </a:cubicBezTo>
                  <a:cubicBezTo>
                    <a:pt x="1920" y="6145"/>
                    <a:pt x="3120" y="6145"/>
                    <a:pt x="4800" y="7355"/>
                  </a:cubicBezTo>
                  <a:cubicBezTo>
                    <a:pt x="6480" y="8566"/>
                    <a:pt x="8640" y="10986"/>
                    <a:pt x="9840" y="13034"/>
                  </a:cubicBezTo>
                  <a:cubicBezTo>
                    <a:pt x="11040" y="15083"/>
                    <a:pt x="11280" y="16759"/>
                    <a:pt x="11280" y="18062"/>
                  </a:cubicBezTo>
                  <a:cubicBezTo>
                    <a:pt x="11280" y="19366"/>
                    <a:pt x="11040" y="20297"/>
                    <a:pt x="10320" y="20855"/>
                  </a:cubicBezTo>
                  <a:cubicBezTo>
                    <a:pt x="9600" y="21414"/>
                    <a:pt x="8400" y="21600"/>
                    <a:pt x="7560" y="19924"/>
                  </a:cubicBezTo>
                  <a:cubicBezTo>
                    <a:pt x="6720" y="18248"/>
                    <a:pt x="6240" y="14710"/>
                    <a:pt x="8640" y="11079"/>
                  </a:cubicBezTo>
                  <a:cubicBezTo>
                    <a:pt x="11040" y="7448"/>
                    <a:pt x="16320" y="37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3817496" y="113533"/>
              <a:ext cx="119505" cy="392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513" fill="norm" stroke="1" extrusionOk="0">
                  <a:moveTo>
                    <a:pt x="20669" y="1307"/>
                  </a:moveTo>
                  <a:cubicBezTo>
                    <a:pt x="18838" y="842"/>
                    <a:pt x="17008" y="378"/>
                    <a:pt x="14994" y="145"/>
                  </a:cubicBezTo>
                  <a:cubicBezTo>
                    <a:pt x="12981" y="-87"/>
                    <a:pt x="10784" y="-87"/>
                    <a:pt x="8588" y="494"/>
                  </a:cubicBezTo>
                  <a:cubicBezTo>
                    <a:pt x="6391" y="1074"/>
                    <a:pt x="4194" y="2236"/>
                    <a:pt x="2364" y="4732"/>
                  </a:cubicBezTo>
                  <a:cubicBezTo>
                    <a:pt x="533" y="7229"/>
                    <a:pt x="-931" y="11061"/>
                    <a:pt x="716" y="14081"/>
                  </a:cubicBezTo>
                  <a:cubicBezTo>
                    <a:pt x="2364" y="17100"/>
                    <a:pt x="7123" y="19307"/>
                    <a:pt x="11883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4032249" y="194495"/>
              <a:ext cx="1392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9257" y="0"/>
                  </a:moveTo>
                  <a:cubicBezTo>
                    <a:pt x="9257" y="3388"/>
                    <a:pt x="9257" y="6776"/>
                    <a:pt x="12343" y="10094"/>
                  </a:cubicBezTo>
                  <a:cubicBezTo>
                    <a:pt x="15429" y="13412"/>
                    <a:pt x="21600" y="16659"/>
                    <a:pt x="20057" y="18565"/>
                  </a:cubicBezTo>
                  <a:cubicBezTo>
                    <a:pt x="18514" y="20471"/>
                    <a:pt x="9257" y="21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4013199" y="163691"/>
              <a:ext cx="141818" cy="381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5644"/>
                  </a:moveTo>
                  <a:cubicBezTo>
                    <a:pt x="0" y="4101"/>
                    <a:pt x="0" y="2558"/>
                    <a:pt x="806" y="1549"/>
                  </a:cubicBezTo>
                  <a:cubicBezTo>
                    <a:pt x="1612" y="540"/>
                    <a:pt x="3224" y="66"/>
                    <a:pt x="5481" y="6"/>
                  </a:cubicBezTo>
                  <a:cubicBezTo>
                    <a:pt x="7737" y="-53"/>
                    <a:pt x="10639" y="303"/>
                    <a:pt x="12412" y="1371"/>
                  </a:cubicBezTo>
                  <a:cubicBezTo>
                    <a:pt x="14185" y="2439"/>
                    <a:pt x="14830" y="4220"/>
                    <a:pt x="14024" y="5525"/>
                  </a:cubicBezTo>
                  <a:cubicBezTo>
                    <a:pt x="13218" y="6831"/>
                    <a:pt x="10961" y="7661"/>
                    <a:pt x="8704" y="8373"/>
                  </a:cubicBezTo>
                  <a:cubicBezTo>
                    <a:pt x="6448" y="9085"/>
                    <a:pt x="4191" y="9679"/>
                    <a:pt x="3869" y="10094"/>
                  </a:cubicBezTo>
                  <a:cubicBezTo>
                    <a:pt x="3546" y="10510"/>
                    <a:pt x="5158" y="10747"/>
                    <a:pt x="7899" y="11222"/>
                  </a:cubicBezTo>
                  <a:cubicBezTo>
                    <a:pt x="10639" y="11696"/>
                    <a:pt x="14507" y="12409"/>
                    <a:pt x="17248" y="13655"/>
                  </a:cubicBezTo>
                  <a:cubicBezTo>
                    <a:pt x="19988" y="14901"/>
                    <a:pt x="21600" y="16681"/>
                    <a:pt x="21600" y="18105"/>
                  </a:cubicBezTo>
                  <a:cubicBezTo>
                    <a:pt x="21600" y="19529"/>
                    <a:pt x="19988" y="20598"/>
                    <a:pt x="16442" y="21072"/>
                  </a:cubicBezTo>
                  <a:cubicBezTo>
                    <a:pt x="12896" y="21547"/>
                    <a:pt x="7415" y="21428"/>
                    <a:pt x="1934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4343399" y="165132"/>
              <a:ext cx="145107" cy="378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346" fill="norm" stroke="1" extrusionOk="0">
                  <a:moveTo>
                    <a:pt x="4696" y="8100"/>
                  </a:moveTo>
                  <a:cubicBezTo>
                    <a:pt x="4383" y="11918"/>
                    <a:pt x="4070" y="15737"/>
                    <a:pt x="3600" y="17945"/>
                  </a:cubicBezTo>
                  <a:cubicBezTo>
                    <a:pt x="3130" y="20153"/>
                    <a:pt x="2504" y="20749"/>
                    <a:pt x="1722" y="20630"/>
                  </a:cubicBezTo>
                  <a:cubicBezTo>
                    <a:pt x="939" y="20511"/>
                    <a:pt x="0" y="19675"/>
                    <a:pt x="0" y="17050"/>
                  </a:cubicBezTo>
                  <a:cubicBezTo>
                    <a:pt x="0" y="14424"/>
                    <a:pt x="939" y="10009"/>
                    <a:pt x="2191" y="7026"/>
                  </a:cubicBezTo>
                  <a:cubicBezTo>
                    <a:pt x="3443" y="4042"/>
                    <a:pt x="5009" y="2491"/>
                    <a:pt x="6417" y="1417"/>
                  </a:cubicBezTo>
                  <a:cubicBezTo>
                    <a:pt x="7826" y="343"/>
                    <a:pt x="9078" y="-254"/>
                    <a:pt x="11270" y="104"/>
                  </a:cubicBezTo>
                  <a:cubicBezTo>
                    <a:pt x="13461" y="462"/>
                    <a:pt x="16591" y="1775"/>
                    <a:pt x="18626" y="4221"/>
                  </a:cubicBezTo>
                  <a:cubicBezTo>
                    <a:pt x="20661" y="6668"/>
                    <a:pt x="21600" y="10248"/>
                    <a:pt x="21443" y="13291"/>
                  </a:cubicBezTo>
                  <a:cubicBezTo>
                    <a:pt x="21287" y="16334"/>
                    <a:pt x="20035" y="18840"/>
                    <a:pt x="18783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4617539" y="150053"/>
              <a:ext cx="138186" cy="355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45" fill="norm" stroke="1" extrusionOk="0">
                  <a:moveTo>
                    <a:pt x="8668" y="9147"/>
                  </a:moveTo>
                  <a:cubicBezTo>
                    <a:pt x="6705" y="12070"/>
                    <a:pt x="4741" y="14992"/>
                    <a:pt x="3268" y="16961"/>
                  </a:cubicBezTo>
                  <a:cubicBezTo>
                    <a:pt x="1796" y="18931"/>
                    <a:pt x="814" y="19947"/>
                    <a:pt x="323" y="19947"/>
                  </a:cubicBezTo>
                  <a:cubicBezTo>
                    <a:pt x="-168" y="19947"/>
                    <a:pt x="-168" y="18931"/>
                    <a:pt x="814" y="16326"/>
                  </a:cubicBezTo>
                  <a:cubicBezTo>
                    <a:pt x="1796" y="13721"/>
                    <a:pt x="3759" y="9529"/>
                    <a:pt x="5723" y="6670"/>
                  </a:cubicBezTo>
                  <a:cubicBezTo>
                    <a:pt x="7687" y="3811"/>
                    <a:pt x="9650" y="2286"/>
                    <a:pt x="11777" y="1270"/>
                  </a:cubicBezTo>
                  <a:cubicBezTo>
                    <a:pt x="13905" y="253"/>
                    <a:pt x="16196" y="-255"/>
                    <a:pt x="17832" y="126"/>
                  </a:cubicBezTo>
                  <a:cubicBezTo>
                    <a:pt x="19468" y="507"/>
                    <a:pt x="20450" y="1778"/>
                    <a:pt x="20941" y="4573"/>
                  </a:cubicBezTo>
                  <a:cubicBezTo>
                    <a:pt x="21432" y="7369"/>
                    <a:pt x="21432" y="11689"/>
                    <a:pt x="21268" y="14738"/>
                  </a:cubicBezTo>
                  <a:cubicBezTo>
                    <a:pt x="21105" y="17787"/>
                    <a:pt x="20777" y="19566"/>
                    <a:pt x="20450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4654549" y="365945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4933949" y="130995"/>
              <a:ext cx="87443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600" fill="norm" stroke="1" extrusionOk="0">
                  <a:moveTo>
                    <a:pt x="13563" y="0"/>
                  </a:moveTo>
                  <a:cubicBezTo>
                    <a:pt x="17581" y="3761"/>
                    <a:pt x="21600" y="7522"/>
                    <a:pt x="20595" y="10961"/>
                  </a:cubicBezTo>
                  <a:cubicBezTo>
                    <a:pt x="19591" y="14400"/>
                    <a:pt x="13563" y="17516"/>
                    <a:pt x="9293" y="19236"/>
                  </a:cubicBezTo>
                  <a:cubicBezTo>
                    <a:pt x="5023" y="20955"/>
                    <a:pt x="2512" y="212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3346449" y="743488"/>
              <a:ext cx="1339851" cy="11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21458"/>
                  </a:moveTo>
                  <a:cubicBezTo>
                    <a:pt x="1263" y="19529"/>
                    <a:pt x="2525" y="17601"/>
                    <a:pt x="3805" y="15672"/>
                  </a:cubicBezTo>
                  <a:cubicBezTo>
                    <a:pt x="5084" y="13744"/>
                    <a:pt x="6381" y="11815"/>
                    <a:pt x="7678" y="9887"/>
                  </a:cubicBezTo>
                  <a:cubicBezTo>
                    <a:pt x="8974" y="7958"/>
                    <a:pt x="10271" y="6029"/>
                    <a:pt x="11585" y="4679"/>
                  </a:cubicBezTo>
                  <a:cubicBezTo>
                    <a:pt x="12899" y="3329"/>
                    <a:pt x="14229" y="2558"/>
                    <a:pt x="15697" y="1787"/>
                  </a:cubicBezTo>
                  <a:cubicBezTo>
                    <a:pt x="17164" y="1015"/>
                    <a:pt x="18768" y="244"/>
                    <a:pt x="19774" y="51"/>
                  </a:cubicBezTo>
                  <a:cubicBezTo>
                    <a:pt x="20781" y="-142"/>
                    <a:pt x="21191" y="244"/>
                    <a:pt x="21600" y="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3713525" y="1008474"/>
              <a:ext cx="97477" cy="462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545" fill="norm" stroke="1" extrusionOk="0">
                  <a:moveTo>
                    <a:pt x="2960" y="7934"/>
                  </a:moveTo>
                  <a:cubicBezTo>
                    <a:pt x="3410" y="10992"/>
                    <a:pt x="3860" y="14049"/>
                    <a:pt x="4085" y="16120"/>
                  </a:cubicBezTo>
                  <a:cubicBezTo>
                    <a:pt x="4310" y="18192"/>
                    <a:pt x="4310" y="19277"/>
                    <a:pt x="4085" y="20115"/>
                  </a:cubicBezTo>
                  <a:cubicBezTo>
                    <a:pt x="3860" y="20953"/>
                    <a:pt x="3410" y="21545"/>
                    <a:pt x="2960" y="21545"/>
                  </a:cubicBezTo>
                  <a:cubicBezTo>
                    <a:pt x="2510" y="21545"/>
                    <a:pt x="2060" y="20953"/>
                    <a:pt x="1385" y="18931"/>
                  </a:cubicBezTo>
                  <a:cubicBezTo>
                    <a:pt x="710" y="16909"/>
                    <a:pt x="-190" y="13457"/>
                    <a:pt x="35" y="10301"/>
                  </a:cubicBezTo>
                  <a:cubicBezTo>
                    <a:pt x="260" y="7145"/>
                    <a:pt x="1610" y="4285"/>
                    <a:pt x="3410" y="2608"/>
                  </a:cubicBezTo>
                  <a:cubicBezTo>
                    <a:pt x="5210" y="931"/>
                    <a:pt x="7460" y="438"/>
                    <a:pt x="9710" y="192"/>
                  </a:cubicBezTo>
                  <a:cubicBezTo>
                    <a:pt x="11960" y="-55"/>
                    <a:pt x="14210" y="-55"/>
                    <a:pt x="16010" y="142"/>
                  </a:cubicBezTo>
                  <a:cubicBezTo>
                    <a:pt x="17810" y="340"/>
                    <a:pt x="19160" y="734"/>
                    <a:pt x="20060" y="1424"/>
                  </a:cubicBezTo>
                  <a:cubicBezTo>
                    <a:pt x="20960" y="2115"/>
                    <a:pt x="21410" y="3101"/>
                    <a:pt x="18260" y="4235"/>
                  </a:cubicBezTo>
                  <a:cubicBezTo>
                    <a:pt x="15110" y="5370"/>
                    <a:pt x="8360" y="6652"/>
                    <a:pt x="1610" y="7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775805" y="1210495"/>
              <a:ext cx="161196" cy="20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32" fill="norm" stroke="1" extrusionOk="0">
                  <a:moveTo>
                    <a:pt x="324" y="12693"/>
                  </a:moveTo>
                  <a:cubicBezTo>
                    <a:pt x="44" y="11579"/>
                    <a:pt x="-237" y="10466"/>
                    <a:pt x="324" y="8907"/>
                  </a:cubicBezTo>
                  <a:cubicBezTo>
                    <a:pt x="885" y="7348"/>
                    <a:pt x="2288" y="5344"/>
                    <a:pt x="4392" y="4899"/>
                  </a:cubicBezTo>
                  <a:cubicBezTo>
                    <a:pt x="6495" y="4454"/>
                    <a:pt x="9301" y="5567"/>
                    <a:pt x="11264" y="8239"/>
                  </a:cubicBezTo>
                  <a:cubicBezTo>
                    <a:pt x="13228" y="10911"/>
                    <a:pt x="14350" y="15142"/>
                    <a:pt x="14350" y="17703"/>
                  </a:cubicBezTo>
                  <a:cubicBezTo>
                    <a:pt x="14350" y="20264"/>
                    <a:pt x="13228" y="21155"/>
                    <a:pt x="11966" y="21377"/>
                  </a:cubicBezTo>
                  <a:cubicBezTo>
                    <a:pt x="10703" y="21600"/>
                    <a:pt x="9301" y="21155"/>
                    <a:pt x="8599" y="19707"/>
                  </a:cubicBezTo>
                  <a:cubicBezTo>
                    <a:pt x="7898" y="18260"/>
                    <a:pt x="7898" y="15810"/>
                    <a:pt x="10142" y="12359"/>
                  </a:cubicBezTo>
                  <a:cubicBezTo>
                    <a:pt x="12386" y="8907"/>
                    <a:pt x="16875" y="4454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4058975" y="1078889"/>
              <a:ext cx="112976" cy="35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94" fill="norm" stroke="1" extrusionOk="0">
                  <a:moveTo>
                    <a:pt x="21350" y="1437"/>
                  </a:moveTo>
                  <a:cubicBezTo>
                    <a:pt x="20150" y="794"/>
                    <a:pt x="18950" y="151"/>
                    <a:pt x="17350" y="23"/>
                  </a:cubicBezTo>
                  <a:cubicBezTo>
                    <a:pt x="15750" y="-106"/>
                    <a:pt x="13750" y="280"/>
                    <a:pt x="10750" y="2080"/>
                  </a:cubicBezTo>
                  <a:cubicBezTo>
                    <a:pt x="7750" y="3880"/>
                    <a:pt x="3750" y="7094"/>
                    <a:pt x="1750" y="10308"/>
                  </a:cubicBezTo>
                  <a:cubicBezTo>
                    <a:pt x="-250" y="13523"/>
                    <a:pt x="-250" y="16737"/>
                    <a:pt x="350" y="18601"/>
                  </a:cubicBezTo>
                  <a:cubicBezTo>
                    <a:pt x="950" y="20465"/>
                    <a:pt x="2150" y="20980"/>
                    <a:pt x="3950" y="21237"/>
                  </a:cubicBezTo>
                  <a:cubicBezTo>
                    <a:pt x="5750" y="21494"/>
                    <a:pt x="8150" y="21494"/>
                    <a:pt x="1055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4264333" y="1015378"/>
              <a:ext cx="133324" cy="378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54" fill="norm" stroke="1" extrusionOk="0">
                  <a:moveTo>
                    <a:pt x="14632" y="8136"/>
                  </a:moveTo>
                  <a:cubicBezTo>
                    <a:pt x="12269" y="9210"/>
                    <a:pt x="9907" y="10284"/>
                    <a:pt x="7882" y="12313"/>
                  </a:cubicBezTo>
                  <a:cubicBezTo>
                    <a:pt x="5857" y="14342"/>
                    <a:pt x="4169" y="17325"/>
                    <a:pt x="2819" y="19115"/>
                  </a:cubicBezTo>
                  <a:cubicBezTo>
                    <a:pt x="1470" y="20905"/>
                    <a:pt x="457" y="21502"/>
                    <a:pt x="120" y="21323"/>
                  </a:cubicBezTo>
                  <a:cubicBezTo>
                    <a:pt x="-218" y="21144"/>
                    <a:pt x="120" y="20189"/>
                    <a:pt x="1638" y="17683"/>
                  </a:cubicBezTo>
                  <a:cubicBezTo>
                    <a:pt x="3157" y="15177"/>
                    <a:pt x="5857" y="11120"/>
                    <a:pt x="8388" y="8017"/>
                  </a:cubicBezTo>
                  <a:cubicBezTo>
                    <a:pt x="10920" y="4914"/>
                    <a:pt x="13282" y="2766"/>
                    <a:pt x="15138" y="1513"/>
                  </a:cubicBezTo>
                  <a:cubicBezTo>
                    <a:pt x="16994" y="260"/>
                    <a:pt x="18344" y="-98"/>
                    <a:pt x="19357" y="21"/>
                  </a:cubicBezTo>
                  <a:cubicBezTo>
                    <a:pt x="20369" y="141"/>
                    <a:pt x="21044" y="737"/>
                    <a:pt x="21213" y="2766"/>
                  </a:cubicBezTo>
                  <a:cubicBezTo>
                    <a:pt x="21382" y="4795"/>
                    <a:pt x="21044" y="8256"/>
                    <a:pt x="20707" y="11478"/>
                  </a:cubicBezTo>
                  <a:cubicBezTo>
                    <a:pt x="20369" y="14700"/>
                    <a:pt x="20032" y="17683"/>
                    <a:pt x="19695" y="20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4305299" y="1235895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4508499" y="1007295"/>
              <a:ext cx="116064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0" h="21600" fill="norm" stroke="1" extrusionOk="0">
                  <a:moveTo>
                    <a:pt x="2234" y="0"/>
                  </a:moveTo>
                  <a:cubicBezTo>
                    <a:pt x="8193" y="2983"/>
                    <a:pt x="14152" y="5966"/>
                    <a:pt x="17503" y="8486"/>
                  </a:cubicBezTo>
                  <a:cubicBezTo>
                    <a:pt x="20855" y="11006"/>
                    <a:pt x="21600" y="13063"/>
                    <a:pt x="18248" y="15171"/>
                  </a:cubicBezTo>
                  <a:cubicBezTo>
                    <a:pt x="14897" y="17280"/>
                    <a:pt x="7448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5670549" y="670745"/>
              <a:ext cx="349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5" y="14400"/>
                    <a:pt x="10211" y="7200"/>
                    <a:pt x="13811" y="3600"/>
                  </a:cubicBezTo>
                  <a:cubicBezTo>
                    <a:pt x="17411" y="0"/>
                    <a:pt x="1950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5708649" y="804095"/>
              <a:ext cx="317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2400"/>
                    <a:pt x="11520" y="4800"/>
                    <a:pt x="15120" y="8400"/>
                  </a:cubicBezTo>
                  <a:cubicBezTo>
                    <a:pt x="18720" y="12000"/>
                    <a:pt x="2016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5940143" y="49441"/>
              <a:ext cx="6921" cy="354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654" h="21539" fill="norm" stroke="1" extrusionOk="0">
                  <a:moveTo>
                    <a:pt x="8818" y="1482"/>
                  </a:moveTo>
                  <a:cubicBezTo>
                    <a:pt x="3418" y="710"/>
                    <a:pt x="-1982" y="-61"/>
                    <a:pt x="718" y="3"/>
                  </a:cubicBezTo>
                  <a:cubicBezTo>
                    <a:pt x="3418" y="68"/>
                    <a:pt x="14218" y="968"/>
                    <a:pt x="16918" y="3668"/>
                  </a:cubicBezTo>
                  <a:cubicBezTo>
                    <a:pt x="19618" y="6368"/>
                    <a:pt x="14218" y="10868"/>
                    <a:pt x="11518" y="14146"/>
                  </a:cubicBezTo>
                  <a:cubicBezTo>
                    <a:pt x="8818" y="17425"/>
                    <a:pt x="8818" y="19482"/>
                    <a:pt x="8818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759449" y="416745"/>
              <a:ext cx="361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74" y="17486"/>
                    <a:pt x="4547" y="13371"/>
                    <a:pt x="8147" y="9771"/>
                  </a:cubicBezTo>
                  <a:cubicBezTo>
                    <a:pt x="11747" y="6171"/>
                    <a:pt x="1667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5556249" y="25161"/>
              <a:ext cx="133351" cy="357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1029" y="18169"/>
                  </a:moveTo>
                  <a:cubicBezTo>
                    <a:pt x="686" y="18805"/>
                    <a:pt x="343" y="19440"/>
                    <a:pt x="171" y="20139"/>
                  </a:cubicBezTo>
                  <a:cubicBezTo>
                    <a:pt x="0" y="20838"/>
                    <a:pt x="0" y="21600"/>
                    <a:pt x="0" y="21409"/>
                  </a:cubicBezTo>
                  <a:cubicBezTo>
                    <a:pt x="0" y="21219"/>
                    <a:pt x="0" y="20075"/>
                    <a:pt x="171" y="16962"/>
                  </a:cubicBezTo>
                  <a:cubicBezTo>
                    <a:pt x="343" y="13849"/>
                    <a:pt x="686" y="8767"/>
                    <a:pt x="1029" y="5781"/>
                  </a:cubicBezTo>
                  <a:cubicBezTo>
                    <a:pt x="1371" y="2795"/>
                    <a:pt x="1714" y="1906"/>
                    <a:pt x="2400" y="1207"/>
                  </a:cubicBezTo>
                  <a:cubicBezTo>
                    <a:pt x="3086" y="508"/>
                    <a:pt x="4114" y="0"/>
                    <a:pt x="5143" y="0"/>
                  </a:cubicBezTo>
                  <a:cubicBezTo>
                    <a:pt x="6171" y="0"/>
                    <a:pt x="7200" y="508"/>
                    <a:pt x="9086" y="2478"/>
                  </a:cubicBezTo>
                  <a:cubicBezTo>
                    <a:pt x="10971" y="4447"/>
                    <a:pt x="13714" y="7878"/>
                    <a:pt x="15943" y="10609"/>
                  </a:cubicBezTo>
                  <a:cubicBezTo>
                    <a:pt x="18171" y="13341"/>
                    <a:pt x="19886" y="15374"/>
                    <a:pt x="21600" y="17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556249" y="200845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6457"/>
                    <a:pt x="6857" y="11314"/>
                    <a:pt x="10457" y="7714"/>
                  </a:cubicBezTo>
                  <a:cubicBezTo>
                    <a:pt x="14057" y="4114"/>
                    <a:pt x="1782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6210299" y="61145"/>
              <a:ext cx="25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6184899" y="0"/>
              <a:ext cx="168403" cy="267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335" fill="norm" stroke="1" extrusionOk="0">
                  <a:moveTo>
                    <a:pt x="4800" y="9937"/>
                  </a:moveTo>
                  <a:cubicBezTo>
                    <a:pt x="3733" y="8081"/>
                    <a:pt x="2667" y="6224"/>
                    <a:pt x="2133" y="4706"/>
                  </a:cubicBezTo>
                  <a:cubicBezTo>
                    <a:pt x="1600" y="3187"/>
                    <a:pt x="1600" y="2006"/>
                    <a:pt x="3067" y="1162"/>
                  </a:cubicBezTo>
                  <a:cubicBezTo>
                    <a:pt x="4533" y="318"/>
                    <a:pt x="7467" y="-188"/>
                    <a:pt x="10133" y="65"/>
                  </a:cubicBezTo>
                  <a:cubicBezTo>
                    <a:pt x="12800" y="318"/>
                    <a:pt x="15200" y="1331"/>
                    <a:pt x="16133" y="2681"/>
                  </a:cubicBezTo>
                  <a:cubicBezTo>
                    <a:pt x="17067" y="4031"/>
                    <a:pt x="16533" y="5718"/>
                    <a:pt x="15467" y="7153"/>
                  </a:cubicBezTo>
                  <a:cubicBezTo>
                    <a:pt x="14400" y="8587"/>
                    <a:pt x="12800" y="9768"/>
                    <a:pt x="12667" y="10528"/>
                  </a:cubicBezTo>
                  <a:cubicBezTo>
                    <a:pt x="12533" y="11287"/>
                    <a:pt x="13867" y="11624"/>
                    <a:pt x="15600" y="12553"/>
                  </a:cubicBezTo>
                  <a:cubicBezTo>
                    <a:pt x="17333" y="13481"/>
                    <a:pt x="19467" y="14999"/>
                    <a:pt x="20533" y="16265"/>
                  </a:cubicBezTo>
                  <a:cubicBezTo>
                    <a:pt x="21600" y="17531"/>
                    <a:pt x="21600" y="18543"/>
                    <a:pt x="19200" y="19471"/>
                  </a:cubicBezTo>
                  <a:cubicBezTo>
                    <a:pt x="16800" y="20400"/>
                    <a:pt x="12000" y="21243"/>
                    <a:pt x="8400" y="21328"/>
                  </a:cubicBezTo>
                  <a:cubicBezTo>
                    <a:pt x="4800" y="21412"/>
                    <a:pt x="2400" y="20737"/>
                    <a:pt x="0" y="20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7025999" y="177242"/>
              <a:ext cx="109285" cy="47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18" fill="norm" stroke="1" extrusionOk="0">
                  <a:moveTo>
                    <a:pt x="4415" y="6892"/>
                  </a:moveTo>
                  <a:cubicBezTo>
                    <a:pt x="4415" y="8926"/>
                    <a:pt x="4415" y="10960"/>
                    <a:pt x="4415" y="13236"/>
                  </a:cubicBezTo>
                  <a:cubicBezTo>
                    <a:pt x="4415" y="15513"/>
                    <a:pt x="4415" y="18031"/>
                    <a:pt x="4415" y="19532"/>
                  </a:cubicBezTo>
                  <a:cubicBezTo>
                    <a:pt x="4415" y="21034"/>
                    <a:pt x="4415" y="21518"/>
                    <a:pt x="4208" y="21518"/>
                  </a:cubicBezTo>
                  <a:cubicBezTo>
                    <a:pt x="4000" y="21518"/>
                    <a:pt x="3584" y="21034"/>
                    <a:pt x="2961" y="19193"/>
                  </a:cubicBezTo>
                  <a:cubicBezTo>
                    <a:pt x="2338" y="17353"/>
                    <a:pt x="1508" y="14157"/>
                    <a:pt x="884" y="11154"/>
                  </a:cubicBezTo>
                  <a:cubicBezTo>
                    <a:pt x="261" y="8151"/>
                    <a:pt x="-154" y="5342"/>
                    <a:pt x="54" y="3696"/>
                  </a:cubicBezTo>
                  <a:cubicBezTo>
                    <a:pt x="261" y="2049"/>
                    <a:pt x="1092" y="1565"/>
                    <a:pt x="2131" y="1129"/>
                  </a:cubicBezTo>
                  <a:cubicBezTo>
                    <a:pt x="3169" y="693"/>
                    <a:pt x="4415" y="305"/>
                    <a:pt x="6700" y="112"/>
                  </a:cubicBezTo>
                  <a:cubicBezTo>
                    <a:pt x="8984" y="-82"/>
                    <a:pt x="12308" y="-82"/>
                    <a:pt x="15423" y="596"/>
                  </a:cubicBezTo>
                  <a:cubicBezTo>
                    <a:pt x="18538" y="1274"/>
                    <a:pt x="21446" y="2630"/>
                    <a:pt x="21446" y="4083"/>
                  </a:cubicBezTo>
                  <a:cubicBezTo>
                    <a:pt x="21446" y="5536"/>
                    <a:pt x="18538" y="7086"/>
                    <a:pt x="15838" y="8054"/>
                  </a:cubicBezTo>
                  <a:cubicBezTo>
                    <a:pt x="13138" y="9023"/>
                    <a:pt x="10646" y="9410"/>
                    <a:pt x="8361" y="9507"/>
                  </a:cubicBezTo>
                  <a:cubicBezTo>
                    <a:pt x="6077" y="9604"/>
                    <a:pt x="4000" y="9410"/>
                    <a:pt x="1923" y="9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7125695" y="391345"/>
              <a:ext cx="164105" cy="233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04" fill="norm" stroke="1" extrusionOk="0">
                  <a:moveTo>
                    <a:pt x="692" y="5207"/>
                  </a:moveTo>
                  <a:cubicBezTo>
                    <a:pt x="145" y="4243"/>
                    <a:pt x="-402" y="3279"/>
                    <a:pt x="418" y="2796"/>
                  </a:cubicBezTo>
                  <a:cubicBezTo>
                    <a:pt x="1239" y="2314"/>
                    <a:pt x="3426" y="2314"/>
                    <a:pt x="5750" y="3471"/>
                  </a:cubicBezTo>
                  <a:cubicBezTo>
                    <a:pt x="8074" y="4629"/>
                    <a:pt x="10535" y="6943"/>
                    <a:pt x="11628" y="9546"/>
                  </a:cubicBezTo>
                  <a:cubicBezTo>
                    <a:pt x="12722" y="12150"/>
                    <a:pt x="12449" y="15043"/>
                    <a:pt x="11902" y="16971"/>
                  </a:cubicBezTo>
                  <a:cubicBezTo>
                    <a:pt x="11355" y="18900"/>
                    <a:pt x="10535" y="19864"/>
                    <a:pt x="9441" y="20539"/>
                  </a:cubicBezTo>
                  <a:cubicBezTo>
                    <a:pt x="8347" y="21214"/>
                    <a:pt x="6980" y="21600"/>
                    <a:pt x="6160" y="21021"/>
                  </a:cubicBezTo>
                  <a:cubicBezTo>
                    <a:pt x="5340" y="20443"/>
                    <a:pt x="5066" y="18900"/>
                    <a:pt x="6297" y="15718"/>
                  </a:cubicBezTo>
                  <a:cubicBezTo>
                    <a:pt x="7527" y="12536"/>
                    <a:pt x="10261" y="7714"/>
                    <a:pt x="12995" y="4821"/>
                  </a:cubicBezTo>
                  <a:cubicBezTo>
                    <a:pt x="15730" y="1929"/>
                    <a:pt x="18464" y="964"/>
                    <a:pt x="211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7436691" y="203397"/>
              <a:ext cx="100759" cy="353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445" fill="norm" stroke="1" extrusionOk="0">
                  <a:moveTo>
                    <a:pt x="20984" y="2159"/>
                  </a:moveTo>
                  <a:cubicBezTo>
                    <a:pt x="19221" y="1388"/>
                    <a:pt x="17457" y="616"/>
                    <a:pt x="15474" y="231"/>
                  </a:cubicBezTo>
                  <a:cubicBezTo>
                    <a:pt x="13490" y="-155"/>
                    <a:pt x="11286" y="-155"/>
                    <a:pt x="8862" y="1002"/>
                  </a:cubicBezTo>
                  <a:cubicBezTo>
                    <a:pt x="6437" y="2159"/>
                    <a:pt x="3792" y="4474"/>
                    <a:pt x="2029" y="7495"/>
                  </a:cubicBezTo>
                  <a:cubicBezTo>
                    <a:pt x="266" y="10516"/>
                    <a:pt x="-616" y="14245"/>
                    <a:pt x="486" y="16688"/>
                  </a:cubicBezTo>
                  <a:cubicBezTo>
                    <a:pt x="1588" y="19131"/>
                    <a:pt x="4674" y="20288"/>
                    <a:pt x="7760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7632699" y="289745"/>
              <a:ext cx="6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640"/>
                    <a:pt x="0" y="9280"/>
                    <a:pt x="3600" y="12880"/>
                  </a:cubicBezTo>
                  <a:cubicBezTo>
                    <a:pt x="7200" y="16480"/>
                    <a:pt x="14400" y="19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7630437" y="236118"/>
              <a:ext cx="139318" cy="329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002" fill="norm" stroke="1" extrusionOk="0">
                  <a:moveTo>
                    <a:pt x="339" y="7875"/>
                  </a:moveTo>
                  <a:cubicBezTo>
                    <a:pt x="22" y="6120"/>
                    <a:pt x="-296" y="4365"/>
                    <a:pt x="498" y="2948"/>
                  </a:cubicBezTo>
                  <a:cubicBezTo>
                    <a:pt x="1292" y="1530"/>
                    <a:pt x="3198" y="450"/>
                    <a:pt x="5898" y="113"/>
                  </a:cubicBezTo>
                  <a:cubicBezTo>
                    <a:pt x="8598" y="-225"/>
                    <a:pt x="12092" y="180"/>
                    <a:pt x="13522" y="1530"/>
                  </a:cubicBezTo>
                  <a:cubicBezTo>
                    <a:pt x="14951" y="2880"/>
                    <a:pt x="14316" y="5175"/>
                    <a:pt x="13522" y="6660"/>
                  </a:cubicBezTo>
                  <a:cubicBezTo>
                    <a:pt x="12728" y="8145"/>
                    <a:pt x="11775" y="8820"/>
                    <a:pt x="10345" y="9563"/>
                  </a:cubicBezTo>
                  <a:cubicBezTo>
                    <a:pt x="8916" y="10305"/>
                    <a:pt x="7010" y="11115"/>
                    <a:pt x="7169" y="11655"/>
                  </a:cubicBezTo>
                  <a:cubicBezTo>
                    <a:pt x="7328" y="12195"/>
                    <a:pt x="9551" y="12465"/>
                    <a:pt x="12251" y="13343"/>
                  </a:cubicBezTo>
                  <a:cubicBezTo>
                    <a:pt x="14951" y="14220"/>
                    <a:pt x="18128" y="15705"/>
                    <a:pt x="19716" y="16920"/>
                  </a:cubicBezTo>
                  <a:cubicBezTo>
                    <a:pt x="21304" y="18135"/>
                    <a:pt x="21304" y="19080"/>
                    <a:pt x="19716" y="19890"/>
                  </a:cubicBezTo>
                  <a:cubicBezTo>
                    <a:pt x="18128" y="20700"/>
                    <a:pt x="14951" y="21375"/>
                    <a:pt x="12251" y="20767"/>
                  </a:cubicBezTo>
                  <a:cubicBezTo>
                    <a:pt x="9551" y="20160"/>
                    <a:pt x="7328" y="18270"/>
                    <a:pt x="5104" y="16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7816849" y="175445"/>
              <a:ext cx="10263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600" fill="norm" stroke="1" extrusionOk="0">
                  <a:moveTo>
                    <a:pt x="0" y="0"/>
                  </a:moveTo>
                  <a:cubicBezTo>
                    <a:pt x="3888" y="507"/>
                    <a:pt x="7776" y="1014"/>
                    <a:pt x="11448" y="2586"/>
                  </a:cubicBezTo>
                  <a:cubicBezTo>
                    <a:pt x="15120" y="4158"/>
                    <a:pt x="18576" y="6794"/>
                    <a:pt x="20088" y="9330"/>
                  </a:cubicBezTo>
                  <a:cubicBezTo>
                    <a:pt x="21600" y="11865"/>
                    <a:pt x="21168" y="14299"/>
                    <a:pt x="18360" y="16327"/>
                  </a:cubicBezTo>
                  <a:cubicBezTo>
                    <a:pt x="15552" y="18355"/>
                    <a:pt x="10368" y="19977"/>
                    <a:pt x="51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8007350" y="480245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8210549" y="136428"/>
              <a:ext cx="114301" cy="449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9086"/>
                  </a:moveTo>
                  <a:cubicBezTo>
                    <a:pt x="2800" y="11396"/>
                    <a:pt x="5600" y="13707"/>
                    <a:pt x="7200" y="15566"/>
                  </a:cubicBezTo>
                  <a:cubicBezTo>
                    <a:pt x="8800" y="17424"/>
                    <a:pt x="9200" y="18831"/>
                    <a:pt x="9400" y="19836"/>
                  </a:cubicBezTo>
                  <a:cubicBezTo>
                    <a:pt x="9600" y="20840"/>
                    <a:pt x="9600" y="21443"/>
                    <a:pt x="9000" y="21292"/>
                  </a:cubicBezTo>
                  <a:cubicBezTo>
                    <a:pt x="8400" y="21142"/>
                    <a:pt x="7200" y="20237"/>
                    <a:pt x="6400" y="17927"/>
                  </a:cubicBezTo>
                  <a:cubicBezTo>
                    <a:pt x="5600" y="15616"/>
                    <a:pt x="5200" y="11899"/>
                    <a:pt x="5400" y="9086"/>
                  </a:cubicBezTo>
                  <a:cubicBezTo>
                    <a:pt x="5600" y="6273"/>
                    <a:pt x="6400" y="4364"/>
                    <a:pt x="7400" y="2957"/>
                  </a:cubicBezTo>
                  <a:cubicBezTo>
                    <a:pt x="8400" y="1551"/>
                    <a:pt x="9600" y="647"/>
                    <a:pt x="11200" y="245"/>
                  </a:cubicBezTo>
                  <a:cubicBezTo>
                    <a:pt x="12800" y="-157"/>
                    <a:pt x="14800" y="-57"/>
                    <a:pt x="17000" y="496"/>
                  </a:cubicBezTo>
                  <a:cubicBezTo>
                    <a:pt x="19200" y="1049"/>
                    <a:pt x="21600" y="2053"/>
                    <a:pt x="21600" y="3359"/>
                  </a:cubicBezTo>
                  <a:cubicBezTo>
                    <a:pt x="21600" y="4665"/>
                    <a:pt x="19200" y="6273"/>
                    <a:pt x="15800" y="7679"/>
                  </a:cubicBezTo>
                  <a:cubicBezTo>
                    <a:pt x="12400" y="9086"/>
                    <a:pt x="8000" y="10291"/>
                    <a:pt x="3600" y="1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8350249" y="346895"/>
              <a:ext cx="95251" cy="207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1964"/>
                  </a:moveTo>
                  <a:cubicBezTo>
                    <a:pt x="2400" y="1964"/>
                    <a:pt x="4800" y="1964"/>
                    <a:pt x="7680" y="4364"/>
                  </a:cubicBezTo>
                  <a:cubicBezTo>
                    <a:pt x="10560" y="6764"/>
                    <a:pt x="13920" y="11564"/>
                    <a:pt x="15360" y="14618"/>
                  </a:cubicBezTo>
                  <a:cubicBezTo>
                    <a:pt x="16800" y="17673"/>
                    <a:pt x="16320" y="18982"/>
                    <a:pt x="15120" y="19964"/>
                  </a:cubicBezTo>
                  <a:cubicBezTo>
                    <a:pt x="13920" y="20945"/>
                    <a:pt x="12000" y="21600"/>
                    <a:pt x="10320" y="21382"/>
                  </a:cubicBezTo>
                  <a:cubicBezTo>
                    <a:pt x="8640" y="21164"/>
                    <a:pt x="7200" y="20073"/>
                    <a:pt x="6480" y="17564"/>
                  </a:cubicBezTo>
                  <a:cubicBezTo>
                    <a:pt x="5760" y="15055"/>
                    <a:pt x="5760" y="11127"/>
                    <a:pt x="8400" y="7964"/>
                  </a:cubicBezTo>
                  <a:cubicBezTo>
                    <a:pt x="11040" y="4800"/>
                    <a:pt x="163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8535621" y="203114"/>
              <a:ext cx="106729" cy="327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52" fill="norm" stroke="1" extrusionOk="0">
                  <a:moveTo>
                    <a:pt x="21356" y="1929"/>
                  </a:moveTo>
                  <a:cubicBezTo>
                    <a:pt x="19662" y="1237"/>
                    <a:pt x="17968" y="544"/>
                    <a:pt x="16062" y="198"/>
                  </a:cubicBezTo>
                  <a:cubicBezTo>
                    <a:pt x="14156" y="-148"/>
                    <a:pt x="12038" y="-148"/>
                    <a:pt x="9285" y="1098"/>
                  </a:cubicBezTo>
                  <a:cubicBezTo>
                    <a:pt x="6532" y="2344"/>
                    <a:pt x="3144" y="4837"/>
                    <a:pt x="1450" y="7883"/>
                  </a:cubicBezTo>
                  <a:cubicBezTo>
                    <a:pt x="-244" y="10929"/>
                    <a:pt x="-244" y="14529"/>
                    <a:pt x="391" y="16883"/>
                  </a:cubicBezTo>
                  <a:cubicBezTo>
                    <a:pt x="1027" y="19237"/>
                    <a:pt x="2297" y="20344"/>
                    <a:pt x="3568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8683968" y="235951"/>
              <a:ext cx="123483" cy="288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0995" fill="norm" stroke="1" extrusionOk="0">
                  <a:moveTo>
                    <a:pt x="13670" y="2995"/>
                  </a:moveTo>
                  <a:cubicBezTo>
                    <a:pt x="11107" y="5309"/>
                    <a:pt x="8544" y="7624"/>
                    <a:pt x="6714" y="9861"/>
                  </a:cubicBezTo>
                  <a:cubicBezTo>
                    <a:pt x="4883" y="12098"/>
                    <a:pt x="3785" y="14258"/>
                    <a:pt x="2687" y="16341"/>
                  </a:cubicBezTo>
                  <a:cubicBezTo>
                    <a:pt x="1589" y="18424"/>
                    <a:pt x="490" y="20429"/>
                    <a:pt x="124" y="20892"/>
                  </a:cubicBezTo>
                  <a:cubicBezTo>
                    <a:pt x="-242" y="21355"/>
                    <a:pt x="124" y="20275"/>
                    <a:pt x="2321" y="17035"/>
                  </a:cubicBezTo>
                  <a:cubicBezTo>
                    <a:pt x="4517" y="13795"/>
                    <a:pt x="8544" y="8395"/>
                    <a:pt x="11107" y="5309"/>
                  </a:cubicBezTo>
                  <a:cubicBezTo>
                    <a:pt x="13670" y="2224"/>
                    <a:pt x="14768" y="1452"/>
                    <a:pt x="16050" y="835"/>
                  </a:cubicBezTo>
                  <a:cubicBezTo>
                    <a:pt x="17331" y="218"/>
                    <a:pt x="18795" y="-245"/>
                    <a:pt x="19711" y="141"/>
                  </a:cubicBezTo>
                  <a:cubicBezTo>
                    <a:pt x="20626" y="526"/>
                    <a:pt x="20992" y="1761"/>
                    <a:pt x="21175" y="5001"/>
                  </a:cubicBezTo>
                  <a:cubicBezTo>
                    <a:pt x="21358" y="8241"/>
                    <a:pt x="21358" y="13486"/>
                    <a:pt x="21358" y="18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8756649" y="372295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8845549" y="207195"/>
              <a:ext cx="177096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20584" y="0"/>
                  </a:moveTo>
                  <a:cubicBezTo>
                    <a:pt x="21092" y="3323"/>
                    <a:pt x="21600" y="6646"/>
                    <a:pt x="20965" y="9526"/>
                  </a:cubicBezTo>
                  <a:cubicBezTo>
                    <a:pt x="20329" y="12406"/>
                    <a:pt x="18551" y="14843"/>
                    <a:pt x="14866" y="16782"/>
                  </a:cubicBezTo>
                  <a:cubicBezTo>
                    <a:pt x="11181" y="18720"/>
                    <a:pt x="5591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7295018" y="749061"/>
              <a:ext cx="1165299" cy="64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201" fill="norm" stroke="1" extrusionOk="0">
                  <a:moveTo>
                    <a:pt x="373" y="20206"/>
                  </a:moveTo>
                  <a:cubicBezTo>
                    <a:pt x="178" y="20206"/>
                    <a:pt x="-18" y="20206"/>
                    <a:pt x="2" y="20555"/>
                  </a:cubicBezTo>
                  <a:cubicBezTo>
                    <a:pt x="21" y="20903"/>
                    <a:pt x="256" y="21600"/>
                    <a:pt x="1058" y="20903"/>
                  </a:cubicBezTo>
                  <a:cubicBezTo>
                    <a:pt x="1860" y="20206"/>
                    <a:pt x="3230" y="18116"/>
                    <a:pt x="4658" y="15677"/>
                  </a:cubicBezTo>
                  <a:cubicBezTo>
                    <a:pt x="6086" y="13239"/>
                    <a:pt x="7573" y="10452"/>
                    <a:pt x="8982" y="8013"/>
                  </a:cubicBezTo>
                  <a:cubicBezTo>
                    <a:pt x="10391" y="5574"/>
                    <a:pt x="11721" y="3484"/>
                    <a:pt x="13189" y="2090"/>
                  </a:cubicBezTo>
                  <a:cubicBezTo>
                    <a:pt x="14656" y="697"/>
                    <a:pt x="16260" y="0"/>
                    <a:pt x="17552" y="0"/>
                  </a:cubicBezTo>
                  <a:cubicBezTo>
                    <a:pt x="18843" y="0"/>
                    <a:pt x="19821" y="697"/>
                    <a:pt x="20447" y="1742"/>
                  </a:cubicBezTo>
                  <a:cubicBezTo>
                    <a:pt x="21073" y="2787"/>
                    <a:pt x="21347" y="4181"/>
                    <a:pt x="21465" y="6619"/>
                  </a:cubicBezTo>
                  <a:cubicBezTo>
                    <a:pt x="21582" y="9058"/>
                    <a:pt x="21543" y="12542"/>
                    <a:pt x="21504" y="16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7721599" y="938999"/>
              <a:ext cx="109126" cy="398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417" fill="norm" stroke="1" extrusionOk="0">
                  <a:moveTo>
                    <a:pt x="0" y="9125"/>
                  </a:moveTo>
                  <a:cubicBezTo>
                    <a:pt x="815" y="12309"/>
                    <a:pt x="1630" y="15492"/>
                    <a:pt x="2038" y="17368"/>
                  </a:cubicBezTo>
                  <a:cubicBezTo>
                    <a:pt x="2445" y="19243"/>
                    <a:pt x="2445" y="19812"/>
                    <a:pt x="2649" y="20380"/>
                  </a:cubicBezTo>
                  <a:cubicBezTo>
                    <a:pt x="2853" y="20949"/>
                    <a:pt x="3260" y="21517"/>
                    <a:pt x="3464" y="21403"/>
                  </a:cubicBezTo>
                  <a:cubicBezTo>
                    <a:pt x="3668" y="21290"/>
                    <a:pt x="3668" y="20494"/>
                    <a:pt x="4075" y="17879"/>
                  </a:cubicBezTo>
                  <a:cubicBezTo>
                    <a:pt x="4483" y="15264"/>
                    <a:pt x="5298" y="10831"/>
                    <a:pt x="6113" y="7932"/>
                  </a:cubicBezTo>
                  <a:cubicBezTo>
                    <a:pt x="6928" y="5033"/>
                    <a:pt x="7743" y="3669"/>
                    <a:pt x="8762" y="2589"/>
                  </a:cubicBezTo>
                  <a:cubicBezTo>
                    <a:pt x="9781" y="1509"/>
                    <a:pt x="11004" y="713"/>
                    <a:pt x="12634" y="315"/>
                  </a:cubicBezTo>
                  <a:cubicBezTo>
                    <a:pt x="14264" y="-83"/>
                    <a:pt x="16302" y="-83"/>
                    <a:pt x="17728" y="201"/>
                  </a:cubicBezTo>
                  <a:cubicBezTo>
                    <a:pt x="19155" y="485"/>
                    <a:pt x="19970" y="1054"/>
                    <a:pt x="20581" y="2304"/>
                  </a:cubicBezTo>
                  <a:cubicBezTo>
                    <a:pt x="21192" y="3555"/>
                    <a:pt x="21600" y="5488"/>
                    <a:pt x="18543" y="7079"/>
                  </a:cubicBezTo>
                  <a:cubicBezTo>
                    <a:pt x="15487" y="8671"/>
                    <a:pt x="8966" y="9921"/>
                    <a:pt x="2445" y="1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7785099" y="1096195"/>
              <a:ext cx="171451" cy="208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8509"/>
                  </a:moveTo>
                  <a:cubicBezTo>
                    <a:pt x="800" y="7636"/>
                    <a:pt x="1600" y="6764"/>
                    <a:pt x="3733" y="6764"/>
                  </a:cubicBezTo>
                  <a:cubicBezTo>
                    <a:pt x="5867" y="6764"/>
                    <a:pt x="9333" y="7636"/>
                    <a:pt x="11600" y="9382"/>
                  </a:cubicBezTo>
                  <a:cubicBezTo>
                    <a:pt x="13867" y="11127"/>
                    <a:pt x="14933" y="13745"/>
                    <a:pt x="15467" y="15600"/>
                  </a:cubicBezTo>
                  <a:cubicBezTo>
                    <a:pt x="16000" y="17455"/>
                    <a:pt x="16000" y="18545"/>
                    <a:pt x="15600" y="19527"/>
                  </a:cubicBezTo>
                  <a:cubicBezTo>
                    <a:pt x="15200" y="20509"/>
                    <a:pt x="14400" y="21382"/>
                    <a:pt x="13467" y="21491"/>
                  </a:cubicBezTo>
                  <a:cubicBezTo>
                    <a:pt x="12533" y="21600"/>
                    <a:pt x="11467" y="20945"/>
                    <a:pt x="10933" y="18436"/>
                  </a:cubicBezTo>
                  <a:cubicBezTo>
                    <a:pt x="10400" y="15927"/>
                    <a:pt x="10400" y="11564"/>
                    <a:pt x="12267" y="8182"/>
                  </a:cubicBezTo>
                  <a:cubicBezTo>
                    <a:pt x="14133" y="4800"/>
                    <a:pt x="178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8038218" y="1021896"/>
              <a:ext cx="96133" cy="25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269" fill="norm" stroke="1" extrusionOk="0">
                  <a:moveTo>
                    <a:pt x="20872" y="2979"/>
                  </a:moveTo>
                  <a:cubicBezTo>
                    <a:pt x="20872" y="2108"/>
                    <a:pt x="20872" y="1237"/>
                    <a:pt x="19493" y="627"/>
                  </a:cubicBezTo>
                  <a:cubicBezTo>
                    <a:pt x="18115" y="17"/>
                    <a:pt x="15357" y="-331"/>
                    <a:pt x="11681" y="453"/>
                  </a:cubicBezTo>
                  <a:cubicBezTo>
                    <a:pt x="8004" y="1237"/>
                    <a:pt x="3408" y="3153"/>
                    <a:pt x="1340" y="6114"/>
                  </a:cubicBezTo>
                  <a:cubicBezTo>
                    <a:pt x="-728" y="9075"/>
                    <a:pt x="-268" y="13082"/>
                    <a:pt x="1800" y="15782"/>
                  </a:cubicBezTo>
                  <a:cubicBezTo>
                    <a:pt x="3868" y="18482"/>
                    <a:pt x="7544" y="19875"/>
                    <a:pt x="11221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8153399" y="1004850"/>
              <a:ext cx="114301" cy="31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13200" y="3646"/>
                  </a:moveTo>
                  <a:cubicBezTo>
                    <a:pt x="9600" y="6400"/>
                    <a:pt x="6000" y="9155"/>
                    <a:pt x="3800" y="11619"/>
                  </a:cubicBezTo>
                  <a:cubicBezTo>
                    <a:pt x="1600" y="14084"/>
                    <a:pt x="800" y="16258"/>
                    <a:pt x="400" y="17708"/>
                  </a:cubicBezTo>
                  <a:cubicBezTo>
                    <a:pt x="0" y="19158"/>
                    <a:pt x="0" y="19882"/>
                    <a:pt x="0" y="19882"/>
                  </a:cubicBezTo>
                  <a:cubicBezTo>
                    <a:pt x="0" y="19882"/>
                    <a:pt x="0" y="19158"/>
                    <a:pt x="1200" y="16258"/>
                  </a:cubicBezTo>
                  <a:cubicBezTo>
                    <a:pt x="2400" y="13359"/>
                    <a:pt x="4800" y="8285"/>
                    <a:pt x="6400" y="5386"/>
                  </a:cubicBezTo>
                  <a:cubicBezTo>
                    <a:pt x="8000" y="2486"/>
                    <a:pt x="8800" y="1762"/>
                    <a:pt x="9800" y="1109"/>
                  </a:cubicBezTo>
                  <a:cubicBezTo>
                    <a:pt x="10800" y="457"/>
                    <a:pt x="12000" y="-123"/>
                    <a:pt x="13000" y="22"/>
                  </a:cubicBezTo>
                  <a:cubicBezTo>
                    <a:pt x="14000" y="167"/>
                    <a:pt x="14800" y="1037"/>
                    <a:pt x="15800" y="3574"/>
                  </a:cubicBezTo>
                  <a:cubicBezTo>
                    <a:pt x="16800" y="6111"/>
                    <a:pt x="18000" y="10315"/>
                    <a:pt x="19000" y="13576"/>
                  </a:cubicBezTo>
                  <a:cubicBezTo>
                    <a:pt x="20000" y="16838"/>
                    <a:pt x="20800" y="19158"/>
                    <a:pt x="2160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8172449" y="1159695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8000"/>
                    <a:pt x="11127" y="14400"/>
                    <a:pt x="14727" y="10800"/>
                  </a:cubicBezTo>
                  <a:cubicBezTo>
                    <a:pt x="18327" y="7200"/>
                    <a:pt x="1996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8389811" y="1019995"/>
              <a:ext cx="6151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15" h="21600" fill="norm" stroke="1" extrusionOk="0">
                  <a:moveTo>
                    <a:pt x="1559" y="0"/>
                  </a:moveTo>
                  <a:cubicBezTo>
                    <a:pt x="209" y="766"/>
                    <a:pt x="-1141" y="1532"/>
                    <a:pt x="1559" y="3294"/>
                  </a:cubicBezTo>
                  <a:cubicBezTo>
                    <a:pt x="4259" y="5055"/>
                    <a:pt x="11009" y="7813"/>
                    <a:pt x="15059" y="10494"/>
                  </a:cubicBezTo>
                  <a:cubicBezTo>
                    <a:pt x="19109" y="13174"/>
                    <a:pt x="20459" y="15779"/>
                    <a:pt x="19109" y="17617"/>
                  </a:cubicBezTo>
                  <a:cubicBezTo>
                    <a:pt x="17759" y="19455"/>
                    <a:pt x="13709" y="20528"/>
                    <a:pt x="96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9480549" y="734245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9531349" y="835845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10128249" y="464087"/>
              <a:ext cx="142145" cy="316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587" fill="norm" stroke="1" extrusionOk="0">
                  <a:moveTo>
                    <a:pt x="1906" y="10543"/>
                  </a:moveTo>
                  <a:cubicBezTo>
                    <a:pt x="2541" y="14808"/>
                    <a:pt x="3176" y="19073"/>
                    <a:pt x="3494" y="20243"/>
                  </a:cubicBezTo>
                  <a:cubicBezTo>
                    <a:pt x="3812" y="21412"/>
                    <a:pt x="3812" y="19486"/>
                    <a:pt x="4447" y="16253"/>
                  </a:cubicBezTo>
                  <a:cubicBezTo>
                    <a:pt x="5082" y="13020"/>
                    <a:pt x="6353" y="8480"/>
                    <a:pt x="7941" y="5522"/>
                  </a:cubicBezTo>
                  <a:cubicBezTo>
                    <a:pt x="9529" y="2564"/>
                    <a:pt x="11435" y="1188"/>
                    <a:pt x="13341" y="500"/>
                  </a:cubicBezTo>
                  <a:cubicBezTo>
                    <a:pt x="15247" y="-188"/>
                    <a:pt x="17153" y="-188"/>
                    <a:pt x="18741" y="637"/>
                  </a:cubicBezTo>
                  <a:cubicBezTo>
                    <a:pt x="20329" y="1463"/>
                    <a:pt x="21600" y="3114"/>
                    <a:pt x="21282" y="4971"/>
                  </a:cubicBezTo>
                  <a:cubicBezTo>
                    <a:pt x="20965" y="6829"/>
                    <a:pt x="19059" y="8892"/>
                    <a:pt x="15247" y="10474"/>
                  </a:cubicBezTo>
                  <a:cubicBezTo>
                    <a:pt x="11435" y="12057"/>
                    <a:pt x="5718" y="13157"/>
                    <a:pt x="0" y="14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10248899" y="638995"/>
              <a:ext cx="171451" cy="189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10800"/>
                  </a:moveTo>
                  <a:cubicBezTo>
                    <a:pt x="1067" y="10080"/>
                    <a:pt x="2133" y="9360"/>
                    <a:pt x="3333" y="9240"/>
                  </a:cubicBezTo>
                  <a:cubicBezTo>
                    <a:pt x="4533" y="9120"/>
                    <a:pt x="5867" y="9600"/>
                    <a:pt x="6933" y="10560"/>
                  </a:cubicBezTo>
                  <a:cubicBezTo>
                    <a:pt x="8000" y="11520"/>
                    <a:pt x="8800" y="12960"/>
                    <a:pt x="9467" y="14640"/>
                  </a:cubicBezTo>
                  <a:cubicBezTo>
                    <a:pt x="10133" y="16320"/>
                    <a:pt x="10667" y="18240"/>
                    <a:pt x="10400" y="19560"/>
                  </a:cubicBezTo>
                  <a:cubicBezTo>
                    <a:pt x="10133" y="20880"/>
                    <a:pt x="9067" y="21600"/>
                    <a:pt x="8133" y="21480"/>
                  </a:cubicBezTo>
                  <a:cubicBezTo>
                    <a:pt x="7200" y="21360"/>
                    <a:pt x="6400" y="20400"/>
                    <a:pt x="6267" y="17880"/>
                  </a:cubicBezTo>
                  <a:cubicBezTo>
                    <a:pt x="6133" y="15360"/>
                    <a:pt x="6667" y="11280"/>
                    <a:pt x="9333" y="8040"/>
                  </a:cubicBezTo>
                  <a:cubicBezTo>
                    <a:pt x="12000" y="4800"/>
                    <a:pt x="168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10147299" y="719428"/>
              <a:ext cx="31751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397"/>
                  </a:moveTo>
                  <a:cubicBezTo>
                    <a:pt x="0" y="5918"/>
                    <a:pt x="0" y="4438"/>
                    <a:pt x="1440" y="2959"/>
                  </a:cubicBezTo>
                  <a:cubicBezTo>
                    <a:pt x="2880" y="1479"/>
                    <a:pt x="5760" y="0"/>
                    <a:pt x="7200" y="0"/>
                  </a:cubicBezTo>
                  <a:cubicBezTo>
                    <a:pt x="8640" y="0"/>
                    <a:pt x="8640" y="1479"/>
                    <a:pt x="7920" y="3847"/>
                  </a:cubicBezTo>
                  <a:cubicBezTo>
                    <a:pt x="7200" y="6214"/>
                    <a:pt x="5760" y="9468"/>
                    <a:pt x="7920" y="12575"/>
                  </a:cubicBezTo>
                  <a:cubicBezTo>
                    <a:pt x="10080" y="15682"/>
                    <a:pt x="15840" y="186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10536448" y="542929"/>
              <a:ext cx="120969" cy="31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1371" fill="norm" stroke="1" extrusionOk="0">
                  <a:moveTo>
                    <a:pt x="20214" y="2187"/>
                  </a:moveTo>
                  <a:cubicBezTo>
                    <a:pt x="20574" y="1476"/>
                    <a:pt x="20934" y="766"/>
                    <a:pt x="19854" y="339"/>
                  </a:cubicBezTo>
                  <a:cubicBezTo>
                    <a:pt x="18774" y="-87"/>
                    <a:pt x="16254" y="-229"/>
                    <a:pt x="13194" y="624"/>
                  </a:cubicBezTo>
                  <a:cubicBezTo>
                    <a:pt x="10134" y="1476"/>
                    <a:pt x="6534" y="3324"/>
                    <a:pt x="3834" y="5953"/>
                  </a:cubicBezTo>
                  <a:cubicBezTo>
                    <a:pt x="1134" y="8582"/>
                    <a:pt x="-666" y="11992"/>
                    <a:pt x="234" y="14692"/>
                  </a:cubicBezTo>
                  <a:cubicBezTo>
                    <a:pt x="1134" y="17392"/>
                    <a:pt x="4734" y="19382"/>
                    <a:pt x="8334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10737849" y="581845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95"/>
                    <a:pt x="7200" y="10989"/>
                    <a:pt x="3600" y="14589"/>
                  </a:cubicBezTo>
                  <a:cubicBezTo>
                    <a:pt x="0" y="18189"/>
                    <a:pt x="0" y="198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10744199" y="507291"/>
              <a:ext cx="119199" cy="310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119" fill="norm" stroke="1" extrusionOk="0">
                  <a:moveTo>
                    <a:pt x="0" y="3344"/>
                  </a:moveTo>
                  <a:cubicBezTo>
                    <a:pt x="379" y="2048"/>
                    <a:pt x="758" y="752"/>
                    <a:pt x="1895" y="248"/>
                  </a:cubicBezTo>
                  <a:cubicBezTo>
                    <a:pt x="3032" y="-256"/>
                    <a:pt x="4926" y="32"/>
                    <a:pt x="7389" y="896"/>
                  </a:cubicBezTo>
                  <a:cubicBezTo>
                    <a:pt x="9853" y="1760"/>
                    <a:pt x="12884" y="3200"/>
                    <a:pt x="14211" y="4640"/>
                  </a:cubicBezTo>
                  <a:cubicBezTo>
                    <a:pt x="15537" y="6080"/>
                    <a:pt x="15158" y="7520"/>
                    <a:pt x="14021" y="8384"/>
                  </a:cubicBezTo>
                  <a:cubicBezTo>
                    <a:pt x="12884" y="9248"/>
                    <a:pt x="10989" y="9536"/>
                    <a:pt x="10611" y="9968"/>
                  </a:cubicBezTo>
                  <a:cubicBezTo>
                    <a:pt x="10232" y="10400"/>
                    <a:pt x="11368" y="10976"/>
                    <a:pt x="13453" y="11912"/>
                  </a:cubicBezTo>
                  <a:cubicBezTo>
                    <a:pt x="15537" y="12848"/>
                    <a:pt x="18568" y="14144"/>
                    <a:pt x="20084" y="15512"/>
                  </a:cubicBezTo>
                  <a:cubicBezTo>
                    <a:pt x="21600" y="16880"/>
                    <a:pt x="21600" y="18320"/>
                    <a:pt x="20842" y="19256"/>
                  </a:cubicBezTo>
                  <a:cubicBezTo>
                    <a:pt x="20084" y="20192"/>
                    <a:pt x="18568" y="20624"/>
                    <a:pt x="15726" y="20912"/>
                  </a:cubicBezTo>
                  <a:cubicBezTo>
                    <a:pt x="12884" y="21200"/>
                    <a:pt x="8716" y="21344"/>
                    <a:pt x="5874" y="20264"/>
                  </a:cubicBezTo>
                  <a:cubicBezTo>
                    <a:pt x="3032" y="19184"/>
                    <a:pt x="1516" y="16880"/>
                    <a:pt x="0" y="14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10858499" y="467545"/>
              <a:ext cx="163406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600" fill="norm" stroke="1" extrusionOk="0">
                  <a:moveTo>
                    <a:pt x="7290" y="0"/>
                  </a:moveTo>
                  <a:cubicBezTo>
                    <a:pt x="11880" y="2016"/>
                    <a:pt x="16470" y="4032"/>
                    <a:pt x="18900" y="6480"/>
                  </a:cubicBezTo>
                  <a:cubicBezTo>
                    <a:pt x="21330" y="8928"/>
                    <a:pt x="21600" y="11808"/>
                    <a:pt x="19035" y="14352"/>
                  </a:cubicBezTo>
                  <a:cubicBezTo>
                    <a:pt x="16470" y="16896"/>
                    <a:pt x="11070" y="19104"/>
                    <a:pt x="7425" y="20256"/>
                  </a:cubicBezTo>
                  <a:cubicBezTo>
                    <a:pt x="3780" y="21408"/>
                    <a:pt x="1890" y="215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0" y="1985195"/>
              <a:ext cx="124587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8" y="21462"/>
                    <a:pt x="257" y="21323"/>
                    <a:pt x="382" y="21115"/>
                  </a:cubicBezTo>
                  <a:cubicBezTo>
                    <a:pt x="506" y="20908"/>
                    <a:pt x="628" y="20631"/>
                    <a:pt x="754" y="20285"/>
                  </a:cubicBezTo>
                  <a:cubicBezTo>
                    <a:pt x="881" y="19938"/>
                    <a:pt x="1013" y="19523"/>
                    <a:pt x="1158" y="18969"/>
                  </a:cubicBezTo>
                  <a:cubicBezTo>
                    <a:pt x="1303" y="18415"/>
                    <a:pt x="1461" y="17723"/>
                    <a:pt x="1613" y="17031"/>
                  </a:cubicBezTo>
                  <a:cubicBezTo>
                    <a:pt x="1765" y="16338"/>
                    <a:pt x="1912" y="15646"/>
                    <a:pt x="2064" y="14954"/>
                  </a:cubicBezTo>
                  <a:cubicBezTo>
                    <a:pt x="2217" y="14262"/>
                    <a:pt x="2374" y="13569"/>
                    <a:pt x="2508" y="13015"/>
                  </a:cubicBezTo>
                  <a:cubicBezTo>
                    <a:pt x="2642" y="12462"/>
                    <a:pt x="2752" y="12046"/>
                    <a:pt x="2864" y="11631"/>
                  </a:cubicBezTo>
                  <a:cubicBezTo>
                    <a:pt x="2976" y="11215"/>
                    <a:pt x="3090" y="10800"/>
                    <a:pt x="3211" y="10454"/>
                  </a:cubicBezTo>
                  <a:cubicBezTo>
                    <a:pt x="3332" y="10108"/>
                    <a:pt x="3461" y="9831"/>
                    <a:pt x="3589" y="9554"/>
                  </a:cubicBezTo>
                  <a:cubicBezTo>
                    <a:pt x="3717" y="9277"/>
                    <a:pt x="3846" y="9000"/>
                    <a:pt x="3983" y="8723"/>
                  </a:cubicBezTo>
                  <a:cubicBezTo>
                    <a:pt x="4121" y="8446"/>
                    <a:pt x="4268" y="8169"/>
                    <a:pt x="4413" y="7892"/>
                  </a:cubicBezTo>
                  <a:cubicBezTo>
                    <a:pt x="4558" y="7615"/>
                    <a:pt x="4701" y="7338"/>
                    <a:pt x="4850" y="7062"/>
                  </a:cubicBezTo>
                  <a:cubicBezTo>
                    <a:pt x="4998" y="6785"/>
                    <a:pt x="5152" y="6508"/>
                    <a:pt x="5308" y="6231"/>
                  </a:cubicBezTo>
                  <a:cubicBezTo>
                    <a:pt x="5464" y="5954"/>
                    <a:pt x="5622" y="5677"/>
                    <a:pt x="5745" y="5469"/>
                  </a:cubicBezTo>
                  <a:cubicBezTo>
                    <a:pt x="5868" y="5262"/>
                    <a:pt x="5956" y="5123"/>
                    <a:pt x="6094" y="4915"/>
                  </a:cubicBezTo>
                  <a:cubicBezTo>
                    <a:pt x="6231" y="4708"/>
                    <a:pt x="6418" y="4431"/>
                    <a:pt x="6550" y="4223"/>
                  </a:cubicBezTo>
                  <a:cubicBezTo>
                    <a:pt x="6683" y="4015"/>
                    <a:pt x="6760" y="3877"/>
                    <a:pt x="6855" y="3669"/>
                  </a:cubicBezTo>
                  <a:cubicBezTo>
                    <a:pt x="6950" y="3462"/>
                    <a:pt x="7064" y="3185"/>
                    <a:pt x="7171" y="2977"/>
                  </a:cubicBezTo>
                  <a:cubicBezTo>
                    <a:pt x="7277" y="2769"/>
                    <a:pt x="7376" y="2631"/>
                    <a:pt x="7472" y="2492"/>
                  </a:cubicBezTo>
                  <a:cubicBezTo>
                    <a:pt x="7567" y="2354"/>
                    <a:pt x="7659" y="2215"/>
                    <a:pt x="7760" y="2077"/>
                  </a:cubicBezTo>
                  <a:cubicBezTo>
                    <a:pt x="7861" y="1938"/>
                    <a:pt x="7971" y="1800"/>
                    <a:pt x="8083" y="1662"/>
                  </a:cubicBezTo>
                  <a:cubicBezTo>
                    <a:pt x="8194" y="1523"/>
                    <a:pt x="8308" y="1385"/>
                    <a:pt x="8418" y="1246"/>
                  </a:cubicBezTo>
                  <a:cubicBezTo>
                    <a:pt x="8528" y="1108"/>
                    <a:pt x="8635" y="969"/>
                    <a:pt x="8745" y="900"/>
                  </a:cubicBezTo>
                  <a:cubicBezTo>
                    <a:pt x="8855" y="831"/>
                    <a:pt x="8969" y="831"/>
                    <a:pt x="9077" y="762"/>
                  </a:cubicBezTo>
                  <a:cubicBezTo>
                    <a:pt x="9185" y="692"/>
                    <a:pt x="9288" y="554"/>
                    <a:pt x="9398" y="485"/>
                  </a:cubicBezTo>
                  <a:cubicBezTo>
                    <a:pt x="9508" y="415"/>
                    <a:pt x="9626" y="415"/>
                    <a:pt x="9741" y="346"/>
                  </a:cubicBezTo>
                  <a:cubicBezTo>
                    <a:pt x="9857" y="277"/>
                    <a:pt x="9971" y="138"/>
                    <a:pt x="10088" y="69"/>
                  </a:cubicBezTo>
                  <a:cubicBezTo>
                    <a:pt x="10206" y="0"/>
                    <a:pt x="10327" y="0"/>
                    <a:pt x="10442" y="0"/>
                  </a:cubicBezTo>
                  <a:cubicBezTo>
                    <a:pt x="10558" y="0"/>
                    <a:pt x="10668" y="0"/>
                    <a:pt x="10783" y="0"/>
                  </a:cubicBezTo>
                  <a:cubicBezTo>
                    <a:pt x="10899" y="0"/>
                    <a:pt x="11020" y="0"/>
                    <a:pt x="11141" y="0"/>
                  </a:cubicBezTo>
                  <a:cubicBezTo>
                    <a:pt x="11262" y="0"/>
                    <a:pt x="11383" y="0"/>
                    <a:pt x="11505" y="0"/>
                  </a:cubicBezTo>
                  <a:cubicBezTo>
                    <a:pt x="11626" y="0"/>
                    <a:pt x="11747" y="0"/>
                    <a:pt x="11862" y="0"/>
                  </a:cubicBezTo>
                  <a:cubicBezTo>
                    <a:pt x="11978" y="0"/>
                    <a:pt x="12088" y="0"/>
                    <a:pt x="12206" y="69"/>
                  </a:cubicBezTo>
                  <a:cubicBezTo>
                    <a:pt x="12323" y="138"/>
                    <a:pt x="12448" y="277"/>
                    <a:pt x="12569" y="415"/>
                  </a:cubicBezTo>
                  <a:cubicBezTo>
                    <a:pt x="12690" y="554"/>
                    <a:pt x="12807" y="692"/>
                    <a:pt x="12927" y="831"/>
                  </a:cubicBezTo>
                  <a:cubicBezTo>
                    <a:pt x="13046" y="969"/>
                    <a:pt x="13167" y="1108"/>
                    <a:pt x="13286" y="1246"/>
                  </a:cubicBezTo>
                  <a:cubicBezTo>
                    <a:pt x="13406" y="1385"/>
                    <a:pt x="13523" y="1523"/>
                    <a:pt x="13644" y="1662"/>
                  </a:cubicBezTo>
                  <a:cubicBezTo>
                    <a:pt x="13765" y="1800"/>
                    <a:pt x="13890" y="1938"/>
                    <a:pt x="14013" y="2077"/>
                  </a:cubicBezTo>
                  <a:cubicBezTo>
                    <a:pt x="14136" y="2215"/>
                    <a:pt x="14257" y="2354"/>
                    <a:pt x="14380" y="2562"/>
                  </a:cubicBezTo>
                  <a:cubicBezTo>
                    <a:pt x="14503" y="2769"/>
                    <a:pt x="14628" y="3046"/>
                    <a:pt x="14747" y="3254"/>
                  </a:cubicBezTo>
                  <a:cubicBezTo>
                    <a:pt x="14866" y="3462"/>
                    <a:pt x="14980" y="3600"/>
                    <a:pt x="15101" y="3808"/>
                  </a:cubicBezTo>
                  <a:cubicBezTo>
                    <a:pt x="15222" y="4015"/>
                    <a:pt x="15350" y="4292"/>
                    <a:pt x="15475" y="4569"/>
                  </a:cubicBezTo>
                  <a:cubicBezTo>
                    <a:pt x="15600" y="4846"/>
                    <a:pt x="15721" y="5123"/>
                    <a:pt x="15844" y="5400"/>
                  </a:cubicBezTo>
                  <a:cubicBezTo>
                    <a:pt x="15967" y="5677"/>
                    <a:pt x="16092" y="5954"/>
                    <a:pt x="16211" y="6162"/>
                  </a:cubicBezTo>
                  <a:cubicBezTo>
                    <a:pt x="16330" y="6369"/>
                    <a:pt x="16444" y="6508"/>
                    <a:pt x="16565" y="6715"/>
                  </a:cubicBezTo>
                  <a:cubicBezTo>
                    <a:pt x="16686" y="6923"/>
                    <a:pt x="16815" y="7200"/>
                    <a:pt x="17000" y="7546"/>
                  </a:cubicBezTo>
                  <a:cubicBezTo>
                    <a:pt x="17185" y="7892"/>
                    <a:pt x="17428" y="8308"/>
                    <a:pt x="17604" y="8654"/>
                  </a:cubicBezTo>
                  <a:cubicBezTo>
                    <a:pt x="17780" y="9000"/>
                    <a:pt x="17890" y="9277"/>
                    <a:pt x="18006" y="9554"/>
                  </a:cubicBezTo>
                  <a:cubicBezTo>
                    <a:pt x="18121" y="9831"/>
                    <a:pt x="18242" y="10108"/>
                    <a:pt x="18360" y="10315"/>
                  </a:cubicBezTo>
                  <a:cubicBezTo>
                    <a:pt x="18477" y="10523"/>
                    <a:pt x="18591" y="10662"/>
                    <a:pt x="18754" y="10938"/>
                  </a:cubicBezTo>
                  <a:cubicBezTo>
                    <a:pt x="18917" y="11215"/>
                    <a:pt x="19130" y="11631"/>
                    <a:pt x="19290" y="11977"/>
                  </a:cubicBezTo>
                  <a:cubicBezTo>
                    <a:pt x="19450" y="12323"/>
                    <a:pt x="19556" y="12600"/>
                    <a:pt x="19701" y="12877"/>
                  </a:cubicBezTo>
                  <a:cubicBezTo>
                    <a:pt x="19846" y="13154"/>
                    <a:pt x="20029" y="13431"/>
                    <a:pt x="20204" y="13708"/>
                  </a:cubicBezTo>
                  <a:cubicBezTo>
                    <a:pt x="20378" y="13985"/>
                    <a:pt x="20543" y="14262"/>
                    <a:pt x="20725" y="14469"/>
                  </a:cubicBezTo>
                  <a:cubicBezTo>
                    <a:pt x="20906" y="14677"/>
                    <a:pt x="21105" y="14815"/>
                    <a:pt x="21253" y="15162"/>
                  </a:cubicBezTo>
                  <a:cubicBezTo>
                    <a:pt x="21402" y="15508"/>
                    <a:pt x="21501" y="16062"/>
                    <a:pt x="21600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723899" y="2513196"/>
              <a:ext cx="150516" cy="59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166" fill="norm" stroke="1" extrusionOk="0">
                  <a:moveTo>
                    <a:pt x="4500" y="7669"/>
                  </a:moveTo>
                  <a:cubicBezTo>
                    <a:pt x="5400" y="10464"/>
                    <a:pt x="6300" y="13258"/>
                    <a:pt x="7350" y="15449"/>
                  </a:cubicBezTo>
                  <a:cubicBezTo>
                    <a:pt x="8400" y="17639"/>
                    <a:pt x="9600" y="19225"/>
                    <a:pt x="10200" y="20207"/>
                  </a:cubicBezTo>
                  <a:cubicBezTo>
                    <a:pt x="10800" y="21188"/>
                    <a:pt x="10800" y="21566"/>
                    <a:pt x="10350" y="20622"/>
                  </a:cubicBezTo>
                  <a:cubicBezTo>
                    <a:pt x="9900" y="19678"/>
                    <a:pt x="9000" y="17412"/>
                    <a:pt x="8250" y="14731"/>
                  </a:cubicBezTo>
                  <a:cubicBezTo>
                    <a:pt x="7500" y="12050"/>
                    <a:pt x="6900" y="8953"/>
                    <a:pt x="6600" y="6725"/>
                  </a:cubicBezTo>
                  <a:cubicBezTo>
                    <a:pt x="6300" y="4497"/>
                    <a:pt x="6300" y="3138"/>
                    <a:pt x="6300" y="2269"/>
                  </a:cubicBezTo>
                  <a:cubicBezTo>
                    <a:pt x="6300" y="1401"/>
                    <a:pt x="6300" y="1023"/>
                    <a:pt x="6900" y="683"/>
                  </a:cubicBezTo>
                  <a:cubicBezTo>
                    <a:pt x="7500" y="344"/>
                    <a:pt x="8700" y="42"/>
                    <a:pt x="10650" y="4"/>
                  </a:cubicBezTo>
                  <a:cubicBezTo>
                    <a:pt x="12600" y="-34"/>
                    <a:pt x="15300" y="193"/>
                    <a:pt x="17550" y="1439"/>
                  </a:cubicBezTo>
                  <a:cubicBezTo>
                    <a:pt x="19800" y="2685"/>
                    <a:pt x="21600" y="4951"/>
                    <a:pt x="21300" y="6612"/>
                  </a:cubicBezTo>
                  <a:cubicBezTo>
                    <a:pt x="21000" y="8274"/>
                    <a:pt x="18600" y="9331"/>
                    <a:pt x="14700" y="9897"/>
                  </a:cubicBezTo>
                  <a:cubicBezTo>
                    <a:pt x="10800" y="10464"/>
                    <a:pt x="5400" y="10539"/>
                    <a:pt x="0" y="10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914399" y="2785295"/>
              <a:ext cx="1968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535"/>
                  </a:moveTo>
                  <a:cubicBezTo>
                    <a:pt x="929" y="6865"/>
                    <a:pt x="1858" y="6195"/>
                    <a:pt x="4181" y="6614"/>
                  </a:cubicBezTo>
                  <a:cubicBezTo>
                    <a:pt x="6503" y="7033"/>
                    <a:pt x="10219" y="8540"/>
                    <a:pt x="11961" y="11051"/>
                  </a:cubicBezTo>
                  <a:cubicBezTo>
                    <a:pt x="13703" y="13563"/>
                    <a:pt x="13471" y="17079"/>
                    <a:pt x="12890" y="19088"/>
                  </a:cubicBezTo>
                  <a:cubicBezTo>
                    <a:pt x="12310" y="21098"/>
                    <a:pt x="11381" y="21600"/>
                    <a:pt x="10452" y="21600"/>
                  </a:cubicBezTo>
                  <a:cubicBezTo>
                    <a:pt x="9523" y="21600"/>
                    <a:pt x="8594" y="21098"/>
                    <a:pt x="8129" y="19340"/>
                  </a:cubicBezTo>
                  <a:cubicBezTo>
                    <a:pt x="7665" y="17581"/>
                    <a:pt x="7665" y="14567"/>
                    <a:pt x="9406" y="11219"/>
                  </a:cubicBezTo>
                  <a:cubicBezTo>
                    <a:pt x="11148" y="7870"/>
                    <a:pt x="14632" y="4186"/>
                    <a:pt x="16955" y="2260"/>
                  </a:cubicBezTo>
                  <a:cubicBezTo>
                    <a:pt x="19277" y="335"/>
                    <a:pt x="20439" y="1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241274" y="2572143"/>
              <a:ext cx="181126" cy="53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33" fill="norm" stroke="1" extrusionOk="0">
                  <a:moveTo>
                    <a:pt x="21245" y="1662"/>
                  </a:moveTo>
                  <a:cubicBezTo>
                    <a:pt x="20997" y="1071"/>
                    <a:pt x="20748" y="481"/>
                    <a:pt x="19755" y="185"/>
                  </a:cubicBezTo>
                  <a:cubicBezTo>
                    <a:pt x="18762" y="-110"/>
                    <a:pt x="17024" y="-110"/>
                    <a:pt x="14666" y="607"/>
                  </a:cubicBezTo>
                  <a:cubicBezTo>
                    <a:pt x="12307" y="1324"/>
                    <a:pt x="9328" y="2759"/>
                    <a:pt x="6721" y="4784"/>
                  </a:cubicBezTo>
                  <a:cubicBezTo>
                    <a:pt x="4114" y="6809"/>
                    <a:pt x="1879" y="9424"/>
                    <a:pt x="762" y="11829"/>
                  </a:cubicBezTo>
                  <a:cubicBezTo>
                    <a:pt x="-355" y="14234"/>
                    <a:pt x="-355" y="16428"/>
                    <a:pt x="1507" y="18031"/>
                  </a:cubicBezTo>
                  <a:cubicBezTo>
                    <a:pt x="3369" y="19634"/>
                    <a:pt x="7093" y="20646"/>
                    <a:pt x="10197" y="21068"/>
                  </a:cubicBezTo>
                  <a:cubicBezTo>
                    <a:pt x="13300" y="21490"/>
                    <a:pt x="15783" y="21321"/>
                    <a:pt x="18266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534436" y="2653657"/>
              <a:ext cx="180064" cy="42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33" fill="norm" stroke="1" extrusionOk="0">
                  <a:moveTo>
                    <a:pt x="21366" y="2160"/>
                  </a:moveTo>
                  <a:cubicBezTo>
                    <a:pt x="21366" y="1411"/>
                    <a:pt x="21366" y="663"/>
                    <a:pt x="20361" y="288"/>
                  </a:cubicBezTo>
                  <a:cubicBezTo>
                    <a:pt x="19357" y="-86"/>
                    <a:pt x="17347" y="-86"/>
                    <a:pt x="14585" y="235"/>
                  </a:cubicBezTo>
                  <a:cubicBezTo>
                    <a:pt x="11822" y="556"/>
                    <a:pt x="8306" y="1197"/>
                    <a:pt x="5668" y="2534"/>
                  </a:cubicBezTo>
                  <a:cubicBezTo>
                    <a:pt x="3031" y="3870"/>
                    <a:pt x="1273" y="5902"/>
                    <a:pt x="519" y="8736"/>
                  </a:cubicBezTo>
                  <a:cubicBezTo>
                    <a:pt x="-234" y="11569"/>
                    <a:pt x="17" y="15205"/>
                    <a:pt x="143" y="17290"/>
                  </a:cubicBezTo>
                  <a:cubicBezTo>
                    <a:pt x="268" y="19375"/>
                    <a:pt x="268" y="19910"/>
                    <a:pt x="645" y="20391"/>
                  </a:cubicBezTo>
                  <a:cubicBezTo>
                    <a:pt x="1022" y="20872"/>
                    <a:pt x="1775" y="21300"/>
                    <a:pt x="2906" y="21407"/>
                  </a:cubicBezTo>
                  <a:cubicBezTo>
                    <a:pt x="4036" y="21514"/>
                    <a:pt x="5543" y="21300"/>
                    <a:pt x="8682" y="20712"/>
                  </a:cubicBezTo>
                  <a:cubicBezTo>
                    <a:pt x="11822" y="20124"/>
                    <a:pt x="16594" y="19162"/>
                    <a:pt x="21366" y="18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530349" y="2899595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949449" y="2362560"/>
              <a:ext cx="31751" cy="96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932"/>
                  </a:moveTo>
                  <a:cubicBezTo>
                    <a:pt x="20160" y="506"/>
                    <a:pt x="18720" y="81"/>
                    <a:pt x="17280" y="10"/>
                  </a:cubicBezTo>
                  <a:cubicBezTo>
                    <a:pt x="15840" y="-61"/>
                    <a:pt x="14400" y="223"/>
                    <a:pt x="13680" y="1262"/>
                  </a:cubicBezTo>
                  <a:cubicBezTo>
                    <a:pt x="12960" y="2302"/>
                    <a:pt x="12960" y="4098"/>
                    <a:pt x="12240" y="5847"/>
                  </a:cubicBezTo>
                  <a:cubicBezTo>
                    <a:pt x="11520" y="7596"/>
                    <a:pt x="10080" y="9297"/>
                    <a:pt x="7920" y="11117"/>
                  </a:cubicBezTo>
                  <a:cubicBezTo>
                    <a:pt x="5760" y="12937"/>
                    <a:pt x="2880" y="14875"/>
                    <a:pt x="1440" y="16482"/>
                  </a:cubicBezTo>
                  <a:cubicBezTo>
                    <a:pt x="0" y="18089"/>
                    <a:pt x="0" y="19365"/>
                    <a:pt x="0" y="20192"/>
                  </a:cubicBezTo>
                  <a:cubicBezTo>
                    <a:pt x="0" y="21019"/>
                    <a:pt x="0" y="21397"/>
                    <a:pt x="1440" y="21468"/>
                  </a:cubicBezTo>
                  <a:cubicBezTo>
                    <a:pt x="2880" y="21539"/>
                    <a:pt x="5760" y="21303"/>
                    <a:pt x="8640" y="21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2169808" y="2636815"/>
              <a:ext cx="166992" cy="367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438" fill="norm" stroke="1" extrusionOk="0">
                  <a:moveTo>
                    <a:pt x="9961" y="6437"/>
                  </a:moveTo>
                  <a:cubicBezTo>
                    <a:pt x="8611" y="9152"/>
                    <a:pt x="7261" y="11868"/>
                    <a:pt x="6046" y="14213"/>
                  </a:cubicBezTo>
                  <a:cubicBezTo>
                    <a:pt x="4831" y="16558"/>
                    <a:pt x="3751" y="18533"/>
                    <a:pt x="2806" y="19767"/>
                  </a:cubicBezTo>
                  <a:cubicBezTo>
                    <a:pt x="1861" y="21001"/>
                    <a:pt x="1051" y="21495"/>
                    <a:pt x="511" y="21433"/>
                  </a:cubicBezTo>
                  <a:cubicBezTo>
                    <a:pt x="-29" y="21372"/>
                    <a:pt x="-299" y="20754"/>
                    <a:pt x="511" y="18348"/>
                  </a:cubicBezTo>
                  <a:cubicBezTo>
                    <a:pt x="1321" y="15941"/>
                    <a:pt x="3211" y="11744"/>
                    <a:pt x="5236" y="8535"/>
                  </a:cubicBezTo>
                  <a:cubicBezTo>
                    <a:pt x="7261" y="5326"/>
                    <a:pt x="9421" y="3104"/>
                    <a:pt x="11041" y="1746"/>
                  </a:cubicBezTo>
                  <a:cubicBezTo>
                    <a:pt x="12661" y="389"/>
                    <a:pt x="13741" y="-105"/>
                    <a:pt x="14686" y="18"/>
                  </a:cubicBezTo>
                  <a:cubicBezTo>
                    <a:pt x="15631" y="142"/>
                    <a:pt x="16441" y="882"/>
                    <a:pt x="17116" y="3351"/>
                  </a:cubicBezTo>
                  <a:cubicBezTo>
                    <a:pt x="17791" y="5820"/>
                    <a:pt x="18331" y="10016"/>
                    <a:pt x="19006" y="13040"/>
                  </a:cubicBezTo>
                  <a:cubicBezTo>
                    <a:pt x="19681" y="16064"/>
                    <a:pt x="20491" y="17916"/>
                    <a:pt x="21301" y="19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2216149" y="2810695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2387599" y="2510938"/>
              <a:ext cx="161980" cy="62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99" fill="norm" stroke="1" extrusionOk="0">
                  <a:moveTo>
                    <a:pt x="0" y="45"/>
                  </a:moveTo>
                  <a:cubicBezTo>
                    <a:pt x="1403" y="-28"/>
                    <a:pt x="2805" y="-101"/>
                    <a:pt x="5610" y="592"/>
                  </a:cubicBezTo>
                  <a:cubicBezTo>
                    <a:pt x="8416" y="1285"/>
                    <a:pt x="12623" y="2745"/>
                    <a:pt x="15849" y="4642"/>
                  </a:cubicBezTo>
                  <a:cubicBezTo>
                    <a:pt x="19075" y="6540"/>
                    <a:pt x="21319" y="8875"/>
                    <a:pt x="21460" y="11100"/>
                  </a:cubicBezTo>
                  <a:cubicBezTo>
                    <a:pt x="21600" y="13326"/>
                    <a:pt x="19636" y="15442"/>
                    <a:pt x="17112" y="17157"/>
                  </a:cubicBezTo>
                  <a:cubicBezTo>
                    <a:pt x="14587" y="18872"/>
                    <a:pt x="11501" y="20185"/>
                    <a:pt x="8416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3149599" y="2874195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3115172" y="2782664"/>
              <a:ext cx="21729" cy="4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018" fill="norm" stroke="1" extrusionOk="0">
                  <a:moveTo>
                    <a:pt x="2484" y="20018"/>
                  </a:moveTo>
                  <a:cubicBezTo>
                    <a:pt x="521" y="11918"/>
                    <a:pt x="-1443" y="3818"/>
                    <a:pt x="1502" y="1118"/>
                  </a:cubicBezTo>
                  <a:cubicBezTo>
                    <a:pt x="4448" y="-1582"/>
                    <a:pt x="12302" y="1118"/>
                    <a:pt x="20157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3181349" y="2802228"/>
              <a:ext cx="158676" cy="305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534" fill="norm" stroke="1" extrusionOk="0">
                  <a:moveTo>
                    <a:pt x="16831" y="4171"/>
                  </a:moveTo>
                  <a:cubicBezTo>
                    <a:pt x="15990" y="3277"/>
                    <a:pt x="15148" y="2383"/>
                    <a:pt x="14026" y="1564"/>
                  </a:cubicBezTo>
                  <a:cubicBezTo>
                    <a:pt x="12904" y="745"/>
                    <a:pt x="11501" y="0"/>
                    <a:pt x="10239" y="0"/>
                  </a:cubicBezTo>
                  <a:cubicBezTo>
                    <a:pt x="8977" y="0"/>
                    <a:pt x="7855" y="745"/>
                    <a:pt x="6873" y="2160"/>
                  </a:cubicBezTo>
                  <a:cubicBezTo>
                    <a:pt x="5891" y="3575"/>
                    <a:pt x="5049" y="5661"/>
                    <a:pt x="6312" y="7523"/>
                  </a:cubicBezTo>
                  <a:cubicBezTo>
                    <a:pt x="7574" y="9385"/>
                    <a:pt x="10940" y="11023"/>
                    <a:pt x="14026" y="12513"/>
                  </a:cubicBezTo>
                  <a:cubicBezTo>
                    <a:pt x="17112" y="14003"/>
                    <a:pt x="19917" y="15343"/>
                    <a:pt x="20758" y="16684"/>
                  </a:cubicBezTo>
                  <a:cubicBezTo>
                    <a:pt x="21600" y="18025"/>
                    <a:pt x="20478" y="19366"/>
                    <a:pt x="17392" y="20259"/>
                  </a:cubicBezTo>
                  <a:cubicBezTo>
                    <a:pt x="14306" y="21153"/>
                    <a:pt x="9257" y="21600"/>
                    <a:pt x="6031" y="21526"/>
                  </a:cubicBezTo>
                  <a:cubicBezTo>
                    <a:pt x="2805" y="21451"/>
                    <a:pt x="1403" y="20855"/>
                    <a:pt x="0" y="20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3887652" y="2850244"/>
              <a:ext cx="195399" cy="176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926" fill="norm" stroke="1" extrusionOk="0">
                  <a:moveTo>
                    <a:pt x="14473" y="5103"/>
                  </a:moveTo>
                  <a:cubicBezTo>
                    <a:pt x="14241" y="3847"/>
                    <a:pt x="14009" y="2591"/>
                    <a:pt x="12499" y="1461"/>
                  </a:cubicBezTo>
                  <a:cubicBezTo>
                    <a:pt x="10989" y="331"/>
                    <a:pt x="8202" y="-674"/>
                    <a:pt x="5880" y="582"/>
                  </a:cubicBezTo>
                  <a:cubicBezTo>
                    <a:pt x="3557" y="1838"/>
                    <a:pt x="1699" y="5354"/>
                    <a:pt x="770" y="8870"/>
                  </a:cubicBezTo>
                  <a:cubicBezTo>
                    <a:pt x="-159" y="12386"/>
                    <a:pt x="-159" y="15903"/>
                    <a:pt x="306" y="18038"/>
                  </a:cubicBezTo>
                  <a:cubicBezTo>
                    <a:pt x="770" y="20173"/>
                    <a:pt x="1699" y="20926"/>
                    <a:pt x="3441" y="19921"/>
                  </a:cubicBezTo>
                  <a:cubicBezTo>
                    <a:pt x="5183" y="18917"/>
                    <a:pt x="7738" y="16154"/>
                    <a:pt x="9247" y="14145"/>
                  </a:cubicBezTo>
                  <a:cubicBezTo>
                    <a:pt x="10757" y="12135"/>
                    <a:pt x="11222" y="10879"/>
                    <a:pt x="11686" y="9373"/>
                  </a:cubicBezTo>
                  <a:cubicBezTo>
                    <a:pt x="12151" y="7866"/>
                    <a:pt x="12615" y="6107"/>
                    <a:pt x="12847" y="5856"/>
                  </a:cubicBezTo>
                  <a:cubicBezTo>
                    <a:pt x="13080" y="5605"/>
                    <a:pt x="13080" y="6861"/>
                    <a:pt x="13428" y="8996"/>
                  </a:cubicBezTo>
                  <a:cubicBezTo>
                    <a:pt x="13776" y="11131"/>
                    <a:pt x="14473" y="14145"/>
                    <a:pt x="15867" y="16279"/>
                  </a:cubicBezTo>
                  <a:cubicBezTo>
                    <a:pt x="17260" y="18414"/>
                    <a:pt x="19351" y="19670"/>
                    <a:pt x="21441" y="2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4533899" y="2846678"/>
              <a:ext cx="152401" cy="18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2" fill="norm" stroke="1" extrusionOk="0">
                  <a:moveTo>
                    <a:pt x="0" y="1662"/>
                  </a:moveTo>
                  <a:cubicBezTo>
                    <a:pt x="2400" y="6172"/>
                    <a:pt x="4800" y="10682"/>
                    <a:pt x="6450" y="13649"/>
                  </a:cubicBezTo>
                  <a:cubicBezTo>
                    <a:pt x="8100" y="16616"/>
                    <a:pt x="9000" y="18040"/>
                    <a:pt x="9900" y="19227"/>
                  </a:cubicBezTo>
                  <a:cubicBezTo>
                    <a:pt x="10800" y="20414"/>
                    <a:pt x="11700" y="21363"/>
                    <a:pt x="12300" y="21007"/>
                  </a:cubicBezTo>
                  <a:cubicBezTo>
                    <a:pt x="12900" y="20651"/>
                    <a:pt x="13200" y="18989"/>
                    <a:pt x="13350" y="16022"/>
                  </a:cubicBezTo>
                  <a:cubicBezTo>
                    <a:pt x="13500" y="13055"/>
                    <a:pt x="13500" y="8783"/>
                    <a:pt x="13650" y="5816"/>
                  </a:cubicBezTo>
                  <a:cubicBezTo>
                    <a:pt x="13800" y="2849"/>
                    <a:pt x="14100" y="1187"/>
                    <a:pt x="15450" y="475"/>
                  </a:cubicBezTo>
                  <a:cubicBezTo>
                    <a:pt x="16800" y="-237"/>
                    <a:pt x="19200" y="0"/>
                    <a:pt x="21600" y="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4698999" y="2607552"/>
              <a:ext cx="215901" cy="396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11435" y="14740"/>
                  </a:moveTo>
                  <a:cubicBezTo>
                    <a:pt x="9741" y="14169"/>
                    <a:pt x="8047" y="13597"/>
                    <a:pt x="6353" y="13826"/>
                  </a:cubicBezTo>
                  <a:cubicBezTo>
                    <a:pt x="4659" y="14054"/>
                    <a:pt x="2965" y="15083"/>
                    <a:pt x="1800" y="16283"/>
                  </a:cubicBezTo>
                  <a:cubicBezTo>
                    <a:pt x="635" y="17483"/>
                    <a:pt x="0" y="18854"/>
                    <a:pt x="0" y="19769"/>
                  </a:cubicBezTo>
                  <a:cubicBezTo>
                    <a:pt x="0" y="20683"/>
                    <a:pt x="635" y="21140"/>
                    <a:pt x="1482" y="21312"/>
                  </a:cubicBezTo>
                  <a:cubicBezTo>
                    <a:pt x="2329" y="21483"/>
                    <a:pt x="3388" y="21369"/>
                    <a:pt x="4129" y="21026"/>
                  </a:cubicBezTo>
                  <a:cubicBezTo>
                    <a:pt x="4871" y="20683"/>
                    <a:pt x="5294" y="20112"/>
                    <a:pt x="5824" y="19540"/>
                  </a:cubicBezTo>
                  <a:cubicBezTo>
                    <a:pt x="6353" y="18969"/>
                    <a:pt x="6988" y="18397"/>
                    <a:pt x="7518" y="18397"/>
                  </a:cubicBezTo>
                  <a:cubicBezTo>
                    <a:pt x="8047" y="18397"/>
                    <a:pt x="8471" y="18969"/>
                    <a:pt x="9212" y="19312"/>
                  </a:cubicBezTo>
                  <a:cubicBezTo>
                    <a:pt x="9953" y="19654"/>
                    <a:pt x="11012" y="19769"/>
                    <a:pt x="11859" y="19597"/>
                  </a:cubicBezTo>
                  <a:cubicBezTo>
                    <a:pt x="12706" y="19426"/>
                    <a:pt x="13341" y="18969"/>
                    <a:pt x="14400" y="17026"/>
                  </a:cubicBezTo>
                  <a:cubicBezTo>
                    <a:pt x="15459" y="15083"/>
                    <a:pt x="16941" y="11654"/>
                    <a:pt x="17788" y="8797"/>
                  </a:cubicBezTo>
                  <a:cubicBezTo>
                    <a:pt x="18635" y="5940"/>
                    <a:pt x="18847" y="3654"/>
                    <a:pt x="18847" y="2226"/>
                  </a:cubicBezTo>
                  <a:cubicBezTo>
                    <a:pt x="18847" y="797"/>
                    <a:pt x="18635" y="226"/>
                    <a:pt x="18000" y="54"/>
                  </a:cubicBezTo>
                  <a:cubicBezTo>
                    <a:pt x="17365" y="-117"/>
                    <a:pt x="16306" y="112"/>
                    <a:pt x="15671" y="854"/>
                  </a:cubicBezTo>
                  <a:cubicBezTo>
                    <a:pt x="15035" y="1597"/>
                    <a:pt x="14824" y="2854"/>
                    <a:pt x="14929" y="5197"/>
                  </a:cubicBezTo>
                  <a:cubicBezTo>
                    <a:pt x="15035" y="7540"/>
                    <a:pt x="15459" y="10969"/>
                    <a:pt x="16624" y="13654"/>
                  </a:cubicBezTo>
                  <a:cubicBezTo>
                    <a:pt x="17788" y="16340"/>
                    <a:pt x="19694" y="18283"/>
                    <a:pt x="21600" y="20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4952999" y="2880545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4959349" y="2772595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5021633" y="2484728"/>
              <a:ext cx="115517" cy="503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10" fill="norm" stroke="1" extrusionOk="0">
                  <a:moveTo>
                    <a:pt x="20255" y="16087"/>
                  </a:moveTo>
                  <a:cubicBezTo>
                    <a:pt x="17898" y="15635"/>
                    <a:pt x="15542" y="15183"/>
                    <a:pt x="12597" y="15093"/>
                  </a:cubicBezTo>
                  <a:cubicBezTo>
                    <a:pt x="9651" y="15003"/>
                    <a:pt x="6117" y="15274"/>
                    <a:pt x="3760" y="16132"/>
                  </a:cubicBezTo>
                  <a:cubicBezTo>
                    <a:pt x="1404" y="16991"/>
                    <a:pt x="226" y="18437"/>
                    <a:pt x="29" y="19386"/>
                  </a:cubicBezTo>
                  <a:cubicBezTo>
                    <a:pt x="-167" y="20335"/>
                    <a:pt x="618" y="20787"/>
                    <a:pt x="2582" y="21103"/>
                  </a:cubicBezTo>
                  <a:cubicBezTo>
                    <a:pt x="4546" y="21419"/>
                    <a:pt x="7688" y="21600"/>
                    <a:pt x="9848" y="21464"/>
                  </a:cubicBezTo>
                  <a:cubicBezTo>
                    <a:pt x="12008" y="21329"/>
                    <a:pt x="13186" y="20877"/>
                    <a:pt x="14757" y="19205"/>
                  </a:cubicBezTo>
                  <a:cubicBezTo>
                    <a:pt x="16328" y="17533"/>
                    <a:pt x="18291" y="14641"/>
                    <a:pt x="19077" y="11749"/>
                  </a:cubicBezTo>
                  <a:cubicBezTo>
                    <a:pt x="19862" y="8857"/>
                    <a:pt x="19469" y="5965"/>
                    <a:pt x="19273" y="4157"/>
                  </a:cubicBezTo>
                  <a:cubicBezTo>
                    <a:pt x="19077" y="2350"/>
                    <a:pt x="19077" y="1627"/>
                    <a:pt x="18684" y="1039"/>
                  </a:cubicBezTo>
                  <a:cubicBezTo>
                    <a:pt x="18291" y="452"/>
                    <a:pt x="17506" y="0"/>
                    <a:pt x="16524" y="0"/>
                  </a:cubicBezTo>
                  <a:cubicBezTo>
                    <a:pt x="15542" y="0"/>
                    <a:pt x="14364" y="452"/>
                    <a:pt x="12989" y="2079"/>
                  </a:cubicBezTo>
                  <a:cubicBezTo>
                    <a:pt x="11615" y="3705"/>
                    <a:pt x="10044" y="6507"/>
                    <a:pt x="11418" y="9715"/>
                  </a:cubicBezTo>
                  <a:cubicBezTo>
                    <a:pt x="12793" y="12924"/>
                    <a:pt x="17113" y="16539"/>
                    <a:pt x="21433" y="20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5709561" y="2771193"/>
              <a:ext cx="65146" cy="42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5" h="21458" fill="norm" stroke="1" extrusionOk="0">
                  <a:moveTo>
                    <a:pt x="9536" y="4540"/>
                  </a:moveTo>
                  <a:cubicBezTo>
                    <a:pt x="10191" y="7625"/>
                    <a:pt x="10845" y="10711"/>
                    <a:pt x="11827" y="13318"/>
                  </a:cubicBezTo>
                  <a:cubicBezTo>
                    <a:pt x="12809" y="15925"/>
                    <a:pt x="14118" y="18053"/>
                    <a:pt x="14445" y="19436"/>
                  </a:cubicBezTo>
                  <a:cubicBezTo>
                    <a:pt x="14773" y="20820"/>
                    <a:pt x="14118" y="21458"/>
                    <a:pt x="12809" y="21458"/>
                  </a:cubicBezTo>
                  <a:cubicBezTo>
                    <a:pt x="11500" y="21458"/>
                    <a:pt x="9536" y="20820"/>
                    <a:pt x="7245" y="18798"/>
                  </a:cubicBezTo>
                  <a:cubicBezTo>
                    <a:pt x="4954" y="16776"/>
                    <a:pt x="2336" y="13371"/>
                    <a:pt x="1027" y="10339"/>
                  </a:cubicBezTo>
                  <a:cubicBezTo>
                    <a:pt x="-282" y="7306"/>
                    <a:pt x="-282" y="4646"/>
                    <a:pt x="700" y="2944"/>
                  </a:cubicBezTo>
                  <a:cubicBezTo>
                    <a:pt x="1682" y="1241"/>
                    <a:pt x="3645" y="496"/>
                    <a:pt x="6591" y="177"/>
                  </a:cubicBezTo>
                  <a:cubicBezTo>
                    <a:pt x="9536" y="-142"/>
                    <a:pt x="13463" y="-36"/>
                    <a:pt x="16409" y="550"/>
                  </a:cubicBezTo>
                  <a:cubicBezTo>
                    <a:pt x="19354" y="1135"/>
                    <a:pt x="21318" y="2199"/>
                    <a:pt x="19354" y="3795"/>
                  </a:cubicBezTo>
                  <a:cubicBezTo>
                    <a:pt x="17391" y="5391"/>
                    <a:pt x="11500" y="7519"/>
                    <a:pt x="5609" y="9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5784849" y="2778945"/>
              <a:ext cx="152401" cy="16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4154"/>
                  </a:moveTo>
                  <a:cubicBezTo>
                    <a:pt x="3300" y="5538"/>
                    <a:pt x="6600" y="6923"/>
                    <a:pt x="9300" y="9415"/>
                  </a:cubicBezTo>
                  <a:cubicBezTo>
                    <a:pt x="12000" y="11908"/>
                    <a:pt x="14100" y="15508"/>
                    <a:pt x="14700" y="17862"/>
                  </a:cubicBezTo>
                  <a:cubicBezTo>
                    <a:pt x="15300" y="20215"/>
                    <a:pt x="14400" y="21323"/>
                    <a:pt x="13350" y="21462"/>
                  </a:cubicBezTo>
                  <a:cubicBezTo>
                    <a:pt x="12300" y="21600"/>
                    <a:pt x="11100" y="20769"/>
                    <a:pt x="10350" y="18277"/>
                  </a:cubicBezTo>
                  <a:cubicBezTo>
                    <a:pt x="9600" y="15785"/>
                    <a:pt x="9300" y="11631"/>
                    <a:pt x="11250" y="8308"/>
                  </a:cubicBezTo>
                  <a:cubicBezTo>
                    <a:pt x="13200" y="4985"/>
                    <a:pt x="17400" y="24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5961430" y="2778945"/>
              <a:ext cx="101878" cy="15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471" fill="norm" stroke="1" extrusionOk="0">
                  <a:moveTo>
                    <a:pt x="14801" y="5184"/>
                  </a:moveTo>
                  <a:cubicBezTo>
                    <a:pt x="12597" y="5472"/>
                    <a:pt x="10393" y="5760"/>
                    <a:pt x="8189" y="5904"/>
                  </a:cubicBezTo>
                  <a:cubicBezTo>
                    <a:pt x="5984" y="6048"/>
                    <a:pt x="3780" y="6048"/>
                    <a:pt x="2237" y="8208"/>
                  </a:cubicBezTo>
                  <a:cubicBezTo>
                    <a:pt x="695" y="10368"/>
                    <a:pt x="-187" y="14688"/>
                    <a:pt x="33" y="17424"/>
                  </a:cubicBezTo>
                  <a:cubicBezTo>
                    <a:pt x="254" y="20160"/>
                    <a:pt x="1576" y="21312"/>
                    <a:pt x="4662" y="21456"/>
                  </a:cubicBezTo>
                  <a:cubicBezTo>
                    <a:pt x="7748" y="21600"/>
                    <a:pt x="12597" y="20736"/>
                    <a:pt x="15903" y="17712"/>
                  </a:cubicBezTo>
                  <a:cubicBezTo>
                    <a:pt x="19209" y="14688"/>
                    <a:pt x="20972" y="9504"/>
                    <a:pt x="21193" y="6336"/>
                  </a:cubicBezTo>
                  <a:cubicBezTo>
                    <a:pt x="21413" y="3168"/>
                    <a:pt x="20091" y="2016"/>
                    <a:pt x="18327" y="1296"/>
                  </a:cubicBezTo>
                  <a:cubicBezTo>
                    <a:pt x="16564" y="576"/>
                    <a:pt x="14360" y="288"/>
                    <a:pt x="121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6083299" y="2608035"/>
              <a:ext cx="104119" cy="338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32" fill="norm" stroke="1" extrusionOk="0">
                  <a:moveTo>
                    <a:pt x="2592" y="2381"/>
                  </a:moveTo>
                  <a:cubicBezTo>
                    <a:pt x="3024" y="1308"/>
                    <a:pt x="3456" y="234"/>
                    <a:pt x="3888" y="33"/>
                  </a:cubicBezTo>
                  <a:cubicBezTo>
                    <a:pt x="4320" y="-168"/>
                    <a:pt x="4752" y="503"/>
                    <a:pt x="4968" y="3521"/>
                  </a:cubicBezTo>
                  <a:cubicBezTo>
                    <a:pt x="5184" y="6540"/>
                    <a:pt x="5184" y="11907"/>
                    <a:pt x="5184" y="15059"/>
                  </a:cubicBezTo>
                  <a:cubicBezTo>
                    <a:pt x="5184" y="18212"/>
                    <a:pt x="5184" y="19151"/>
                    <a:pt x="5184" y="19956"/>
                  </a:cubicBezTo>
                  <a:cubicBezTo>
                    <a:pt x="5184" y="20761"/>
                    <a:pt x="5184" y="21432"/>
                    <a:pt x="5184" y="21432"/>
                  </a:cubicBezTo>
                  <a:cubicBezTo>
                    <a:pt x="5184" y="21432"/>
                    <a:pt x="5184" y="20761"/>
                    <a:pt x="6048" y="19420"/>
                  </a:cubicBezTo>
                  <a:cubicBezTo>
                    <a:pt x="6912" y="18078"/>
                    <a:pt x="8640" y="16066"/>
                    <a:pt x="10152" y="14791"/>
                  </a:cubicBezTo>
                  <a:cubicBezTo>
                    <a:pt x="11664" y="13516"/>
                    <a:pt x="12960" y="12980"/>
                    <a:pt x="14688" y="12980"/>
                  </a:cubicBezTo>
                  <a:cubicBezTo>
                    <a:pt x="16416" y="12980"/>
                    <a:pt x="18576" y="13516"/>
                    <a:pt x="19872" y="14187"/>
                  </a:cubicBezTo>
                  <a:cubicBezTo>
                    <a:pt x="21168" y="14858"/>
                    <a:pt x="21600" y="15663"/>
                    <a:pt x="20952" y="16736"/>
                  </a:cubicBezTo>
                  <a:cubicBezTo>
                    <a:pt x="20304" y="17810"/>
                    <a:pt x="18576" y="19151"/>
                    <a:pt x="15336" y="19889"/>
                  </a:cubicBezTo>
                  <a:cubicBezTo>
                    <a:pt x="12096" y="20627"/>
                    <a:pt x="7344" y="20761"/>
                    <a:pt x="4536" y="20694"/>
                  </a:cubicBezTo>
                  <a:cubicBezTo>
                    <a:pt x="1728" y="20627"/>
                    <a:pt x="864" y="20359"/>
                    <a:pt x="0" y="20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6381749" y="2950395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6838949" y="2747195"/>
              <a:ext cx="167364" cy="23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42" fill="norm" stroke="1" extrusionOk="0">
                  <a:moveTo>
                    <a:pt x="0" y="2919"/>
                  </a:moveTo>
                  <a:cubicBezTo>
                    <a:pt x="270" y="8368"/>
                    <a:pt x="540" y="13816"/>
                    <a:pt x="945" y="17027"/>
                  </a:cubicBezTo>
                  <a:cubicBezTo>
                    <a:pt x="1350" y="20238"/>
                    <a:pt x="1890" y="21211"/>
                    <a:pt x="2700" y="21405"/>
                  </a:cubicBezTo>
                  <a:cubicBezTo>
                    <a:pt x="3510" y="21600"/>
                    <a:pt x="4590" y="21016"/>
                    <a:pt x="5265" y="19654"/>
                  </a:cubicBezTo>
                  <a:cubicBezTo>
                    <a:pt x="5940" y="18292"/>
                    <a:pt x="6210" y="16151"/>
                    <a:pt x="6480" y="14400"/>
                  </a:cubicBezTo>
                  <a:cubicBezTo>
                    <a:pt x="6750" y="12649"/>
                    <a:pt x="7020" y="11286"/>
                    <a:pt x="7155" y="11189"/>
                  </a:cubicBezTo>
                  <a:cubicBezTo>
                    <a:pt x="7290" y="11092"/>
                    <a:pt x="7290" y="12259"/>
                    <a:pt x="8235" y="13816"/>
                  </a:cubicBezTo>
                  <a:cubicBezTo>
                    <a:pt x="9180" y="15373"/>
                    <a:pt x="11070" y="17319"/>
                    <a:pt x="12690" y="18292"/>
                  </a:cubicBezTo>
                  <a:cubicBezTo>
                    <a:pt x="14310" y="19265"/>
                    <a:pt x="15660" y="19265"/>
                    <a:pt x="17145" y="17708"/>
                  </a:cubicBezTo>
                  <a:cubicBezTo>
                    <a:pt x="18630" y="16151"/>
                    <a:pt x="20250" y="13038"/>
                    <a:pt x="20925" y="9827"/>
                  </a:cubicBezTo>
                  <a:cubicBezTo>
                    <a:pt x="21600" y="6616"/>
                    <a:pt x="21330" y="3308"/>
                    <a:pt x="210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7059978" y="2601145"/>
              <a:ext cx="248872" cy="3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1754" y="0"/>
                  </a:moveTo>
                  <a:cubicBezTo>
                    <a:pt x="2120" y="3696"/>
                    <a:pt x="2486" y="7393"/>
                    <a:pt x="2577" y="10800"/>
                  </a:cubicBezTo>
                  <a:cubicBezTo>
                    <a:pt x="2669" y="14207"/>
                    <a:pt x="2486" y="17326"/>
                    <a:pt x="2120" y="19174"/>
                  </a:cubicBezTo>
                  <a:cubicBezTo>
                    <a:pt x="1754" y="21022"/>
                    <a:pt x="1204" y="21600"/>
                    <a:pt x="747" y="21600"/>
                  </a:cubicBezTo>
                  <a:cubicBezTo>
                    <a:pt x="289" y="21600"/>
                    <a:pt x="-77" y="21022"/>
                    <a:pt x="15" y="19810"/>
                  </a:cubicBezTo>
                  <a:cubicBezTo>
                    <a:pt x="106" y="18597"/>
                    <a:pt x="655" y="16749"/>
                    <a:pt x="1296" y="15536"/>
                  </a:cubicBezTo>
                  <a:cubicBezTo>
                    <a:pt x="1937" y="14323"/>
                    <a:pt x="2669" y="13745"/>
                    <a:pt x="3492" y="13399"/>
                  </a:cubicBezTo>
                  <a:cubicBezTo>
                    <a:pt x="4316" y="13052"/>
                    <a:pt x="5231" y="12937"/>
                    <a:pt x="5964" y="13226"/>
                  </a:cubicBezTo>
                  <a:cubicBezTo>
                    <a:pt x="6696" y="13514"/>
                    <a:pt x="7245" y="14207"/>
                    <a:pt x="7520" y="14958"/>
                  </a:cubicBezTo>
                  <a:cubicBezTo>
                    <a:pt x="7794" y="15709"/>
                    <a:pt x="7794" y="16518"/>
                    <a:pt x="7794" y="17211"/>
                  </a:cubicBezTo>
                  <a:cubicBezTo>
                    <a:pt x="7794" y="17904"/>
                    <a:pt x="7794" y="18481"/>
                    <a:pt x="8160" y="18943"/>
                  </a:cubicBezTo>
                  <a:cubicBezTo>
                    <a:pt x="8526" y="19405"/>
                    <a:pt x="9259" y="19752"/>
                    <a:pt x="9991" y="19752"/>
                  </a:cubicBezTo>
                  <a:cubicBezTo>
                    <a:pt x="10723" y="19752"/>
                    <a:pt x="11455" y="19405"/>
                    <a:pt x="12462" y="18308"/>
                  </a:cubicBezTo>
                  <a:cubicBezTo>
                    <a:pt x="13469" y="17211"/>
                    <a:pt x="14750" y="15363"/>
                    <a:pt x="15574" y="14092"/>
                  </a:cubicBezTo>
                  <a:cubicBezTo>
                    <a:pt x="16398" y="12821"/>
                    <a:pt x="16764" y="12128"/>
                    <a:pt x="16947" y="11435"/>
                  </a:cubicBezTo>
                  <a:cubicBezTo>
                    <a:pt x="17130" y="10742"/>
                    <a:pt x="17130" y="10049"/>
                    <a:pt x="16672" y="9934"/>
                  </a:cubicBezTo>
                  <a:cubicBezTo>
                    <a:pt x="16215" y="9818"/>
                    <a:pt x="15299" y="10280"/>
                    <a:pt x="14476" y="11378"/>
                  </a:cubicBezTo>
                  <a:cubicBezTo>
                    <a:pt x="13652" y="12475"/>
                    <a:pt x="12920" y="14207"/>
                    <a:pt x="13011" y="15709"/>
                  </a:cubicBezTo>
                  <a:cubicBezTo>
                    <a:pt x="13103" y="17211"/>
                    <a:pt x="14018" y="18481"/>
                    <a:pt x="15025" y="19117"/>
                  </a:cubicBezTo>
                  <a:cubicBezTo>
                    <a:pt x="16031" y="19752"/>
                    <a:pt x="17130" y="19752"/>
                    <a:pt x="18228" y="19290"/>
                  </a:cubicBezTo>
                  <a:cubicBezTo>
                    <a:pt x="19326" y="18828"/>
                    <a:pt x="20425" y="17904"/>
                    <a:pt x="21523" y="16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7340599" y="2724177"/>
              <a:ext cx="209551" cy="229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0" y="4492"/>
                  </a:moveTo>
                  <a:cubicBezTo>
                    <a:pt x="436" y="6848"/>
                    <a:pt x="873" y="9204"/>
                    <a:pt x="1527" y="11561"/>
                  </a:cubicBezTo>
                  <a:cubicBezTo>
                    <a:pt x="2182" y="13917"/>
                    <a:pt x="3055" y="16274"/>
                    <a:pt x="3491" y="18139"/>
                  </a:cubicBezTo>
                  <a:cubicBezTo>
                    <a:pt x="3927" y="20004"/>
                    <a:pt x="3927" y="21379"/>
                    <a:pt x="3709" y="21281"/>
                  </a:cubicBezTo>
                  <a:cubicBezTo>
                    <a:pt x="3491" y="21183"/>
                    <a:pt x="3055" y="19612"/>
                    <a:pt x="2945" y="16961"/>
                  </a:cubicBezTo>
                  <a:cubicBezTo>
                    <a:pt x="2836" y="14310"/>
                    <a:pt x="3055" y="10579"/>
                    <a:pt x="3600" y="8223"/>
                  </a:cubicBezTo>
                  <a:cubicBezTo>
                    <a:pt x="4145" y="5866"/>
                    <a:pt x="5018" y="4884"/>
                    <a:pt x="6000" y="4295"/>
                  </a:cubicBezTo>
                  <a:cubicBezTo>
                    <a:pt x="6982" y="3706"/>
                    <a:pt x="8073" y="3510"/>
                    <a:pt x="8618" y="3903"/>
                  </a:cubicBezTo>
                  <a:cubicBezTo>
                    <a:pt x="9164" y="4295"/>
                    <a:pt x="9164" y="5277"/>
                    <a:pt x="9273" y="6259"/>
                  </a:cubicBezTo>
                  <a:cubicBezTo>
                    <a:pt x="9382" y="7241"/>
                    <a:pt x="9600" y="8223"/>
                    <a:pt x="10255" y="8812"/>
                  </a:cubicBezTo>
                  <a:cubicBezTo>
                    <a:pt x="10909" y="9401"/>
                    <a:pt x="12000" y="9597"/>
                    <a:pt x="12982" y="9204"/>
                  </a:cubicBezTo>
                  <a:cubicBezTo>
                    <a:pt x="13964" y="8812"/>
                    <a:pt x="14836" y="7830"/>
                    <a:pt x="15600" y="6750"/>
                  </a:cubicBezTo>
                  <a:cubicBezTo>
                    <a:pt x="16364" y="5670"/>
                    <a:pt x="17018" y="4492"/>
                    <a:pt x="17455" y="3314"/>
                  </a:cubicBezTo>
                  <a:cubicBezTo>
                    <a:pt x="17891" y="2135"/>
                    <a:pt x="18109" y="957"/>
                    <a:pt x="17673" y="368"/>
                  </a:cubicBezTo>
                  <a:cubicBezTo>
                    <a:pt x="17236" y="-221"/>
                    <a:pt x="16145" y="-221"/>
                    <a:pt x="14400" y="1252"/>
                  </a:cubicBezTo>
                  <a:cubicBezTo>
                    <a:pt x="12655" y="2724"/>
                    <a:pt x="10255" y="5670"/>
                    <a:pt x="8836" y="8223"/>
                  </a:cubicBezTo>
                  <a:cubicBezTo>
                    <a:pt x="7418" y="10775"/>
                    <a:pt x="6982" y="12935"/>
                    <a:pt x="7636" y="14997"/>
                  </a:cubicBezTo>
                  <a:cubicBezTo>
                    <a:pt x="8291" y="17059"/>
                    <a:pt x="10036" y="19023"/>
                    <a:pt x="12545" y="19808"/>
                  </a:cubicBezTo>
                  <a:cubicBezTo>
                    <a:pt x="15055" y="20594"/>
                    <a:pt x="18327" y="20201"/>
                    <a:pt x="21600" y="19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8051799" y="2531824"/>
              <a:ext cx="196851" cy="431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21468"/>
                  </a:moveTo>
                  <a:cubicBezTo>
                    <a:pt x="1161" y="18939"/>
                    <a:pt x="2323" y="16410"/>
                    <a:pt x="4065" y="13408"/>
                  </a:cubicBezTo>
                  <a:cubicBezTo>
                    <a:pt x="5806" y="10405"/>
                    <a:pt x="8129" y="6928"/>
                    <a:pt x="9871" y="4662"/>
                  </a:cubicBezTo>
                  <a:cubicBezTo>
                    <a:pt x="11613" y="2397"/>
                    <a:pt x="12774" y="1343"/>
                    <a:pt x="13935" y="711"/>
                  </a:cubicBezTo>
                  <a:cubicBezTo>
                    <a:pt x="15097" y="79"/>
                    <a:pt x="16258" y="-132"/>
                    <a:pt x="16955" y="79"/>
                  </a:cubicBezTo>
                  <a:cubicBezTo>
                    <a:pt x="17652" y="289"/>
                    <a:pt x="17884" y="922"/>
                    <a:pt x="18348" y="2976"/>
                  </a:cubicBezTo>
                  <a:cubicBezTo>
                    <a:pt x="18813" y="5031"/>
                    <a:pt x="19510" y="8508"/>
                    <a:pt x="20090" y="11142"/>
                  </a:cubicBezTo>
                  <a:cubicBezTo>
                    <a:pt x="20671" y="13776"/>
                    <a:pt x="21135" y="15568"/>
                    <a:pt x="21600" y="17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8102599" y="2740845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8832849" y="2747195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8839200" y="2645595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8851899" y="2653869"/>
              <a:ext cx="149496" cy="211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121" fill="norm" stroke="1" extrusionOk="0">
                  <a:moveTo>
                    <a:pt x="18000" y="3619"/>
                  </a:moveTo>
                  <a:cubicBezTo>
                    <a:pt x="15300" y="2348"/>
                    <a:pt x="12600" y="1078"/>
                    <a:pt x="10500" y="442"/>
                  </a:cubicBezTo>
                  <a:cubicBezTo>
                    <a:pt x="8400" y="-193"/>
                    <a:pt x="6900" y="-193"/>
                    <a:pt x="6000" y="760"/>
                  </a:cubicBezTo>
                  <a:cubicBezTo>
                    <a:pt x="5100" y="1713"/>
                    <a:pt x="4800" y="3619"/>
                    <a:pt x="6300" y="5207"/>
                  </a:cubicBezTo>
                  <a:cubicBezTo>
                    <a:pt x="7800" y="6795"/>
                    <a:pt x="11100" y="8066"/>
                    <a:pt x="13950" y="9548"/>
                  </a:cubicBezTo>
                  <a:cubicBezTo>
                    <a:pt x="16800" y="11031"/>
                    <a:pt x="19200" y="12725"/>
                    <a:pt x="20400" y="14101"/>
                  </a:cubicBezTo>
                  <a:cubicBezTo>
                    <a:pt x="21600" y="15478"/>
                    <a:pt x="21600" y="16536"/>
                    <a:pt x="19200" y="17807"/>
                  </a:cubicBezTo>
                  <a:cubicBezTo>
                    <a:pt x="16800" y="19078"/>
                    <a:pt x="12000" y="20560"/>
                    <a:pt x="8400" y="20983"/>
                  </a:cubicBezTo>
                  <a:cubicBezTo>
                    <a:pt x="4800" y="21407"/>
                    <a:pt x="2400" y="20772"/>
                    <a:pt x="0" y="20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9486899" y="2685802"/>
              <a:ext cx="101601" cy="205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7" fill="norm" stroke="1" extrusionOk="0">
                  <a:moveTo>
                    <a:pt x="21600" y="3673"/>
                  </a:moveTo>
                  <a:cubicBezTo>
                    <a:pt x="21150" y="2593"/>
                    <a:pt x="20700" y="1513"/>
                    <a:pt x="18675" y="757"/>
                  </a:cubicBezTo>
                  <a:cubicBezTo>
                    <a:pt x="16650" y="1"/>
                    <a:pt x="13050" y="-431"/>
                    <a:pt x="10125" y="649"/>
                  </a:cubicBezTo>
                  <a:cubicBezTo>
                    <a:pt x="7200" y="1729"/>
                    <a:pt x="4950" y="4321"/>
                    <a:pt x="5850" y="7021"/>
                  </a:cubicBezTo>
                  <a:cubicBezTo>
                    <a:pt x="6750" y="9721"/>
                    <a:pt x="10800" y="12529"/>
                    <a:pt x="13500" y="14473"/>
                  </a:cubicBezTo>
                  <a:cubicBezTo>
                    <a:pt x="16200" y="16417"/>
                    <a:pt x="17550" y="17497"/>
                    <a:pt x="17550" y="18469"/>
                  </a:cubicBezTo>
                  <a:cubicBezTo>
                    <a:pt x="17550" y="19441"/>
                    <a:pt x="16200" y="20305"/>
                    <a:pt x="13950" y="20737"/>
                  </a:cubicBezTo>
                  <a:cubicBezTo>
                    <a:pt x="11700" y="21169"/>
                    <a:pt x="8550" y="21169"/>
                    <a:pt x="6075" y="20089"/>
                  </a:cubicBezTo>
                  <a:cubicBezTo>
                    <a:pt x="3600" y="19009"/>
                    <a:pt x="1800" y="16849"/>
                    <a:pt x="0" y="14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9614845" y="2753545"/>
              <a:ext cx="118709" cy="131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65" fill="norm" stroke="1" extrusionOk="0">
                  <a:moveTo>
                    <a:pt x="20294" y="0"/>
                  </a:moveTo>
                  <a:cubicBezTo>
                    <a:pt x="14610" y="2400"/>
                    <a:pt x="8926" y="4800"/>
                    <a:pt x="5326" y="7714"/>
                  </a:cubicBezTo>
                  <a:cubicBezTo>
                    <a:pt x="1726" y="10629"/>
                    <a:pt x="210" y="14057"/>
                    <a:pt x="20" y="16457"/>
                  </a:cubicBezTo>
                  <a:cubicBezTo>
                    <a:pt x="-169" y="18857"/>
                    <a:pt x="968" y="20229"/>
                    <a:pt x="3810" y="20914"/>
                  </a:cubicBezTo>
                  <a:cubicBezTo>
                    <a:pt x="6652" y="21600"/>
                    <a:pt x="11199" y="21600"/>
                    <a:pt x="14799" y="20229"/>
                  </a:cubicBezTo>
                  <a:cubicBezTo>
                    <a:pt x="18399" y="18857"/>
                    <a:pt x="21052" y="16114"/>
                    <a:pt x="21242" y="13200"/>
                  </a:cubicBezTo>
                  <a:cubicBezTo>
                    <a:pt x="21431" y="10286"/>
                    <a:pt x="19157" y="7200"/>
                    <a:pt x="17073" y="5486"/>
                  </a:cubicBezTo>
                  <a:cubicBezTo>
                    <a:pt x="14989" y="3771"/>
                    <a:pt x="13094" y="3429"/>
                    <a:pt x="11768" y="3429"/>
                  </a:cubicBezTo>
                  <a:cubicBezTo>
                    <a:pt x="10442" y="3429"/>
                    <a:pt x="9684" y="3771"/>
                    <a:pt x="8926" y="4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9772649" y="2755300"/>
              <a:ext cx="311151" cy="148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46" fill="norm" stroke="1" extrusionOk="0">
                  <a:moveTo>
                    <a:pt x="0" y="2385"/>
                  </a:moveTo>
                  <a:cubicBezTo>
                    <a:pt x="882" y="6180"/>
                    <a:pt x="1763" y="9974"/>
                    <a:pt x="2204" y="12747"/>
                  </a:cubicBezTo>
                  <a:cubicBezTo>
                    <a:pt x="2645" y="15520"/>
                    <a:pt x="2645" y="17271"/>
                    <a:pt x="2351" y="18585"/>
                  </a:cubicBezTo>
                  <a:cubicBezTo>
                    <a:pt x="2057" y="19898"/>
                    <a:pt x="1469" y="20774"/>
                    <a:pt x="1176" y="20190"/>
                  </a:cubicBezTo>
                  <a:cubicBezTo>
                    <a:pt x="882" y="19607"/>
                    <a:pt x="882" y="17563"/>
                    <a:pt x="1176" y="14352"/>
                  </a:cubicBezTo>
                  <a:cubicBezTo>
                    <a:pt x="1469" y="11142"/>
                    <a:pt x="2057" y="6763"/>
                    <a:pt x="2645" y="4136"/>
                  </a:cubicBezTo>
                  <a:cubicBezTo>
                    <a:pt x="3233" y="1509"/>
                    <a:pt x="3820" y="634"/>
                    <a:pt x="4188" y="925"/>
                  </a:cubicBezTo>
                  <a:cubicBezTo>
                    <a:pt x="4555" y="1217"/>
                    <a:pt x="4702" y="2677"/>
                    <a:pt x="4776" y="4720"/>
                  </a:cubicBezTo>
                  <a:cubicBezTo>
                    <a:pt x="4849" y="6763"/>
                    <a:pt x="4849" y="9390"/>
                    <a:pt x="4776" y="11580"/>
                  </a:cubicBezTo>
                  <a:cubicBezTo>
                    <a:pt x="4702" y="13769"/>
                    <a:pt x="4555" y="15520"/>
                    <a:pt x="4482" y="15666"/>
                  </a:cubicBezTo>
                  <a:cubicBezTo>
                    <a:pt x="4408" y="15812"/>
                    <a:pt x="4408" y="14352"/>
                    <a:pt x="4482" y="12747"/>
                  </a:cubicBezTo>
                  <a:cubicBezTo>
                    <a:pt x="4555" y="11142"/>
                    <a:pt x="4702" y="9390"/>
                    <a:pt x="5069" y="7931"/>
                  </a:cubicBezTo>
                  <a:cubicBezTo>
                    <a:pt x="5437" y="6471"/>
                    <a:pt x="6024" y="5304"/>
                    <a:pt x="6686" y="4574"/>
                  </a:cubicBezTo>
                  <a:cubicBezTo>
                    <a:pt x="7347" y="3844"/>
                    <a:pt x="8082" y="3552"/>
                    <a:pt x="8669" y="4866"/>
                  </a:cubicBezTo>
                  <a:cubicBezTo>
                    <a:pt x="9257" y="6180"/>
                    <a:pt x="9698" y="9098"/>
                    <a:pt x="10139" y="11288"/>
                  </a:cubicBezTo>
                  <a:cubicBezTo>
                    <a:pt x="10580" y="13477"/>
                    <a:pt x="11020" y="14936"/>
                    <a:pt x="11608" y="15374"/>
                  </a:cubicBezTo>
                  <a:cubicBezTo>
                    <a:pt x="12196" y="15812"/>
                    <a:pt x="12931" y="15228"/>
                    <a:pt x="13739" y="13623"/>
                  </a:cubicBezTo>
                  <a:cubicBezTo>
                    <a:pt x="14547" y="12017"/>
                    <a:pt x="15429" y="9390"/>
                    <a:pt x="16090" y="6763"/>
                  </a:cubicBezTo>
                  <a:cubicBezTo>
                    <a:pt x="16751" y="4136"/>
                    <a:pt x="17192" y="1509"/>
                    <a:pt x="17045" y="488"/>
                  </a:cubicBezTo>
                  <a:cubicBezTo>
                    <a:pt x="16898" y="-534"/>
                    <a:pt x="16163" y="50"/>
                    <a:pt x="15135" y="2239"/>
                  </a:cubicBezTo>
                  <a:cubicBezTo>
                    <a:pt x="14106" y="4428"/>
                    <a:pt x="12784" y="8223"/>
                    <a:pt x="12490" y="11725"/>
                  </a:cubicBezTo>
                  <a:cubicBezTo>
                    <a:pt x="12196" y="15228"/>
                    <a:pt x="12931" y="18439"/>
                    <a:pt x="14620" y="19752"/>
                  </a:cubicBezTo>
                  <a:cubicBezTo>
                    <a:pt x="16310" y="21066"/>
                    <a:pt x="18955" y="20482"/>
                    <a:pt x="21600" y="19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10338526" y="2508011"/>
              <a:ext cx="224981" cy="453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33" fill="norm" stroke="1" extrusionOk="0">
                  <a:moveTo>
                    <a:pt x="21127" y="5000"/>
                  </a:moveTo>
                  <a:cubicBezTo>
                    <a:pt x="21329" y="3600"/>
                    <a:pt x="21531" y="2200"/>
                    <a:pt x="21228" y="1300"/>
                  </a:cubicBezTo>
                  <a:cubicBezTo>
                    <a:pt x="20925" y="400"/>
                    <a:pt x="20118" y="0"/>
                    <a:pt x="18806" y="0"/>
                  </a:cubicBezTo>
                  <a:cubicBezTo>
                    <a:pt x="17494" y="0"/>
                    <a:pt x="15677" y="400"/>
                    <a:pt x="14163" y="2100"/>
                  </a:cubicBezTo>
                  <a:cubicBezTo>
                    <a:pt x="12649" y="3800"/>
                    <a:pt x="11438" y="6800"/>
                    <a:pt x="10731" y="9950"/>
                  </a:cubicBezTo>
                  <a:cubicBezTo>
                    <a:pt x="10024" y="13100"/>
                    <a:pt x="9823" y="16400"/>
                    <a:pt x="9722" y="18300"/>
                  </a:cubicBezTo>
                  <a:cubicBezTo>
                    <a:pt x="9621" y="20200"/>
                    <a:pt x="9621" y="20700"/>
                    <a:pt x="9116" y="21050"/>
                  </a:cubicBezTo>
                  <a:cubicBezTo>
                    <a:pt x="8611" y="21400"/>
                    <a:pt x="7602" y="21600"/>
                    <a:pt x="6189" y="21250"/>
                  </a:cubicBezTo>
                  <a:cubicBezTo>
                    <a:pt x="4776" y="20900"/>
                    <a:pt x="2959" y="20000"/>
                    <a:pt x="1849" y="19250"/>
                  </a:cubicBezTo>
                  <a:cubicBezTo>
                    <a:pt x="738" y="18500"/>
                    <a:pt x="335" y="17900"/>
                    <a:pt x="133" y="17300"/>
                  </a:cubicBezTo>
                  <a:cubicBezTo>
                    <a:pt x="-69" y="16700"/>
                    <a:pt x="-69" y="16100"/>
                    <a:pt x="335" y="15650"/>
                  </a:cubicBezTo>
                  <a:cubicBezTo>
                    <a:pt x="738" y="15200"/>
                    <a:pt x="1546" y="14900"/>
                    <a:pt x="3867" y="14600"/>
                  </a:cubicBezTo>
                  <a:cubicBezTo>
                    <a:pt x="6189" y="14300"/>
                    <a:pt x="10024" y="14000"/>
                    <a:pt x="12548" y="13850"/>
                  </a:cubicBezTo>
                  <a:cubicBezTo>
                    <a:pt x="15071" y="13700"/>
                    <a:pt x="16282" y="13700"/>
                    <a:pt x="17393" y="13650"/>
                  </a:cubicBezTo>
                  <a:cubicBezTo>
                    <a:pt x="18503" y="13600"/>
                    <a:pt x="19512" y="13500"/>
                    <a:pt x="20017" y="13700"/>
                  </a:cubicBezTo>
                  <a:cubicBezTo>
                    <a:pt x="20522" y="13900"/>
                    <a:pt x="20522" y="14400"/>
                    <a:pt x="20320" y="14900"/>
                  </a:cubicBezTo>
                  <a:cubicBezTo>
                    <a:pt x="20118" y="15400"/>
                    <a:pt x="19714" y="15900"/>
                    <a:pt x="19411" y="16450"/>
                  </a:cubicBezTo>
                  <a:cubicBezTo>
                    <a:pt x="19109" y="17000"/>
                    <a:pt x="18907" y="17600"/>
                    <a:pt x="18705" y="18200"/>
                  </a:cubicBezTo>
                  <a:cubicBezTo>
                    <a:pt x="18503" y="18800"/>
                    <a:pt x="18301" y="19400"/>
                    <a:pt x="18200" y="19400"/>
                  </a:cubicBezTo>
                  <a:cubicBezTo>
                    <a:pt x="18099" y="19400"/>
                    <a:pt x="18099" y="18800"/>
                    <a:pt x="18503" y="17250"/>
                  </a:cubicBezTo>
                  <a:cubicBezTo>
                    <a:pt x="18907" y="15700"/>
                    <a:pt x="19714" y="13200"/>
                    <a:pt x="20320" y="11650"/>
                  </a:cubicBezTo>
                  <a:cubicBezTo>
                    <a:pt x="20925" y="10100"/>
                    <a:pt x="21329" y="9500"/>
                    <a:pt x="21430" y="9450"/>
                  </a:cubicBezTo>
                  <a:cubicBezTo>
                    <a:pt x="21531" y="9400"/>
                    <a:pt x="21329" y="9900"/>
                    <a:pt x="21127" y="1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0598149" y="2747195"/>
              <a:ext cx="1270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0"/>
                    <a:pt x="3600" y="0"/>
                    <a:pt x="7020" y="2400"/>
                  </a:cubicBezTo>
                  <a:cubicBezTo>
                    <a:pt x="10440" y="4800"/>
                    <a:pt x="15480" y="9600"/>
                    <a:pt x="18180" y="13200"/>
                  </a:cubicBezTo>
                  <a:cubicBezTo>
                    <a:pt x="20880" y="16800"/>
                    <a:pt x="2124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0610799" y="2782265"/>
              <a:ext cx="120702" cy="18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211" fill="norm" stroke="1" extrusionOk="0">
                  <a:moveTo>
                    <a:pt x="21236" y="1101"/>
                  </a:moveTo>
                  <a:cubicBezTo>
                    <a:pt x="19746" y="356"/>
                    <a:pt x="18257" y="-389"/>
                    <a:pt x="15464" y="232"/>
                  </a:cubicBezTo>
                  <a:cubicBezTo>
                    <a:pt x="12670" y="852"/>
                    <a:pt x="8574" y="2839"/>
                    <a:pt x="5595" y="5942"/>
                  </a:cubicBezTo>
                  <a:cubicBezTo>
                    <a:pt x="2615" y="9045"/>
                    <a:pt x="753" y="13266"/>
                    <a:pt x="195" y="15997"/>
                  </a:cubicBezTo>
                  <a:cubicBezTo>
                    <a:pt x="-364" y="18728"/>
                    <a:pt x="381" y="19970"/>
                    <a:pt x="1126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0782299" y="2777695"/>
              <a:ext cx="165101" cy="142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5" fill="norm" stroke="1" extrusionOk="0">
                  <a:moveTo>
                    <a:pt x="0" y="10365"/>
                  </a:moveTo>
                  <a:cubicBezTo>
                    <a:pt x="1662" y="10982"/>
                    <a:pt x="3323" y="11599"/>
                    <a:pt x="5123" y="10828"/>
                  </a:cubicBezTo>
                  <a:cubicBezTo>
                    <a:pt x="6923" y="10056"/>
                    <a:pt x="8862" y="7896"/>
                    <a:pt x="9831" y="5891"/>
                  </a:cubicBezTo>
                  <a:cubicBezTo>
                    <a:pt x="10800" y="3885"/>
                    <a:pt x="10800" y="2034"/>
                    <a:pt x="10108" y="954"/>
                  </a:cubicBezTo>
                  <a:cubicBezTo>
                    <a:pt x="9415" y="-126"/>
                    <a:pt x="8031" y="-435"/>
                    <a:pt x="6369" y="799"/>
                  </a:cubicBezTo>
                  <a:cubicBezTo>
                    <a:pt x="4708" y="2034"/>
                    <a:pt x="2769" y="4811"/>
                    <a:pt x="1800" y="8051"/>
                  </a:cubicBezTo>
                  <a:cubicBezTo>
                    <a:pt x="831" y="11291"/>
                    <a:pt x="831" y="14994"/>
                    <a:pt x="1246" y="17462"/>
                  </a:cubicBezTo>
                  <a:cubicBezTo>
                    <a:pt x="1662" y="19931"/>
                    <a:pt x="2492" y="21165"/>
                    <a:pt x="5677" y="20548"/>
                  </a:cubicBezTo>
                  <a:cubicBezTo>
                    <a:pt x="8862" y="19931"/>
                    <a:pt x="14400" y="17462"/>
                    <a:pt x="17446" y="15919"/>
                  </a:cubicBezTo>
                  <a:cubicBezTo>
                    <a:pt x="20492" y="14376"/>
                    <a:pt x="21046" y="13759"/>
                    <a:pt x="21600" y="13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10853633" y="2526688"/>
              <a:ext cx="210074" cy="40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370" fill="norm" stroke="1" extrusionOk="0">
                  <a:moveTo>
                    <a:pt x="13323" y="16107"/>
                  </a:moveTo>
                  <a:cubicBezTo>
                    <a:pt x="9474" y="16782"/>
                    <a:pt x="5624" y="17457"/>
                    <a:pt x="3379" y="18076"/>
                  </a:cubicBezTo>
                  <a:cubicBezTo>
                    <a:pt x="1133" y="18695"/>
                    <a:pt x="492" y="19257"/>
                    <a:pt x="171" y="19819"/>
                  </a:cubicBezTo>
                  <a:cubicBezTo>
                    <a:pt x="-150" y="20382"/>
                    <a:pt x="-150" y="20945"/>
                    <a:pt x="1347" y="21226"/>
                  </a:cubicBezTo>
                  <a:cubicBezTo>
                    <a:pt x="2844" y="21507"/>
                    <a:pt x="5838" y="21507"/>
                    <a:pt x="8832" y="19988"/>
                  </a:cubicBezTo>
                  <a:cubicBezTo>
                    <a:pt x="11826" y="18469"/>
                    <a:pt x="14820" y="15432"/>
                    <a:pt x="16959" y="12057"/>
                  </a:cubicBezTo>
                  <a:cubicBezTo>
                    <a:pt x="19098" y="8682"/>
                    <a:pt x="20381" y="4970"/>
                    <a:pt x="20915" y="2832"/>
                  </a:cubicBezTo>
                  <a:cubicBezTo>
                    <a:pt x="21450" y="695"/>
                    <a:pt x="21236" y="132"/>
                    <a:pt x="20701" y="20"/>
                  </a:cubicBezTo>
                  <a:cubicBezTo>
                    <a:pt x="20167" y="-93"/>
                    <a:pt x="19311" y="245"/>
                    <a:pt x="17814" y="1763"/>
                  </a:cubicBezTo>
                  <a:cubicBezTo>
                    <a:pt x="16317" y="3282"/>
                    <a:pt x="14179" y="5982"/>
                    <a:pt x="13109" y="9245"/>
                  </a:cubicBezTo>
                  <a:cubicBezTo>
                    <a:pt x="12040" y="12507"/>
                    <a:pt x="12040" y="16332"/>
                    <a:pt x="1204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1322049" y="2765626"/>
              <a:ext cx="146051" cy="17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1" fill="norm" stroke="1" extrusionOk="0">
                  <a:moveTo>
                    <a:pt x="0" y="13480"/>
                  </a:moveTo>
                  <a:cubicBezTo>
                    <a:pt x="5322" y="11742"/>
                    <a:pt x="10643" y="10004"/>
                    <a:pt x="13930" y="8514"/>
                  </a:cubicBezTo>
                  <a:cubicBezTo>
                    <a:pt x="17217" y="7025"/>
                    <a:pt x="18470" y="5783"/>
                    <a:pt x="19252" y="4542"/>
                  </a:cubicBezTo>
                  <a:cubicBezTo>
                    <a:pt x="20035" y="3300"/>
                    <a:pt x="20348" y="2059"/>
                    <a:pt x="19878" y="1066"/>
                  </a:cubicBezTo>
                  <a:cubicBezTo>
                    <a:pt x="19409" y="73"/>
                    <a:pt x="18157" y="-672"/>
                    <a:pt x="15496" y="942"/>
                  </a:cubicBezTo>
                  <a:cubicBezTo>
                    <a:pt x="12835" y="2556"/>
                    <a:pt x="8765" y="6528"/>
                    <a:pt x="6730" y="9756"/>
                  </a:cubicBezTo>
                  <a:cubicBezTo>
                    <a:pt x="4696" y="12983"/>
                    <a:pt x="4696" y="15466"/>
                    <a:pt x="5791" y="17452"/>
                  </a:cubicBezTo>
                  <a:cubicBezTo>
                    <a:pt x="6887" y="19438"/>
                    <a:pt x="9078" y="20928"/>
                    <a:pt x="11896" y="20804"/>
                  </a:cubicBezTo>
                  <a:cubicBezTo>
                    <a:pt x="14713" y="20680"/>
                    <a:pt x="18157" y="18942"/>
                    <a:pt x="21600" y="17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1533716" y="2766245"/>
              <a:ext cx="99485" cy="16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919" y="1662"/>
                  </a:moveTo>
                  <a:cubicBezTo>
                    <a:pt x="460" y="7200"/>
                    <a:pt x="0" y="12738"/>
                    <a:pt x="0" y="16200"/>
                  </a:cubicBezTo>
                  <a:cubicBezTo>
                    <a:pt x="0" y="19662"/>
                    <a:pt x="460" y="21046"/>
                    <a:pt x="1609" y="21323"/>
                  </a:cubicBezTo>
                  <a:cubicBezTo>
                    <a:pt x="2757" y="21600"/>
                    <a:pt x="4596" y="20769"/>
                    <a:pt x="7123" y="17723"/>
                  </a:cubicBezTo>
                  <a:cubicBezTo>
                    <a:pt x="9651" y="14677"/>
                    <a:pt x="12868" y="9415"/>
                    <a:pt x="15396" y="6092"/>
                  </a:cubicBezTo>
                  <a:cubicBezTo>
                    <a:pt x="17923" y="2769"/>
                    <a:pt x="19762" y="13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1614149" y="2768068"/>
              <a:ext cx="263246" cy="175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78" fill="norm" stroke="1" extrusionOk="0">
                  <a:moveTo>
                    <a:pt x="0" y="8264"/>
                  </a:moveTo>
                  <a:cubicBezTo>
                    <a:pt x="0" y="9549"/>
                    <a:pt x="0" y="10835"/>
                    <a:pt x="605" y="11478"/>
                  </a:cubicBezTo>
                  <a:cubicBezTo>
                    <a:pt x="1210" y="12121"/>
                    <a:pt x="2419" y="12121"/>
                    <a:pt x="3802" y="10835"/>
                  </a:cubicBezTo>
                  <a:cubicBezTo>
                    <a:pt x="5184" y="9549"/>
                    <a:pt x="6739" y="6978"/>
                    <a:pt x="7603" y="4921"/>
                  </a:cubicBezTo>
                  <a:cubicBezTo>
                    <a:pt x="8467" y="2864"/>
                    <a:pt x="8640" y="1321"/>
                    <a:pt x="8294" y="549"/>
                  </a:cubicBezTo>
                  <a:cubicBezTo>
                    <a:pt x="7949" y="-222"/>
                    <a:pt x="7085" y="-222"/>
                    <a:pt x="5962" y="807"/>
                  </a:cubicBezTo>
                  <a:cubicBezTo>
                    <a:pt x="4838" y="1835"/>
                    <a:pt x="3456" y="3892"/>
                    <a:pt x="2592" y="6592"/>
                  </a:cubicBezTo>
                  <a:cubicBezTo>
                    <a:pt x="1728" y="9292"/>
                    <a:pt x="1382" y="12635"/>
                    <a:pt x="1382" y="14949"/>
                  </a:cubicBezTo>
                  <a:cubicBezTo>
                    <a:pt x="1382" y="17264"/>
                    <a:pt x="1728" y="18549"/>
                    <a:pt x="3197" y="18549"/>
                  </a:cubicBezTo>
                  <a:cubicBezTo>
                    <a:pt x="4666" y="18549"/>
                    <a:pt x="7258" y="17264"/>
                    <a:pt x="8813" y="15978"/>
                  </a:cubicBezTo>
                  <a:cubicBezTo>
                    <a:pt x="10368" y="14692"/>
                    <a:pt x="10886" y="13407"/>
                    <a:pt x="11318" y="12121"/>
                  </a:cubicBezTo>
                  <a:cubicBezTo>
                    <a:pt x="11750" y="10835"/>
                    <a:pt x="12096" y="9549"/>
                    <a:pt x="12010" y="9549"/>
                  </a:cubicBezTo>
                  <a:cubicBezTo>
                    <a:pt x="11923" y="9549"/>
                    <a:pt x="11405" y="10835"/>
                    <a:pt x="10973" y="12378"/>
                  </a:cubicBezTo>
                  <a:cubicBezTo>
                    <a:pt x="10541" y="13921"/>
                    <a:pt x="10195" y="15721"/>
                    <a:pt x="9936" y="17264"/>
                  </a:cubicBezTo>
                  <a:cubicBezTo>
                    <a:pt x="9677" y="18807"/>
                    <a:pt x="9504" y="20092"/>
                    <a:pt x="9590" y="19835"/>
                  </a:cubicBezTo>
                  <a:cubicBezTo>
                    <a:pt x="9677" y="19578"/>
                    <a:pt x="10022" y="17778"/>
                    <a:pt x="10886" y="15078"/>
                  </a:cubicBezTo>
                  <a:cubicBezTo>
                    <a:pt x="11750" y="12378"/>
                    <a:pt x="13133" y="8778"/>
                    <a:pt x="14429" y="6335"/>
                  </a:cubicBezTo>
                  <a:cubicBezTo>
                    <a:pt x="15725" y="3892"/>
                    <a:pt x="16934" y="2607"/>
                    <a:pt x="18058" y="2092"/>
                  </a:cubicBezTo>
                  <a:cubicBezTo>
                    <a:pt x="19181" y="1578"/>
                    <a:pt x="20218" y="1835"/>
                    <a:pt x="20822" y="2607"/>
                  </a:cubicBezTo>
                  <a:cubicBezTo>
                    <a:pt x="21427" y="3378"/>
                    <a:pt x="21600" y="4664"/>
                    <a:pt x="21427" y="7878"/>
                  </a:cubicBezTo>
                  <a:cubicBezTo>
                    <a:pt x="21254" y="11092"/>
                    <a:pt x="20736" y="16235"/>
                    <a:pt x="20218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1907987" y="2556695"/>
              <a:ext cx="99864" cy="42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77" fill="norm" stroke="1" extrusionOk="0">
                  <a:moveTo>
                    <a:pt x="15831" y="0"/>
                  </a:moveTo>
                  <a:cubicBezTo>
                    <a:pt x="14481" y="3132"/>
                    <a:pt x="13131" y="6264"/>
                    <a:pt x="10431" y="9612"/>
                  </a:cubicBezTo>
                  <a:cubicBezTo>
                    <a:pt x="7731" y="12960"/>
                    <a:pt x="3681" y="16524"/>
                    <a:pt x="1656" y="18576"/>
                  </a:cubicBezTo>
                  <a:cubicBezTo>
                    <a:pt x="-369" y="20628"/>
                    <a:pt x="-369" y="21168"/>
                    <a:pt x="756" y="21384"/>
                  </a:cubicBezTo>
                  <a:cubicBezTo>
                    <a:pt x="1881" y="21600"/>
                    <a:pt x="4131" y="21492"/>
                    <a:pt x="7731" y="20520"/>
                  </a:cubicBezTo>
                  <a:cubicBezTo>
                    <a:pt x="11331" y="19548"/>
                    <a:pt x="16281" y="17712"/>
                    <a:pt x="21231" y="15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1874499" y="2785295"/>
              <a:ext cx="146051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757" y="17673"/>
                  </a:moveTo>
                  <a:cubicBezTo>
                    <a:pt x="1878" y="19636"/>
                    <a:pt x="0" y="21600"/>
                    <a:pt x="0" y="21600"/>
                  </a:cubicBezTo>
                  <a:cubicBezTo>
                    <a:pt x="0" y="21600"/>
                    <a:pt x="1878" y="19636"/>
                    <a:pt x="5791" y="15709"/>
                  </a:cubicBezTo>
                  <a:cubicBezTo>
                    <a:pt x="9704" y="11782"/>
                    <a:pt x="15652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641349" y="3999142"/>
              <a:ext cx="241301" cy="371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8316"/>
                  </a:moveTo>
                  <a:cubicBezTo>
                    <a:pt x="189" y="12685"/>
                    <a:pt x="379" y="17053"/>
                    <a:pt x="379" y="17781"/>
                  </a:cubicBezTo>
                  <a:cubicBezTo>
                    <a:pt x="379" y="18509"/>
                    <a:pt x="189" y="15597"/>
                    <a:pt x="189" y="12321"/>
                  </a:cubicBezTo>
                  <a:cubicBezTo>
                    <a:pt x="189" y="9044"/>
                    <a:pt x="379" y="5404"/>
                    <a:pt x="568" y="3159"/>
                  </a:cubicBezTo>
                  <a:cubicBezTo>
                    <a:pt x="758" y="914"/>
                    <a:pt x="947" y="64"/>
                    <a:pt x="1326" y="4"/>
                  </a:cubicBezTo>
                  <a:cubicBezTo>
                    <a:pt x="1705" y="-57"/>
                    <a:pt x="2274" y="671"/>
                    <a:pt x="3126" y="2552"/>
                  </a:cubicBezTo>
                  <a:cubicBezTo>
                    <a:pt x="3979" y="4433"/>
                    <a:pt x="5116" y="7467"/>
                    <a:pt x="6063" y="9408"/>
                  </a:cubicBezTo>
                  <a:cubicBezTo>
                    <a:pt x="7011" y="11350"/>
                    <a:pt x="7768" y="12199"/>
                    <a:pt x="8621" y="12745"/>
                  </a:cubicBezTo>
                  <a:cubicBezTo>
                    <a:pt x="9474" y="13291"/>
                    <a:pt x="10421" y="13534"/>
                    <a:pt x="11179" y="13352"/>
                  </a:cubicBezTo>
                  <a:cubicBezTo>
                    <a:pt x="11937" y="13170"/>
                    <a:pt x="12505" y="12563"/>
                    <a:pt x="13358" y="10743"/>
                  </a:cubicBezTo>
                  <a:cubicBezTo>
                    <a:pt x="14211" y="8923"/>
                    <a:pt x="15347" y="5889"/>
                    <a:pt x="16011" y="4069"/>
                  </a:cubicBezTo>
                  <a:cubicBezTo>
                    <a:pt x="16674" y="2249"/>
                    <a:pt x="16863" y="1642"/>
                    <a:pt x="17053" y="1642"/>
                  </a:cubicBezTo>
                  <a:cubicBezTo>
                    <a:pt x="17242" y="1642"/>
                    <a:pt x="17432" y="2249"/>
                    <a:pt x="17905" y="4736"/>
                  </a:cubicBezTo>
                  <a:cubicBezTo>
                    <a:pt x="18379" y="7224"/>
                    <a:pt x="19137" y="11592"/>
                    <a:pt x="19611" y="14505"/>
                  </a:cubicBezTo>
                  <a:cubicBezTo>
                    <a:pt x="20084" y="17417"/>
                    <a:pt x="20274" y="18873"/>
                    <a:pt x="20368" y="19905"/>
                  </a:cubicBezTo>
                  <a:cubicBezTo>
                    <a:pt x="20463" y="20936"/>
                    <a:pt x="20463" y="21543"/>
                    <a:pt x="20653" y="21240"/>
                  </a:cubicBezTo>
                  <a:cubicBezTo>
                    <a:pt x="20842" y="20936"/>
                    <a:pt x="21221" y="19723"/>
                    <a:pt x="21600" y="18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937908" y="4031347"/>
              <a:ext cx="166992" cy="31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44" fill="norm" stroke="1" extrusionOk="0">
                  <a:moveTo>
                    <a:pt x="14821" y="3815"/>
                  </a:moveTo>
                  <a:cubicBezTo>
                    <a:pt x="14821" y="3090"/>
                    <a:pt x="14821" y="2365"/>
                    <a:pt x="15226" y="1713"/>
                  </a:cubicBezTo>
                  <a:cubicBezTo>
                    <a:pt x="15631" y="1061"/>
                    <a:pt x="16441" y="481"/>
                    <a:pt x="16036" y="191"/>
                  </a:cubicBezTo>
                  <a:cubicBezTo>
                    <a:pt x="15631" y="-99"/>
                    <a:pt x="14011" y="-99"/>
                    <a:pt x="11986" y="481"/>
                  </a:cubicBezTo>
                  <a:cubicBezTo>
                    <a:pt x="9961" y="1061"/>
                    <a:pt x="7531" y="2220"/>
                    <a:pt x="5371" y="4612"/>
                  </a:cubicBezTo>
                  <a:cubicBezTo>
                    <a:pt x="3211" y="7004"/>
                    <a:pt x="1321" y="10629"/>
                    <a:pt x="511" y="13238"/>
                  </a:cubicBezTo>
                  <a:cubicBezTo>
                    <a:pt x="-299" y="15847"/>
                    <a:pt x="-29" y="17442"/>
                    <a:pt x="511" y="18674"/>
                  </a:cubicBezTo>
                  <a:cubicBezTo>
                    <a:pt x="1051" y="19906"/>
                    <a:pt x="1861" y="20776"/>
                    <a:pt x="4561" y="21139"/>
                  </a:cubicBezTo>
                  <a:cubicBezTo>
                    <a:pt x="7261" y="21501"/>
                    <a:pt x="11851" y="21356"/>
                    <a:pt x="14956" y="20921"/>
                  </a:cubicBezTo>
                  <a:cubicBezTo>
                    <a:pt x="18061" y="20486"/>
                    <a:pt x="19681" y="19761"/>
                    <a:pt x="21301" y="19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977899" y="4245795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543049" y="4150545"/>
              <a:ext cx="171451" cy="198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7503"/>
                  </a:moveTo>
                  <a:cubicBezTo>
                    <a:pt x="800" y="6139"/>
                    <a:pt x="1600" y="4775"/>
                    <a:pt x="2667" y="3979"/>
                  </a:cubicBezTo>
                  <a:cubicBezTo>
                    <a:pt x="3733" y="3183"/>
                    <a:pt x="5067" y="2956"/>
                    <a:pt x="7333" y="5002"/>
                  </a:cubicBezTo>
                  <a:cubicBezTo>
                    <a:pt x="9600" y="7048"/>
                    <a:pt x="12800" y="11368"/>
                    <a:pt x="14400" y="14211"/>
                  </a:cubicBezTo>
                  <a:cubicBezTo>
                    <a:pt x="16000" y="17053"/>
                    <a:pt x="16000" y="18417"/>
                    <a:pt x="15467" y="19554"/>
                  </a:cubicBezTo>
                  <a:cubicBezTo>
                    <a:pt x="14933" y="20691"/>
                    <a:pt x="13867" y="21600"/>
                    <a:pt x="12933" y="21259"/>
                  </a:cubicBezTo>
                  <a:cubicBezTo>
                    <a:pt x="12000" y="20918"/>
                    <a:pt x="11200" y="19326"/>
                    <a:pt x="10800" y="16371"/>
                  </a:cubicBezTo>
                  <a:cubicBezTo>
                    <a:pt x="10400" y="13415"/>
                    <a:pt x="10400" y="9095"/>
                    <a:pt x="12267" y="6139"/>
                  </a:cubicBezTo>
                  <a:cubicBezTo>
                    <a:pt x="14133" y="3183"/>
                    <a:pt x="17867" y="1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782233" y="4008528"/>
              <a:ext cx="364067" cy="29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502" y="12203"/>
                  </a:moveTo>
                  <a:cubicBezTo>
                    <a:pt x="251" y="14517"/>
                    <a:pt x="0" y="16831"/>
                    <a:pt x="0" y="18451"/>
                  </a:cubicBezTo>
                  <a:cubicBezTo>
                    <a:pt x="0" y="20071"/>
                    <a:pt x="251" y="20997"/>
                    <a:pt x="628" y="21229"/>
                  </a:cubicBezTo>
                  <a:cubicBezTo>
                    <a:pt x="1005" y="21460"/>
                    <a:pt x="1507" y="20997"/>
                    <a:pt x="1947" y="20303"/>
                  </a:cubicBezTo>
                  <a:cubicBezTo>
                    <a:pt x="2386" y="19609"/>
                    <a:pt x="2763" y="18683"/>
                    <a:pt x="3014" y="17834"/>
                  </a:cubicBezTo>
                  <a:cubicBezTo>
                    <a:pt x="3265" y="16986"/>
                    <a:pt x="3391" y="16214"/>
                    <a:pt x="3642" y="16137"/>
                  </a:cubicBezTo>
                  <a:cubicBezTo>
                    <a:pt x="3893" y="16060"/>
                    <a:pt x="4270" y="16677"/>
                    <a:pt x="4709" y="17217"/>
                  </a:cubicBezTo>
                  <a:cubicBezTo>
                    <a:pt x="5149" y="17757"/>
                    <a:pt x="5651" y="18220"/>
                    <a:pt x="6342" y="18374"/>
                  </a:cubicBezTo>
                  <a:cubicBezTo>
                    <a:pt x="7033" y="18529"/>
                    <a:pt x="7912" y="18374"/>
                    <a:pt x="8791" y="16909"/>
                  </a:cubicBezTo>
                  <a:cubicBezTo>
                    <a:pt x="9670" y="15443"/>
                    <a:pt x="10549" y="12666"/>
                    <a:pt x="11051" y="9966"/>
                  </a:cubicBezTo>
                  <a:cubicBezTo>
                    <a:pt x="11553" y="7266"/>
                    <a:pt x="11679" y="4643"/>
                    <a:pt x="11742" y="2791"/>
                  </a:cubicBezTo>
                  <a:cubicBezTo>
                    <a:pt x="11805" y="940"/>
                    <a:pt x="11805" y="-140"/>
                    <a:pt x="11679" y="14"/>
                  </a:cubicBezTo>
                  <a:cubicBezTo>
                    <a:pt x="11553" y="169"/>
                    <a:pt x="11302" y="1557"/>
                    <a:pt x="11240" y="4411"/>
                  </a:cubicBezTo>
                  <a:cubicBezTo>
                    <a:pt x="11177" y="7266"/>
                    <a:pt x="11302" y="11586"/>
                    <a:pt x="11491" y="14286"/>
                  </a:cubicBezTo>
                  <a:cubicBezTo>
                    <a:pt x="11679" y="16986"/>
                    <a:pt x="11930" y="18066"/>
                    <a:pt x="12307" y="18837"/>
                  </a:cubicBezTo>
                  <a:cubicBezTo>
                    <a:pt x="12684" y="19609"/>
                    <a:pt x="13186" y="20071"/>
                    <a:pt x="13751" y="20303"/>
                  </a:cubicBezTo>
                  <a:cubicBezTo>
                    <a:pt x="14316" y="20534"/>
                    <a:pt x="14944" y="20534"/>
                    <a:pt x="15447" y="20226"/>
                  </a:cubicBezTo>
                  <a:cubicBezTo>
                    <a:pt x="15949" y="19917"/>
                    <a:pt x="16326" y="19300"/>
                    <a:pt x="16640" y="18451"/>
                  </a:cubicBezTo>
                  <a:cubicBezTo>
                    <a:pt x="16953" y="17603"/>
                    <a:pt x="17205" y="16523"/>
                    <a:pt x="17393" y="15597"/>
                  </a:cubicBezTo>
                  <a:cubicBezTo>
                    <a:pt x="17581" y="14671"/>
                    <a:pt x="17707" y="13900"/>
                    <a:pt x="17393" y="13591"/>
                  </a:cubicBezTo>
                  <a:cubicBezTo>
                    <a:pt x="17079" y="13283"/>
                    <a:pt x="16326" y="13437"/>
                    <a:pt x="15823" y="13900"/>
                  </a:cubicBezTo>
                  <a:cubicBezTo>
                    <a:pt x="15321" y="14363"/>
                    <a:pt x="15070" y="15134"/>
                    <a:pt x="14944" y="16060"/>
                  </a:cubicBezTo>
                  <a:cubicBezTo>
                    <a:pt x="14819" y="16986"/>
                    <a:pt x="14819" y="18066"/>
                    <a:pt x="15007" y="18914"/>
                  </a:cubicBezTo>
                  <a:cubicBezTo>
                    <a:pt x="15195" y="19763"/>
                    <a:pt x="15572" y="20380"/>
                    <a:pt x="16702" y="20149"/>
                  </a:cubicBezTo>
                  <a:cubicBezTo>
                    <a:pt x="17833" y="19917"/>
                    <a:pt x="19716" y="18837"/>
                    <a:pt x="21600" y="17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203449" y="415054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254249" y="426484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807170" y="4003941"/>
              <a:ext cx="329731" cy="557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381" fill="norm" stroke="1" extrusionOk="0">
                  <a:moveTo>
                    <a:pt x="1631" y="4163"/>
                  </a:moveTo>
                  <a:cubicBezTo>
                    <a:pt x="1077" y="3919"/>
                    <a:pt x="523" y="3676"/>
                    <a:pt x="246" y="3351"/>
                  </a:cubicBezTo>
                  <a:cubicBezTo>
                    <a:pt x="-31" y="3026"/>
                    <a:pt x="-31" y="2620"/>
                    <a:pt x="38" y="2133"/>
                  </a:cubicBezTo>
                  <a:cubicBezTo>
                    <a:pt x="107" y="1645"/>
                    <a:pt x="246" y="1077"/>
                    <a:pt x="661" y="630"/>
                  </a:cubicBezTo>
                  <a:cubicBezTo>
                    <a:pt x="1077" y="184"/>
                    <a:pt x="1769" y="-141"/>
                    <a:pt x="2254" y="62"/>
                  </a:cubicBezTo>
                  <a:cubicBezTo>
                    <a:pt x="2738" y="265"/>
                    <a:pt x="3015" y="996"/>
                    <a:pt x="3223" y="2457"/>
                  </a:cubicBezTo>
                  <a:cubicBezTo>
                    <a:pt x="3431" y="3919"/>
                    <a:pt x="3569" y="6112"/>
                    <a:pt x="3361" y="7817"/>
                  </a:cubicBezTo>
                  <a:cubicBezTo>
                    <a:pt x="3154" y="9522"/>
                    <a:pt x="2600" y="10740"/>
                    <a:pt x="1977" y="11390"/>
                  </a:cubicBezTo>
                  <a:cubicBezTo>
                    <a:pt x="1354" y="12039"/>
                    <a:pt x="661" y="12121"/>
                    <a:pt x="315" y="11918"/>
                  </a:cubicBezTo>
                  <a:cubicBezTo>
                    <a:pt x="-31" y="11715"/>
                    <a:pt x="-31" y="11227"/>
                    <a:pt x="384" y="10091"/>
                  </a:cubicBezTo>
                  <a:cubicBezTo>
                    <a:pt x="800" y="8954"/>
                    <a:pt x="1631" y="7167"/>
                    <a:pt x="3569" y="5543"/>
                  </a:cubicBezTo>
                  <a:cubicBezTo>
                    <a:pt x="5507" y="3919"/>
                    <a:pt x="8554" y="2457"/>
                    <a:pt x="10423" y="1645"/>
                  </a:cubicBezTo>
                  <a:cubicBezTo>
                    <a:pt x="12292" y="833"/>
                    <a:pt x="12984" y="671"/>
                    <a:pt x="13331" y="833"/>
                  </a:cubicBezTo>
                  <a:cubicBezTo>
                    <a:pt x="13677" y="996"/>
                    <a:pt x="13677" y="1483"/>
                    <a:pt x="13054" y="2782"/>
                  </a:cubicBezTo>
                  <a:cubicBezTo>
                    <a:pt x="12431" y="4082"/>
                    <a:pt x="11184" y="6193"/>
                    <a:pt x="9869" y="8507"/>
                  </a:cubicBezTo>
                  <a:cubicBezTo>
                    <a:pt x="8554" y="10821"/>
                    <a:pt x="7169" y="13339"/>
                    <a:pt x="6338" y="15328"/>
                  </a:cubicBezTo>
                  <a:cubicBezTo>
                    <a:pt x="5507" y="17318"/>
                    <a:pt x="5231" y="18779"/>
                    <a:pt x="5231" y="19713"/>
                  </a:cubicBezTo>
                  <a:cubicBezTo>
                    <a:pt x="5231" y="20647"/>
                    <a:pt x="5507" y="21053"/>
                    <a:pt x="5992" y="21256"/>
                  </a:cubicBezTo>
                  <a:cubicBezTo>
                    <a:pt x="6477" y="21459"/>
                    <a:pt x="7169" y="21459"/>
                    <a:pt x="8277" y="20931"/>
                  </a:cubicBezTo>
                  <a:cubicBezTo>
                    <a:pt x="9384" y="20403"/>
                    <a:pt x="10907" y="19348"/>
                    <a:pt x="11877" y="18373"/>
                  </a:cubicBezTo>
                  <a:cubicBezTo>
                    <a:pt x="12846" y="17399"/>
                    <a:pt x="13261" y="16506"/>
                    <a:pt x="13538" y="15815"/>
                  </a:cubicBezTo>
                  <a:cubicBezTo>
                    <a:pt x="13815" y="15125"/>
                    <a:pt x="13954" y="14638"/>
                    <a:pt x="13746" y="14232"/>
                  </a:cubicBezTo>
                  <a:cubicBezTo>
                    <a:pt x="13538" y="13826"/>
                    <a:pt x="12984" y="13501"/>
                    <a:pt x="13192" y="13339"/>
                  </a:cubicBezTo>
                  <a:cubicBezTo>
                    <a:pt x="13400" y="13176"/>
                    <a:pt x="14369" y="13176"/>
                    <a:pt x="15892" y="12892"/>
                  </a:cubicBezTo>
                  <a:cubicBezTo>
                    <a:pt x="17415" y="12608"/>
                    <a:pt x="19492" y="12039"/>
                    <a:pt x="21569" y="1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3641952" y="4007037"/>
              <a:ext cx="155349" cy="345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84" fill="norm" stroke="1" extrusionOk="0">
                  <a:moveTo>
                    <a:pt x="19672" y="2592"/>
                  </a:moveTo>
                  <a:cubicBezTo>
                    <a:pt x="20255" y="1676"/>
                    <a:pt x="20839" y="759"/>
                    <a:pt x="20109" y="301"/>
                  </a:cubicBezTo>
                  <a:cubicBezTo>
                    <a:pt x="19380" y="-157"/>
                    <a:pt x="17337" y="-157"/>
                    <a:pt x="14126" y="759"/>
                  </a:cubicBezTo>
                  <a:cubicBezTo>
                    <a:pt x="10915" y="1676"/>
                    <a:pt x="6537" y="3508"/>
                    <a:pt x="3909" y="5996"/>
                  </a:cubicBezTo>
                  <a:cubicBezTo>
                    <a:pt x="1282" y="8483"/>
                    <a:pt x="407" y="11625"/>
                    <a:pt x="115" y="14112"/>
                  </a:cubicBezTo>
                  <a:cubicBezTo>
                    <a:pt x="-177" y="16599"/>
                    <a:pt x="115" y="18432"/>
                    <a:pt x="699" y="19610"/>
                  </a:cubicBezTo>
                  <a:cubicBezTo>
                    <a:pt x="1282" y="20788"/>
                    <a:pt x="2158" y="21312"/>
                    <a:pt x="4493" y="21378"/>
                  </a:cubicBezTo>
                  <a:cubicBezTo>
                    <a:pt x="6828" y="21443"/>
                    <a:pt x="10623" y="21050"/>
                    <a:pt x="13688" y="20396"/>
                  </a:cubicBezTo>
                  <a:cubicBezTo>
                    <a:pt x="16753" y="19741"/>
                    <a:pt x="19088" y="18825"/>
                    <a:pt x="21423" y="17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3651249" y="4236767"/>
              <a:ext cx="1270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440" y="12302"/>
                    <a:pt x="2880" y="4448"/>
                    <a:pt x="6480" y="1502"/>
                  </a:cubicBezTo>
                  <a:cubicBezTo>
                    <a:pt x="10080" y="-1443"/>
                    <a:pt x="1584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3873499" y="4264845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4263236" y="4107578"/>
              <a:ext cx="111915" cy="220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254" fill="norm" stroke="1" extrusionOk="0">
                  <a:moveTo>
                    <a:pt x="19949" y="16974"/>
                  </a:moveTo>
                  <a:cubicBezTo>
                    <a:pt x="13949" y="14325"/>
                    <a:pt x="7949" y="11676"/>
                    <a:pt x="5149" y="9129"/>
                  </a:cubicBezTo>
                  <a:cubicBezTo>
                    <a:pt x="2349" y="6582"/>
                    <a:pt x="2749" y="4136"/>
                    <a:pt x="3749" y="2608"/>
                  </a:cubicBezTo>
                  <a:cubicBezTo>
                    <a:pt x="4749" y="1080"/>
                    <a:pt x="6349" y="468"/>
                    <a:pt x="8149" y="163"/>
                  </a:cubicBezTo>
                  <a:cubicBezTo>
                    <a:pt x="9949" y="-143"/>
                    <a:pt x="11949" y="-143"/>
                    <a:pt x="13549" y="1283"/>
                  </a:cubicBezTo>
                  <a:cubicBezTo>
                    <a:pt x="15149" y="2710"/>
                    <a:pt x="16349" y="5563"/>
                    <a:pt x="14349" y="8517"/>
                  </a:cubicBezTo>
                  <a:cubicBezTo>
                    <a:pt x="12349" y="11472"/>
                    <a:pt x="7149" y="14529"/>
                    <a:pt x="3949" y="16566"/>
                  </a:cubicBezTo>
                  <a:cubicBezTo>
                    <a:pt x="749" y="18604"/>
                    <a:pt x="-451" y="19623"/>
                    <a:pt x="149" y="20336"/>
                  </a:cubicBezTo>
                  <a:cubicBezTo>
                    <a:pt x="749" y="21049"/>
                    <a:pt x="3149" y="21457"/>
                    <a:pt x="6949" y="21151"/>
                  </a:cubicBezTo>
                  <a:cubicBezTo>
                    <a:pt x="10749" y="20846"/>
                    <a:pt x="15949" y="19827"/>
                    <a:pt x="21149" y="18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4661405" y="3969010"/>
              <a:ext cx="196345" cy="329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50" fill="norm" stroke="1" extrusionOk="0">
                  <a:moveTo>
                    <a:pt x="21545" y="2702"/>
                  </a:moveTo>
                  <a:cubicBezTo>
                    <a:pt x="19919" y="1745"/>
                    <a:pt x="18293" y="788"/>
                    <a:pt x="16551" y="309"/>
                  </a:cubicBezTo>
                  <a:cubicBezTo>
                    <a:pt x="14810" y="-169"/>
                    <a:pt x="12951" y="-169"/>
                    <a:pt x="10861" y="856"/>
                  </a:cubicBezTo>
                  <a:cubicBezTo>
                    <a:pt x="8771" y="1882"/>
                    <a:pt x="6448" y="3932"/>
                    <a:pt x="4706" y="6666"/>
                  </a:cubicBezTo>
                  <a:cubicBezTo>
                    <a:pt x="2964" y="9401"/>
                    <a:pt x="1803" y="12818"/>
                    <a:pt x="1106" y="14937"/>
                  </a:cubicBezTo>
                  <a:cubicBezTo>
                    <a:pt x="410" y="17056"/>
                    <a:pt x="177" y="17877"/>
                    <a:pt x="61" y="18697"/>
                  </a:cubicBezTo>
                  <a:cubicBezTo>
                    <a:pt x="-55" y="19517"/>
                    <a:pt x="-55" y="20337"/>
                    <a:pt x="526" y="20816"/>
                  </a:cubicBezTo>
                  <a:cubicBezTo>
                    <a:pt x="1106" y="21294"/>
                    <a:pt x="2268" y="21431"/>
                    <a:pt x="5403" y="20953"/>
                  </a:cubicBezTo>
                  <a:cubicBezTo>
                    <a:pt x="8539" y="20474"/>
                    <a:pt x="13648" y="19380"/>
                    <a:pt x="18758" y="18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4692649" y="4163245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846758" y="4192551"/>
              <a:ext cx="157043" cy="147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173" fill="norm" stroke="1" extrusionOk="0">
                  <a:moveTo>
                    <a:pt x="2359" y="351"/>
                  </a:moveTo>
                  <a:cubicBezTo>
                    <a:pt x="3799" y="47"/>
                    <a:pt x="5239" y="-257"/>
                    <a:pt x="6535" y="351"/>
                  </a:cubicBezTo>
                  <a:cubicBezTo>
                    <a:pt x="7831" y="960"/>
                    <a:pt x="8983" y="2481"/>
                    <a:pt x="8983" y="4763"/>
                  </a:cubicBezTo>
                  <a:cubicBezTo>
                    <a:pt x="8983" y="7044"/>
                    <a:pt x="7831" y="10087"/>
                    <a:pt x="6391" y="12368"/>
                  </a:cubicBezTo>
                  <a:cubicBezTo>
                    <a:pt x="4951" y="14650"/>
                    <a:pt x="3223" y="16171"/>
                    <a:pt x="1927" y="17540"/>
                  </a:cubicBezTo>
                  <a:cubicBezTo>
                    <a:pt x="631" y="18909"/>
                    <a:pt x="-233" y="20126"/>
                    <a:pt x="55" y="20735"/>
                  </a:cubicBezTo>
                  <a:cubicBezTo>
                    <a:pt x="343" y="21343"/>
                    <a:pt x="1783" y="21343"/>
                    <a:pt x="5527" y="20582"/>
                  </a:cubicBezTo>
                  <a:cubicBezTo>
                    <a:pt x="9271" y="19822"/>
                    <a:pt x="15319" y="18301"/>
                    <a:pt x="21367" y="16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5341439" y="4089930"/>
              <a:ext cx="170361" cy="15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954" fill="norm" stroke="1" extrusionOk="0">
                  <a:moveTo>
                    <a:pt x="10263" y="12737"/>
                  </a:moveTo>
                  <a:cubicBezTo>
                    <a:pt x="12130" y="10402"/>
                    <a:pt x="13996" y="8067"/>
                    <a:pt x="14930" y="6170"/>
                  </a:cubicBezTo>
                  <a:cubicBezTo>
                    <a:pt x="15863" y="4272"/>
                    <a:pt x="15863" y="2813"/>
                    <a:pt x="14930" y="1645"/>
                  </a:cubicBezTo>
                  <a:cubicBezTo>
                    <a:pt x="13996" y="478"/>
                    <a:pt x="12130" y="-398"/>
                    <a:pt x="9863" y="186"/>
                  </a:cubicBezTo>
                  <a:cubicBezTo>
                    <a:pt x="7596" y="770"/>
                    <a:pt x="4930" y="2813"/>
                    <a:pt x="3196" y="5440"/>
                  </a:cubicBezTo>
                  <a:cubicBezTo>
                    <a:pt x="1463" y="8067"/>
                    <a:pt x="663" y="11278"/>
                    <a:pt x="263" y="13759"/>
                  </a:cubicBezTo>
                  <a:cubicBezTo>
                    <a:pt x="-137" y="16240"/>
                    <a:pt x="-137" y="17991"/>
                    <a:pt x="663" y="19013"/>
                  </a:cubicBezTo>
                  <a:cubicBezTo>
                    <a:pt x="1463" y="20034"/>
                    <a:pt x="3063" y="20326"/>
                    <a:pt x="4663" y="19305"/>
                  </a:cubicBezTo>
                  <a:cubicBezTo>
                    <a:pt x="6263" y="18283"/>
                    <a:pt x="7863" y="15948"/>
                    <a:pt x="8930" y="14051"/>
                  </a:cubicBezTo>
                  <a:cubicBezTo>
                    <a:pt x="9996" y="12153"/>
                    <a:pt x="10530" y="10694"/>
                    <a:pt x="11063" y="10694"/>
                  </a:cubicBezTo>
                  <a:cubicBezTo>
                    <a:pt x="11596" y="10694"/>
                    <a:pt x="12130" y="12153"/>
                    <a:pt x="12796" y="14051"/>
                  </a:cubicBezTo>
                  <a:cubicBezTo>
                    <a:pt x="13463" y="15948"/>
                    <a:pt x="14263" y="18283"/>
                    <a:pt x="15330" y="19597"/>
                  </a:cubicBezTo>
                  <a:cubicBezTo>
                    <a:pt x="16396" y="20910"/>
                    <a:pt x="17730" y="21202"/>
                    <a:pt x="18796" y="20764"/>
                  </a:cubicBezTo>
                  <a:cubicBezTo>
                    <a:pt x="19863" y="20326"/>
                    <a:pt x="20663" y="19159"/>
                    <a:pt x="21463" y="17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5518149" y="4092145"/>
              <a:ext cx="330201" cy="129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1" fill="norm" stroke="1" extrusionOk="0">
                  <a:moveTo>
                    <a:pt x="0" y="8299"/>
                  </a:moveTo>
                  <a:cubicBezTo>
                    <a:pt x="692" y="7962"/>
                    <a:pt x="1385" y="7624"/>
                    <a:pt x="2215" y="8636"/>
                  </a:cubicBezTo>
                  <a:cubicBezTo>
                    <a:pt x="3046" y="9649"/>
                    <a:pt x="4015" y="12011"/>
                    <a:pt x="4569" y="14205"/>
                  </a:cubicBezTo>
                  <a:cubicBezTo>
                    <a:pt x="5123" y="16399"/>
                    <a:pt x="5262" y="18424"/>
                    <a:pt x="4985" y="19605"/>
                  </a:cubicBezTo>
                  <a:cubicBezTo>
                    <a:pt x="4708" y="20787"/>
                    <a:pt x="4015" y="21124"/>
                    <a:pt x="3531" y="20112"/>
                  </a:cubicBezTo>
                  <a:cubicBezTo>
                    <a:pt x="3046" y="19099"/>
                    <a:pt x="2769" y="16737"/>
                    <a:pt x="3046" y="14036"/>
                  </a:cubicBezTo>
                  <a:cubicBezTo>
                    <a:pt x="3323" y="11337"/>
                    <a:pt x="4154" y="8299"/>
                    <a:pt x="5262" y="6611"/>
                  </a:cubicBezTo>
                  <a:cubicBezTo>
                    <a:pt x="6369" y="4924"/>
                    <a:pt x="7754" y="4586"/>
                    <a:pt x="8723" y="5093"/>
                  </a:cubicBezTo>
                  <a:cubicBezTo>
                    <a:pt x="9692" y="5599"/>
                    <a:pt x="10246" y="6949"/>
                    <a:pt x="10800" y="6105"/>
                  </a:cubicBezTo>
                  <a:cubicBezTo>
                    <a:pt x="11354" y="5262"/>
                    <a:pt x="11908" y="2224"/>
                    <a:pt x="11769" y="874"/>
                  </a:cubicBezTo>
                  <a:cubicBezTo>
                    <a:pt x="11631" y="-476"/>
                    <a:pt x="10800" y="-139"/>
                    <a:pt x="10038" y="1043"/>
                  </a:cubicBezTo>
                  <a:cubicBezTo>
                    <a:pt x="9277" y="2224"/>
                    <a:pt x="8585" y="4249"/>
                    <a:pt x="8238" y="6611"/>
                  </a:cubicBezTo>
                  <a:cubicBezTo>
                    <a:pt x="7892" y="8974"/>
                    <a:pt x="7892" y="11674"/>
                    <a:pt x="8169" y="13530"/>
                  </a:cubicBezTo>
                  <a:cubicBezTo>
                    <a:pt x="8446" y="15387"/>
                    <a:pt x="9000" y="16399"/>
                    <a:pt x="10800" y="16230"/>
                  </a:cubicBezTo>
                  <a:cubicBezTo>
                    <a:pt x="12600" y="16062"/>
                    <a:pt x="15646" y="14712"/>
                    <a:pt x="17654" y="12855"/>
                  </a:cubicBezTo>
                  <a:cubicBezTo>
                    <a:pt x="19662" y="10999"/>
                    <a:pt x="20631" y="8636"/>
                    <a:pt x="21600" y="6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6349423" y="3898429"/>
              <a:ext cx="235527" cy="319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96" fill="norm" stroke="1" extrusionOk="0">
                  <a:moveTo>
                    <a:pt x="1789" y="18509"/>
                  </a:moveTo>
                  <a:cubicBezTo>
                    <a:pt x="1017" y="18933"/>
                    <a:pt x="246" y="19356"/>
                    <a:pt x="53" y="19992"/>
                  </a:cubicBezTo>
                  <a:cubicBezTo>
                    <a:pt x="-140" y="20627"/>
                    <a:pt x="246" y="21474"/>
                    <a:pt x="439" y="21262"/>
                  </a:cubicBezTo>
                  <a:cubicBezTo>
                    <a:pt x="631" y="21050"/>
                    <a:pt x="631" y="19780"/>
                    <a:pt x="1114" y="16815"/>
                  </a:cubicBezTo>
                  <a:cubicBezTo>
                    <a:pt x="1596" y="13850"/>
                    <a:pt x="2560" y="9192"/>
                    <a:pt x="3235" y="6368"/>
                  </a:cubicBezTo>
                  <a:cubicBezTo>
                    <a:pt x="3910" y="3545"/>
                    <a:pt x="4296" y="2556"/>
                    <a:pt x="4681" y="1639"/>
                  </a:cubicBezTo>
                  <a:cubicBezTo>
                    <a:pt x="5067" y="721"/>
                    <a:pt x="5453" y="-126"/>
                    <a:pt x="5935" y="15"/>
                  </a:cubicBezTo>
                  <a:cubicBezTo>
                    <a:pt x="6417" y="156"/>
                    <a:pt x="6996" y="1286"/>
                    <a:pt x="7574" y="2980"/>
                  </a:cubicBezTo>
                  <a:cubicBezTo>
                    <a:pt x="8153" y="4674"/>
                    <a:pt x="8731" y="6933"/>
                    <a:pt x="9117" y="8415"/>
                  </a:cubicBezTo>
                  <a:cubicBezTo>
                    <a:pt x="9503" y="9898"/>
                    <a:pt x="9696" y="10603"/>
                    <a:pt x="10178" y="11168"/>
                  </a:cubicBezTo>
                  <a:cubicBezTo>
                    <a:pt x="10660" y="11733"/>
                    <a:pt x="11431" y="12156"/>
                    <a:pt x="12106" y="11803"/>
                  </a:cubicBezTo>
                  <a:cubicBezTo>
                    <a:pt x="12781" y="11450"/>
                    <a:pt x="13360" y="10321"/>
                    <a:pt x="14131" y="9262"/>
                  </a:cubicBezTo>
                  <a:cubicBezTo>
                    <a:pt x="14903" y="8203"/>
                    <a:pt x="15867" y="7215"/>
                    <a:pt x="16831" y="6439"/>
                  </a:cubicBezTo>
                  <a:cubicBezTo>
                    <a:pt x="17796" y="5662"/>
                    <a:pt x="18760" y="5098"/>
                    <a:pt x="19242" y="5450"/>
                  </a:cubicBezTo>
                  <a:cubicBezTo>
                    <a:pt x="19724" y="5803"/>
                    <a:pt x="19724" y="7074"/>
                    <a:pt x="19531" y="9545"/>
                  </a:cubicBezTo>
                  <a:cubicBezTo>
                    <a:pt x="19339" y="12015"/>
                    <a:pt x="18953" y="15686"/>
                    <a:pt x="18760" y="17945"/>
                  </a:cubicBezTo>
                  <a:cubicBezTo>
                    <a:pt x="18567" y="20203"/>
                    <a:pt x="18567" y="21050"/>
                    <a:pt x="19049" y="21050"/>
                  </a:cubicBezTo>
                  <a:cubicBezTo>
                    <a:pt x="19531" y="21050"/>
                    <a:pt x="20496" y="20203"/>
                    <a:pt x="2146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6636544" y="3941088"/>
              <a:ext cx="141351" cy="250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43" fill="norm" stroke="1" extrusionOk="0">
                  <a:moveTo>
                    <a:pt x="20846" y="2152"/>
                  </a:moveTo>
                  <a:cubicBezTo>
                    <a:pt x="21163" y="1252"/>
                    <a:pt x="21481" y="352"/>
                    <a:pt x="20846" y="82"/>
                  </a:cubicBezTo>
                  <a:cubicBezTo>
                    <a:pt x="20210" y="-188"/>
                    <a:pt x="18622" y="172"/>
                    <a:pt x="15287" y="1702"/>
                  </a:cubicBezTo>
                  <a:cubicBezTo>
                    <a:pt x="11952" y="3232"/>
                    <a:pt x="6869" y="5932"/>
                    <a:pt x="4010" y="8632"/>
                  </a:cubicBezTo>
                  <a:cubicBezTo>
                    <a:pt x="1152" y="11332"/>
                    <a:pt x="516" y="14032"/>
                    <a:pt x="199" y="16102"/>
                  </a:cubicBezTo>
                  <a:cubicBezTo>
                    <a:pt x="-119" y="18172"/>
                    <a:pt x="-119" y="19612"/>
                    <a:pt x="675" y="20422"/>
                  </a:cubicBezTo>
                  <a:cubicBezTo>
                    <a:pt x="1469" y="21232"/>
                    <a:pt x="3057" y="21412"/>
                    <a:pt x="5599" y="21322"/>
                  </a:cubicBezTo>
                  <a:cubicBezTo>
                    <a:pt x="8140" y="21232"/>
                    <a:pt x="11634" y="20872"/>
                    <a:pt x="14175" y="19972"/>
                  </a:cubicBezTo>
                  <a:cubicBezTo>
                    <a:pt x="16716" y="19072"/>
                    <a:pt x="18305" y="17632"/>
                    <a:pt x="19893" y="16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6661149" y="4093395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6826249" y="4156895"/>
              <a:ext cx="57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7395633" y="3835161"/>
              <a:ext cx="510118" cy="330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0" fill="norm" stroke="1" extrusionOk="0">
                  <a:moveTo>
                    <a:pt x="3585" y="666"/>
                  </a:moveTo>
                  <a:cubicBezTo>
                    <a:pt x="3764" y="0"/>
                    <a:pt x="3944" y="-667"/>
                    <a:pt x="3675" y="1333"/>
                  </a:cubicBezTo>
                  <a:cubicBezTo>
                    <a:pt x="3406" y="3333"/>
                    <a:pt x="2689" y="8000"/>
                    <a:pt x="2285" y="11066"/>
                  </a:cubicBezTo>
                  <a:cubicBezTo>
                    <a:pt x="1882" y="14133"/>
                    <a:pt x="1793" y="15600"/>
                    <a:pt x="1793" y="17000"/>
                  </a:cubicBezTo>
                  <a:cubicBezTo>
                    <a:pt x="1793" y="18400"/>
                    <a:pt x="1882" y="19733"/>
                    <a:pt x="2061" y="20133"/>
                  </a:cubicBezTo>
                  <a:cubicBezTo>
                    <a:pt x="2241" y="20533"/>
                    <a:pt x="2510" y="20000"/>
                    <a:pt x="2510" y="18466"/>
                  </a:cubicBezTo>
                  <a:cubicBezTo>
                    <a:pt x="2510" y="16933"/>
                    <a:pt x="2241" y="14400"/>
                    <a:pt x="1927" y="12866"/>
                  </a:cubicBezTo>
                  <a:cubicBezTo>
                    <a:pt x="1613" y="11333"/>
                    <a:pt x="1255" y="10800"/>
                    <a:pt x="851" y="10466"/>
                  </a:cubicBezTo>
                  <a:cubicBezTo>
                    <a:pt x="448" y="10133"/>
                    <a:pt x="0" y="10000"/>
                    <a:pt x="0" y="9866"/>
                  </a:cubicBezTo>
                  <a:cubicBezTo>
                    <a:pt x="0" y="9733"/>
                    <a:pt x="448" y="9600"/>
                    <a:pt x="1703" y="8266"/>
                  </a:cubicBezTo>
                  <a:cubicBezTo>
                    <a:pt x="2958" y="6933"/>
                    <a:pt x="5019" y="4400"/>
                    <a:pt x="6274" y="2933"/>
                  </a:cubicBezTo>
                  <a:cubicBezTo>
                    <a:pt x="7529" y="1466"/>
                    <a:pt x="7977" y="1066"/>
                    <a:pt x="8201" y="1266"/>
                  </a:cubicBezTo>
                  <a:cubicBezTo>
                    <a:pt x="8425" y="1466"/>
                    <a:pt x="8425" y="2266"/>
                    <a:pt x="8246" y="4800"/>
                  </a:cubicBezTo>
                  <a:cubicBezTo>
                    <a:pt x="8066" y="7333"/>
                    <a:pt x="7708" y="11600"/>
                    <a:pt x="7394" y="14400"/>
                  </a:cubicBezTo>
                  <a:cubicBezTo>
                    <a:pt x="7080" y="17200"/>
                    <a:pt x="6812" y="18533"/>
                    <a:pt x="6543" y="19466"/>
                  </a:cubicBezTo>
                  <a:cubicBezTo>
                    <a:pt x="6274" y="20400"/>
                    <a:pt x="6005" y="20933"/>
                    <a:pt x="5915" y="20800"/>
                  </a:cubicBezTo>
                  <a:cubicBezTo>
                    <a:pt x="5826" y="20666"/>
                    <a:pt x="5915" y="19866"/>
                    <a:pt x="6095" y="19066"/>
                  </a:cubicBezTo>
                  <a:cubicBezTo>
                    <a:pt x="6274" y="18266"/>
                    <a:pt x="6543" y="17466"/>
                    <a:pt x="6812" y="16800"/>
                  </a:cubicBezTo>
                  <a:cubicBezTo>
                    <a:pt x="7080" y="16133"/>
                    <a:pt x="7349" y="15600"/>
                    <a:pt x="7708" y="15466"/>
                  </a:cubicBezTo>
                  <a:cubicBezTo>
                    <a:pt x="8066" y="15333"/>
                    <a:pt x="8515" y="15600"/>
                    <a:pt x="9007" y="16266"/>
                  </a:cubicBezTo>
                  <a:cubicBezTo>
                    <a:pt x="9500" y="16933"/>
                    <a:pt x="10038" y="18000"/>
                    <a:pt x="10531" y="18666"/>
                  </a:cubicBezTo>
                  <a:cubicBezTo>
                    <a:pt x="11024" y="19333"/>
                    <a:pt x="11472" y="19600"/>
                    <a:pt x="11876" y="19533"/>
                  </a:cubicBezTo>
                  <a:cubicBezTo>
                    <a:pt x="12279" y="19466"/>
                    <a:pt x="12637" y="19066"/>
                    <a:pt x="12906" y="18533"/>
                  </a:cubicBezTo>
                  <a:cubicBezTo>
                    <a:pt x="13175" y="18000"/>
                    <a:pt x="13354" y="17333"/>
                    <a:pt x="13489" y="16666"/>
                  </a:cubicBezTo>
                  <a:cubicBezTo>
                    <a:pt x="13623" y="16000"/>
                    <a:pt x="13713" y="15333"/>
                    <a:pt x="13623" y="14733"/>
                  </a:cubicBezTo>
                  <a:cubicBezTo>
                    <a:pt x="13534" y="14133"/>
                    <a:pt x="13265" y="13600"/>
                    <a:pt x="13041" y="13733"/>
                  </a:cubicBezTo>
                  <a:cubicBezTo>
                    <a:pt x="12817" y="13866"/>
                    <a:pt x="12637" y="14666"/>
                    <a:pt x="12817" y="15133"/>
                  </a:cubicBezTo>
                  <a:cubicBezTo>
                    <a:pt x="12996" y="15600"/>
                    <a:pt x="13534" y="15733"/>
                    <a:pt x="14027" y="15733"/>
                  </a:cubicBezTo>
                  <a:cubicBezTo>
                    <a:pt x="14520" y="15733"/>
                    <a:pt x="14968" y="15600"/>
                    <a:pt x="15371" y="15266"/>
                  </a:cubicBezTo>
                  <a:cubicBezTo>
                    <a:pt x="15774" y="14933"/>
                    <a:pt x="16133" y="14400"/>
                    <a:pt x="16312" y="14533"/>
                  </a:cubicBezTo>
                  <a:cubicBezTo>
                    <a:pt x="16491" y="14666"/>
                    <a:pt x="16491" y="15466"/>
                    <a:pt x="16491" y="16266"/>
                  </a:cubicBezTo>
                  <a:cubicBezTo>
                    <a:pt x="16491" y="17066"/>
                    <a:pt x="16491" y="17866"/>
                    <a:pt x="16402" y="18800"/>
                  </a:cubicBezTo>
                  <a:cubicBezTo>
                    <a:pt x="16312" y="19733"/>
                    <a:pt x="16133" y="20800"/>
                    <a:pt x="16043" y="20666"/>
                  </a:cubicBezTo>
                  <a:cubicBezTo>
                    <a:pt x="15954" y="20533"/>
                    <a:pt x="15954" y="19200"/>
                    <a:pt x="16402" y="17533"/>
                  </a:cubicBezTo>
                  <a:cubicBezTo>
                    <a:pt x="16850" y="15866"/>
                    <a:pt x="17746" y="13866"/>
                    <a:pt x="18553" y="12733"/>
                  </a:cubicBezTo>
                  <a:cubicBezTo>
                    <a:pt x="19359" y="11600"/>
                    <a:pt x="20076" y="11333"/>
                    <a:pt x="20569" y="11533"/>
                  </a:cubicBezTo>
                  <a:cubicBezTo>
                    <a:pt x="21062" y="11733"/>
                    <a:pt x="21331" y="12400"/>
                    <a:pt x="21466" y="14000"/>
                  </a:cubicBezTo>
                  <a:cubicBezTo>
                    <a:pt x="21600" y="15600"/>
                    <a:pt x="21600" y="18133"/>
                    <a:pt x="21600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3128297" y="4825888"/>
              <a:ext cx="116690" cy="464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1" h="21373" fill="norm" stroke="1" extrusionOk="0">
                  <a:moveTo>
                    <a:pt x="3748" y="6902"/>
                  </a:moveTo>
                  <a:cubicBezTo>
                    <a:pt x="5237" y="9529"/>
                    <a:pt x="6727" y="12156"/>
                    <a:pt x="7472" y="14394"/>
                  </a:cubicBezTo>
                  <a:cubicBezTo>
                    <a:pt x="8217" y="16632"/>
                    <a:pt x="8217" y="18481"/>
                    <a:pt x="8030" y="19697"/>
                  </a:cubicBezTo>
                  <a:cubicBezTo>
                    <a:pt x="7844" y="20913"/>
                    <a:pt x="7472" y="21497"/>
                    <a:pt x="6913" y="21351"/>
                  </a:cubicBezTo>
                  <a:cubicBezTo>
                    <a:pt x="6354" y="21205"/>
                    <a:pt x="5610" y="20329"/>
                    <a:pt x="4492" y="18383"/>
                  </a:cubicBezTo>
                  <a:cubicBezTo>
                    <a:pt x="3375" y="16438"/>
                    <a:pt x="1885" y="13421"/>
                    <a:pt x="954" y="10551"/>
                  </a:cubicBezTo>
                  <a:cubicBezTo>
                    <a:pt x="23" y="7681"/>
                    <a:pt x="-349" y="4956"/>
                    <a:pt x="396" y="3205"/>
                  </a:cubicBezTo>
                  <a:cubicBezTo>
                    <a:pt x="1141" y="1454"/>
                    <a:pt x="3003" y="675"/>
                    <a:pt x="5051" y="286"/>
                  </a:cubicBezTo>
                  <a:cubicBezTo>
                    <a:pt x="7099" y="-103"/>
                    <a:pt x="9334" y="-103"/>
                    <a:pt x="11941" y="335"/>
                  </a:cubicBezTo>
                  <a:cubicBezTo>
                    <a:pt x="14548" y="773"/>
                    <a:pt x="17527" y="1648"/>
                    <a:pt x="19203" y="2670"/>
                  </a:cubicBezTo>
                  <a:cubicBezTo>
                    <a:pt x="20879" y="3692"/>
                    <a:pt x="21251" y="4859"/>
                    <a:pt x="18644" y="6221"/>
                  </a:cubicBezTo>
                  <a:cubicBezTo>
                    <a:pt x="16037" y="7583"/>
                    <a:pt x="10451" y="9140"/>
                    <a:pt x="4865" y="10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3244849" y="5007795"/>
              <a:ext cx="133351" cy="226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9000"/>
                  </a:moveTo>
                  <a:cubicBezTo>
                    <a:pt x="1714" y="8800"/>
                    <a:pt x="3429" y="8600"/>
                    <a:pt x="5486" y="10000"/>
                  </a:cubicBezTo>
                  <a:cubicBezTo>
                    <a:pt x="7543" y="11400"/>
                    <a:pt x="9943" y="14400"/>
                    <a:pt x="11143" y="16400"/>
                  </a:cubicBezTo>
                  <a:cubicBezTo>
                    <a:pt x="12343" y="18400"/>
                    <a:pt x="12343" y="19400"/>
                    <a:pt x="11486" y="20200"/>
                  </a:cubicBezTo>
                  <a:cubicBezTo>
                    <a:pt x="10629" y="21000"/>
                    <a:pt x="8914" y="21600"/>
                    <a:pt x="7714" y="21400"/>
                  </a:cubicBezTo>
                  <a:cubicBezTo>
                    <a:pt x="6514" y="21200"/>
                    <a:pt x="5829" y="20200"/>
                    <a:pt x="5486" y="17100"/>
                  </a:cubicBezTo>
                  <a:cubicBezTo>
                    <a:pt x="5143" y="14000"/>
                    <a:pt x="5143" y="8800"/>
                    <a:pt x="7029" y="5700"/>
                  </a:cubicBezTo>
                  <a:cubicBezTo>
                    <a:pt x="8914" y="2600"/>
                    <a:pt x="12686" y="1600"/>
                    <a:pt x="15429" y="1000"/>
                  </a:cubicBezTo>
                  <a:cubicBezTo>
                    <a:pt x="18171" y="400"/>
                    <a:pt x="19886" y="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3436893" y="4875189"/>
              <a:ext cx="142391" cy="380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439" fill="norm" stroke="1" extrusionOk="0">
                  <a:moveTo>
                    <a:pt x="20141" y="3538"/>
                  </a:moveTo>
                  <a:cubicBezTo>
                    <a:pt x="20449" y="2942"/>
                    <a:pt x="20758" y="2345"/>
                    <a:pt x="20758" y="1689"/>
                  </a:cubicBezTo>
                  <a:cubicBezTo>
                    <a:pt x="20758" y="1032"/>
                    <a:pt x="20449" y="316"/>
                    <a:pt x="19524" y="78"/>
                  </a:cubicBezTo>
                  <a:cubicBezTo>
                    <a:pt x="18598" y="-161"/>
                    <a:pt x="17055" y="78"/>
                    <a:pt x="13661" y="1868"/>
                  </a:cubicBezTo>
                  <a:cubicBezTo>
                    <a:pt x="10267" y="3658"/>
                    <a:pt x="5021" y="6999"/>
                    <a:pt x="2244" y="9983"/>
                  </a:cubicBezTo>
                  <a:cubicBezTo>
                    <a:pt x="-533" y="12966"/>
                    <a:pt x="-842" y="15591"/>
                    <a:pt x="1935" y="17441"/>
                  </a:cubicBezTo>
                  <a:cubicBezTo>
                    <a:pt x="4712" y="19291"/>
                    <a:pt x="10575" y="20365"/>
                    <a:pt x="16438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3703058" y="4882911"/>
              <a:ext cx="195842" cy="307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64" fill="norm" stroke="1" extrusionOk="0">
                  <a:moveTo>
                    <a:pt x="13128" y="3380"/>
                  </a:moveTo>
                  <a:cubicBezTo>
                    <a:pt x="13592" y="2204"/>
                    <a:pt x="14057" y="1029"/>
                    <a:pt x="13592" y="441"/>
                  </a:cubicBezTo>
                  <a:cubicBezTo>
                    <a:pt x="13128" y="-147"/>
                    <a:pt x="11734" y="-147"/>
                    <a:pt x="9876" y="441"/>
                  </a:cubicBezTo>
                  <a:cubicBezTo>
                    <a:pt x="8018" y="1029"/>
                    <a:pt x="5695" y="2204"/>
                    <a:pt x="3954" y="4702"/>
                  </a:cubicBezTo>
                  <a:cubicBezTo>
                    <a:pt x="2212" y="7200"/>
                    <a:pt x="1050" y="11020"/>
                    <a:pt x="470" y="13739"/>
                  </a:cubicBezTo>
                  <a:cubicBezTo>
                    <a:pt x="-111" y="16457"/>
                    <a:pt x="-111" y="18073"/>
                    <a:pt x="237" y="19175"/>
                  </a:cubicBezTo>
                  <a:cubicBezTo>
                    <a:pt x="586" y="20277"/>
                    <a:pt x="1283" y="20865"/>
                    <a:pt x="3024" y="21159"/>
                  </a:cubicBezTo>
                  <a:cubicBezTo>
                    <a:pt x="4766" y="21453"/>
                    <a:pt x="7554" y="21453"/>
                    <a:pt x="10805" y="21012"/>
                  </a:cubicBezTo>
                  <a:cubicBezTo>
                    <a:pt x="14057" y="20571"/>
                    <a:pt x="17773" y="19690"/>
                    <a:pt x="21489" y="18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3771899" y="5103045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3987799" y="5166545"/>
              <a:ext cx="2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4343399" y="4931595"/>
              <a:ext cx="158751" cy="276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1964"/>
                  </a:moveTo>
                  <a:cubicBezTo>
                    <a:pt x="576" y="982"/>
                    <a:pt x="1152" y="0"/>
                    <a:pt x="1152" y="0"/>
                  </a:cubicBezTo>
                  <a:cubicBezTo>
                    <a:pt x="1152" y="0"/>
                    <a:pt x="576" y="982"/>
                    <a:pt x="576" y="3682"/>
                  </a:cubicBezTo>
                  <a:cubicBezTo>
                    <a:pt x="576" y="6382"/>
                    <a:pt x="1152" y="10800"/>
                    <a:pt x="2160" y="14073"/>
                  </a:cubicBezTo>
                  <a:cubicBezTo>
                    <a:pt x="3168" y="17345"/>
                    <a:pt x="4608" y="19473"/>
                    <a:pt x="6192" y="20536"/>
                  </a:cubicBezTo>
                  <a:cubicBezTo>
                    <a:pt x="7776" y="21600"/>
                    <a:pt x="9504" y="21600"/>
                    <a:pt x="11808" y="20782"/>
                  </a:cubicBezTo>
                  <a:cubicBezTo>
                    <a:pt x="14112" y="19964"/>
                    <a:pt x="16992" y="18327"/>
                    <a:pt x="18864" y="15627"/>
                  </a:cubicBezTo>
                  <a:cubicBezTo>
                    <a:pt x="20736" y="12927"/>
                    <a:pt x="21600" y="9164"/>
                    <a:pt x="21600" y="6464"/>
                  </a:cubicBezTo>
                  <a:cubicBezTo>
                    <a:pt x="21600" y="3764"/>
                    <a:pt x="20736" y="2127"/>
                    <a:pt x="20160" y="1800"/>
                  </a:cubicBezTo>
                  <a:cubicBezTo>
                    <a:pt x="19584" y="1473"/>
                    <a:pt x="19296" y="2455"/>
                    <a:pt x="19008" y="3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4708706" y="4854308"/>
              <a:ext cx="155395" cy="350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13" fill="norm" stroke="1" extrusionOk="0">
                  <a:moveTo>
                    <a:pt x="21429" y="2766"/>
                  </a:moveTo>
                  <a:cubicBezTo>
                    <a:pt x="19970" y="1738"/>
                    <a:pt x="18510" y="709"/>
                    <a:pt x="16029" y="259"/>
                  </a:cubicBezTo>
                  <a:cubicBezTo>
                    <a:pt x="13548" y="-191"/>
                    <a:pt x="10045" y="-62"/>
                    <a:pt x="7418" y="709"/>
                  </a:cubicBezTo>
                  <a:cubicBezTo>
                    <a:pt x="4791" y="1480"/>
                    <a:pt x="3040" y="2895"/>
                    <a:pt x="2018" y="5273"/>
                  </a:cubicBezTo>
                  <a:cubicBezTo>
                    <a:pt x="997" y="7652"/>
                    <a:pt x="705" y="10995"/>
                    <a:pt x="413" y="13630"/>
                  </a:cubicBezTo>
                  <a:cubicBezTo>
                    <a:pt x="121" y="16266"/>
                    <a:pt x="-171" y="18195"/>
                    <a:pt x="121" y="19416"/>
                  </a:cubicBezTo>
                  <a:cubicBezTo>
                    <a:pt x="413" y="20638"/>
                    <a:pt x="1288" y="21152"/>
                    <a:pt x="3186" y="21280"/>
                  </a:cubicBezTo>
                  <a:cubicBezTo>
                    <a:pt x="5083" y="21409"/>
                    <a:pt x="8002" y="21152"/>
                    <a:pt x="10629" y="20573"/>
                  </a:cubicBezTo>
                  <a:cubicBezTo>
                    <a:pt x="13256" y="19995"/>
                    <a:pt x="15591" y="19095"/>
                    <a:pt x="17926" y="18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4705349" y="5058595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4908549" y="5129390"/>
              <a:ext cx="146051" cy="118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9" fill="norm" stroke="1" extrusionOk="0">
                  <a:moveTo>
                    <a:pt x="0" y="3186"/>
                  </a:moveTo>
                  <a:cubicBezTo>
                    <a:pt x="939" y="1696"/>
                    <a:pt x="1878" y="206"/>
                    <a:pt x="3130" y="20"/>
                  </a:cubicBezTo>
                  <a:cubicBezTo>
                    <a:pt x="4383" y="-166"/>
                    <a:pt x="5948" y="951"/>
                    <a:pt x="6887" y="3558"/>
                  </a:cubicBezTo>
                  <a:cubicBezTo>
                    <a:pt x="7826" y="6165"/>
                    <a:pt x="8139" y="10262"/>
                    <a:pt x="7826" y="13613"/>
                  </a:cubicBezTo>
                  <a:cubicBezTo>
                    <a:pt x="7513" y="16965"/>
                    <a:pt x="6574" y="19572"/>
                    <a:pt x="6887" y="20503"/>
                  </a:cubicBezTo>
                  <a:cubicBezTo>
                    <a:pt x="7200" y="21434"/>
                    <a:pt x="8765" y="20689"/>
                    <a:pt x="11426" y="19386"/>
                  </a:cubicBezTo>
                  <a:cubicBezTo>
                    <a:pt x="14087" y="18082"/>
                    <a:pt x="17843" y="16220"/>
                    <a:pt x="21600" y="14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5137149" y="4823645"/>
              <a:ext cx="104532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600" fill="norm" stroke="1" extrusionOk="0">
                  <a:moveTo>
                    <a:pt x="0" y="0"/>
                  </a:moveTo>
                  <a:cubicBezTo>
                    <a:pt x="5506" y="1376"/>
                    <a:pt x="11012" y="2753"/>
                    <a:pt x="15035" y="4976"/>
                  </a:cubicBezTo>
                  <a:cubicBezTo>
                    <a:pt x="19059" y="7200"/>
                    <a:pt x="21600" y="10271"/>
                    <a:pt x="20753" y="13024"/>
                  </a:cubicBezTo>
                  <a:cubicBezTo>
                    <a:pt x="19906" y="15776"/>
                    <a:pt x="15671" y="18212"/>
                    <a:pt x="12282" y="19588"/>
                  </a:cubicBezTo>
                  <a:cubicBezTo>
                    <a:pt x="8894" y="20965"/>
                    <a:pt x="6353" y="21282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5613399" y="5017817"/>
              <a:ext cx="1651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815" y="12302"/>
                    <a:pt x="11631" y="4448"/>
                    <a:pt x="15231" y="1502"/>
                  </a:cubicBezTo>
                  <a:cubicBezTo>
                    <a:pt x="18831" y="-1443"/>
                    <a:pt x="2021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5638799" y="5147495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6169755" y="4748048"/>
              <a:ext cx="91345" cy="47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77" fill="norm" stroke="1" extrusionOk="0">
                  <a:moveTo>
                    <a:pt x="4985" y="21477"/>
                  </a:moveTo>
                  <a:cubicBezTo>
                    <a:pt x="3512" y="21095"/>
                    <a:pt x="2040" y="20712"/>
                    <a:pt x="1303" y="19374"/>
                  </a:cubicBezTo>
                  <a:cubicBezTo>
                    <a:pt x="567" y="18036"/>
                    <a:pt x="567" y="15742"/>
                    <a:pt x="812" y="13066"/>
                  </a:cubicBezTo>
                  <a:cubicBezTo>
                    <a:pt x="1058" y="10390"/>
                    <a:pt x="1549" y="7332"/>
                    <a:pt x="2040" y="5325"/>
                  </a:cubicBezTo>
                  <a:cubicBezTo>
                    <a:pt x="2530" y="3318"/>
                    <a:pt x="3021" y="2362"/>
                    <a:pt x="4003" y="1597"/>
                  </a:cubicBezTo>
                  <a:cubicBezTo>
                    <a:pt x="4985" y="833"/>
                    <a:pt x="6458" y="259"/>
                    <a:pt x="8421" y="68"/>
                  </a:cubicBezTo>
                  <a:cubicBezTo>
                    <a:pt x="10385" y="-123"/>
                    <a:pt x="12840" y="68"/>
                    <a:pt x="15540" y="881"/>
                  </a:cubicBezTo>
                  <a:cubicBezTo>
                    <a:pt x="18240" y="1693"/>
                    <a:pt x="21185" y="3127"/>
                    <a:pt x="21185" y="4465"/>
                  </a:cubicBezTo>
                  <a:cubicBezTo>
                    <a:pt x="21185" y="5803"/>
                    <a:pt x="18240" y="7045"/>
                    <a:pt x="15294" y="7810"/>
                  </a:cubicBezTo>
                  <a:cubicBezTo>
                    <a:pt x="12349" y="8574"/>
                    <a:pt x="9403" y="8861"/>
                    <a:pt x="6703" y="9052"/>
                  </a:cubicBezTo>
                  <a:cubicBezTo>
                    <a:pt x="4003" y="9243"/>
                    <a:pt x="1549" y="9339"/>
                    <a:pt x="567" y="9673"/>
                  </a:cubicBezTo>
                  <a:cubicBezTo>
                    <a:pt x="-415" y="10008"/>
                    <a:pt x="76" y="10581"/>
                    <a:pt x="567" y="11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216649" y="4931595"/>
              <a:ext cx="1905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400"/>
                  </a:moveTo>
                  <a:cubicBezTo>
                    <a:pt x="2160" y="7600"/>
                    <a:pt x="4320" y="6800"/>
                    <a:pt x="6600" y="7100"/>
                  </a:cubicBezTo>
                  <a:cubicBezTo>
                    <a:pt x="8880" y="7400"/>
                    <a:pt x="11280" y="8800"/>
                    <a:pt x="12600" y="11000"/>
                  </a:cubicBezTo>
                  <a:cubicBezTo>
                    <a:pt x="13920" y="13200"/>
                    <a:pt x="14160" y="16200"/>
                    <a:pt x="13440" y="18300"/>
                  </a:cubicBezTo>
                  <a:cubicBezTo>
                    <a:pt x="12720" y="20400"/>
                    <a:pt x="11040" y="21600"/>
                    <a:pt x="10080" y="21600"/>
                  </a:cubicBezTo>
                  <a:cubicBezTo>
                    <a:pt x="9120" y="21600"/>
                    <a:pt x="8880" y="20400"/>
                    <a:pt x="9360" y="17500"/>
                  </a:cubicBezTo>
                  <a:cubicBezTo>
                    <a:pt x="9840" y="14600"/>
                    <a:pt x="11040" y="10000"/>
                    <a:pt x="13200" y="6800"/>
                  </a:cubicBezTo>
                  <a:cubicBezTo>
                    <a:pt x="15360" y="3600"/>
                    <a:pt x="184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6460411" y="4797162"/>
              <a:ext cx="143590" cy="28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65" fill="norm" stroke="1" extrusionOk="0">
                  <a:moveTo>
                    <a:pt x="19358" y="2918"/>
                  </a:moveTo>
                  <a:cubicBezTo>
                    <a:pt x="19045" y="1972"/>
                    <a:pt x="18732" y="1026"/>
                    <a:pt x="17793" y="474"/>
                  </a:cubicBezTo>
                  <a:cubicBezTo>
                    <a:pt x="16853" y="-77"/>
                    <a:pt x="15288" y="-235"/>
                    <a:pt x="12940" y="474"/>
                  </a:cubicBezTo>
                  <a:cubicBezTo>
                    <a:pt x="10593" y="1184"/>
                    <a:pt x="7462" y="2761"/>
                    <a:pt x="5114" y="5677"/>
                  </a:cubicBezTo>
                  <a:cubicBezTo>
                    <a:pt x="2766" y="8594"/>
                    <a:pt x="1201" y="12851"/>
                    <a:pt x="419" y="15453"/>
                  </a:cubicBezTo>
                  <a:cubicBezTo>
                    <a:pt x="-364" y="18054"/>
                    <a:pt x="-364" y="19000"/>
                    <a:pt x="3236" y="19710"/>
                  </a:cubicBezTo>
                  <a:cubicBezTo>
                    <a:pt x="6836" y="20419"/>
                    <a:pt x="14036" y="20892"/>
                    <a:pt x="21236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6662522" y="4831919"/>
              <a:ext cx="144679" cy="261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31" fill="norm" stroke="1" extrusionOk="0">
                  <a:moveTo>
                    <a:pt x="21397" y="4509"/>
                  </a:moveTo>
                  <a:cubicBezTo>
                    <a:pt x="21397" y="2953"/>
                    <a:pt x="21397" y="1398"/>
                    <a:pt x="20614" y="621"/>
                  </a:cubicBezTo>
                  <a:cubicBezTo>
                    <a:pt x="19832" y="-157"/>
                    <a:pt x="18267" y="-157"/>
                    <a:pt x="15762" y="361"/>
                  </a:cubicBezTo>
                  <a:cubicBezTo>
                    <a:pt x="13258" y="880"/>
                    <a:pt x="9814" y="1917"/>
                    <a:pt x="6997" y="4336"/>
                  </a:cubicBezTo>
                  <a:cubicBezTo>
                    <a:pt x="4180" y="6755"/>
                    <a:pt x="1988" y="10557"/>
                    <a:pt x="893" y="13408"/>
                  </a:cubicBezTo>
                  <a:cubicBezTo>
                    <a:pt x="-203" y="16259"/>
                    <a:pt x="-203" y="18160"/>
                    <a:pt x="423" y="19369"/>
                  </a:cubicBezTo>
                  <a:cubicBezTo>
                    <a:pt x="1049" y="20579"/>
                    <a:pt x="2301" y="21097"/>
                    <a:pt x="4806" y="21270"/>
                  </a:cubicBezTo>
                  <a:cubicBezTo>
                    <a:pt x="7310" y="21443"/>
                    <a:pt x="11067" y="21270"/>
                    <a:pt x="13884" y="20493"/>
                  </a:cubicBezTo>
                  <a:cubicBezTo>
                    <a:pt x="16701" y="19715"/>
                    <a:pt x="18580" y="18333"/>
                    <a:pt x="20458" y="16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6661149" y="4995095"/>
              <a:ext cx="184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6877049" y="5014145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6940549" y="4798245"/>
              <a:ext cx="102147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9" h="21600" fill="norm" stroke="1" extrusionOk="0">
                  <a:moveTo>
                    <a:pt x="0" y="0"/>
                  </a:moveTo>
                  <a:cubicBezTo>
                    <a:pt x="5506" y="1867"/>
                    <a:pt x="11012" y="3733"/>
                    <a:pt x="15035" y="5800"/>
                  </a:cubicBezTo>
                  <a:cubicBezTo>
                    <a:pt x="19059" y="7867"/>
                    <a:pt x="21600" y="10133"/>
                    <a:pt x="19906" y="12800"/>
                  </a:cubicBezTo>
                  <a:cubicBezTo>
                    <a:pt x="18212" y="15467"/>
                    <a:pt x="12282" y="18533"/>
                    <a:pt x="6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7296149" y="4995095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4400"/>
                    <a:pt x="1440" y="7200"/>
                    <a:pt x="3120" y="3600"/>
                  </a:cubicBezTo>
                  <a:cubicBezTo>
                    <a:pt x="4800" y="0"/>
                    <a:pt x="7440" y="0"/>
                    <a:pt x="10680" y="0"/>
                  </a:cubicBezTo>
                  <a:cubicBezTo>
                    <a:pt x="13920" y="0"/>
                    <a:pt x="177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7416799" y="4956995"/>
              <a:ext cx="25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7785894" y="4674548"/>
              <a:ext cx="101078" cy="428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35" fill="norm" stroke="1" extrusionOk="0">
                  <a:moveTo>
                    <a:pt x="2480" y="21435"/>
                  </a:moveTo>
                  <a:cubicBezTo>
                    <a:pt x="1598" y="19423"/>
                    <a:pt x="717" y="17411"/>
                    <a:pt x="276" y="14500"/>
                  </a:cubicBezTo>
                  <a:cubicBezTo>
                    <a:pt x="-165" y="11588"/>
                    <a:pt x="-165" y="7776"/>
                    <a:pt x="937" y="5182"/>
                  </a:cubicBezTo>
                  <a:cubicBezTo>
                    <a:pt x="2039" y="2588"/>
                    <a:pt x="4243" y="1211"/>
                    <a:pt x="6668" y="523"/>
                  </a:cubicBezTo>
                  <a:cubicBezTo>
                    <a:pt x="9092" y="-165"/>
                    <a:pt x="11737" y="-165"/>
                    <a:pt x="14602" y="470"/>
                  </a:cubicBezTo>
                  <a:cubicBezTo>
                    <a:pt x="17468" y="1106"/>
                    <a:pt x="20553" y="2376"/>
                    <a:pt x="20994" y="4176"/>
                  </a:cubicBezTo>
                  <a:cubicBezTo>
                    <a:pt x="21435" y="5976"/>
                    <a:pt x="19231" y="8306"/>
                    <a:pt x="16586" y="9682"/>
                  </a:cubicBezTo>
                  <a:cubicBezTo>
                    <a:pt x="13941" y="11059"/>
                    <a:pt x="10855" y="11482"/>
                    <a:pt x="8211" y="11588"/>
                  </a:cubicBezTo>
                  <a:cubicBezTo>
                    <a:pt x="5566" y="11694"/>
                    <a:pt x="3362" y="11482"/>
                    <a:pt x="3362" y="11111"/>
                  </a:cubicBezTo>
                  <a:cubicBezTo>
                    <a:pt x="3362" y="10741"/>
                    <a:pt x="5566" y="10211"/>
                    <a:pt x="7770" y="9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7905749" y="4861745"/>
              <a:ext cx="171451" cy="164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9023"/>
                  </a:moveTo>
                  <a:cubicBezTo>
                    <a:pt x="1333" y="9023"/>
                    <a:pt x="2667" y="9023"/>
                    <a:pt x="4133" y="10253"/>
                  </a:cubicBezTo>
                  <a:cubicBezTo>
                    <a:pt x="5600" y="11484"/>
                    <a:pt x="7200" y="13944"/>
                    <a:pt x="8000" y="16132"/>
                  </a:cubicBezTo>
                  <a:cubicBezTo>
                    <a:pt x="8800" y="18319"/>
                    <a:pt x="8800" y="20233"/>
                    <a:pt x="8133" y="20916"/>
                  </a:cubicBezTo>
                  <a:cubicBezTo>
                    <a:pt x="7467" y="21600"/>
                    <a:pt x="6133" y="21053"/>
                    <a:pt x="5200" y="19959"/>
                  </a:cubicBezTo>
                  <a:cubicBezTo>
                    <a:pt x="4267" y="18866"/>
                    <a:pt x="3733" y="17225"/>
                    <a:pt x="4800" y="14081"/>
                  </a:cubicBezTo>
                  <a:cubicBezTo>
                    <a:pt x="5867" y="10937"/>
                    <a:pt x="8533" y="6289"/>
                    <a:pt x="11600" y="3691"/>
                  </a:cubicBezTo>
                  <a:cubicBezTo>
                    <a:pt x="14667" y="1094"/>
                    <a:pt x="18133" y="5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8117121" y="4739318"/>
              <a:ext cx="163280" cy="301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49" fill="norm" stroke="1" extrusionOk="0">
                  <a:moveTo>
                    <a:pt x="17810" y="3700"/>
                  </a:moveTo>
                  <a:cubicBezTo>
                    <a:pt x="18083" y="2508"/>
                    <a:pt x="18357" y="1317"/>
                    <a:pt x="17810" y="646"/>
                  </a:cubicBezTo>
                  <a:cubicBezTo>
                    <a:pt x="17263" y="-24"/>
                    <a:pt x="15896" y="-173"/>
                    <a:pt x="13845" y="199"/>
                  </a:cubicBezTo>
                  <a:cubicBezTo>
                    <a:pt x="11795" y="572"/>
                    <a:pt x="9061" y="1466"/>
                    <a:pt x="6463" y="3477"/>
                  </a:cubicBezTo>
                  <a:cubicBezTo>
                    <a:pt x="3866" y="5488"/>
                    <a:pt x="1405" y="8616"/>
                    <a:pt x="448" y="11595"/>
                  </a:cubicBezTo>
                  <a:cubicBezTo>
                    <a:pt x="-509" y="14575"/>
                    <a:pt x="38" y="17405"/>
                    <a:pt x="2362" y="19118"/>
                  </a:cubicBezTo>
                  <a:cubicBezTo>
                    <a:pt x="4686" y="20831"/>
                    <a:pt x="8787" y="21427"/>
                    <a:pt x="12205" y="21204"/>
                  </a:cubicBezTo>
                  <a:cubicBezTo>
                    <a:pt x="15623" y="20980"/>
                    <a:pt x="18357" y="19937"/>
                    <a:pt x="21091" y="18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8325355" y="4747880"/>
              <a:ext cx="160690" cy="285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293" fill="norm" stroke="1" extrusionOk="0">
                  <a:moveTo>
                    <a:pt x="20972" y="2806"/>
                  </a:moveTo>
                  <a:cubicBezTo>
                    <a:pt x="21252" y="2017"/>
                    <a:pt x="21533" y="1229"/>
                    <a:pt x="20972" y="677"/>
                  </a:cubicBezTo>
                  <a:cubicBezTo>
                    <a:pt x="20411" y="125"/>
                    <a:pt x="19008" y="-190"/>
                    <a:pt x="16764" y="125"/>
                  </a:cubicBezTo>
                  <a:cubicBezTo>
                    <a:pt x="14520" y="441"/>
                    <a:pt x="11434" y="1387"/>
                    <a:pt x="8629" y="3673"/>
                  </a:cubicBezTo>
                  <a:cubicBezTo>
                    <a:pt x="5824" y="5959"/>
                    <a:pt x="3299" y="9585"/>
                    <a:pt x="1897" y="12265"/>
                  </a:cubicBezTo>
                  <a:cubicBezTo>
                    <a:pt x="494" y="14946"/>
                    <a:pt x="214" y="16680"/>
                    <a:pt x="73" y="17941"/>
                  </a:cubicBezTo>
                  <a:cubicBezTo>
                    <a:pt x="-67" y="19203"/>
                    <a:pt x="-67" y="19991"/>
                    <a:pt x="634" y="20543"/>
                  </a:cubicBezTo>
                  <a:cubicBezTo>
                    <a:pt x="1336" y="21095"/>
                    <a:pt x="2738" y="21410"/>
                    <a:pt x="5543" y="21252"/>
                  </a:cubicBezTo>
                  <a:cubicBezTo>
                    <a:pt x="8349" y="21095"/>
                    <a:pt x="12556" y="20464"/>
                    <a:pt x="14941" y="19991"/>
                  </a:cubicBezTo>
                  <a:cubicBezTo>
                    <a:pt x="17325" y="19518"/>
                    <a:pt x="17886" y="19203"/>
                    <a:pt x="18447" y="18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8343899" y="4909867"/>
              <a:ext cx="952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440" y="12302"/>
                    <a:pt x="2880" y="4448"/>
                    <a:pt x="6480" y="1502"/>
                  </a:cubicBezTo>
                  <a:cubicBezTo>
                    <a:pt x="10080" y="-1443"/>
                    <a:pt x="1584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8534399" y="4954152"/>
              <a:ext cx="133351" cy="11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2884"/>
                  </a:moveTo>
                  <a:cubicBezTo>
                    <a:pt x="1371" y="1706"/>
                    <a:pt x="2743" y="527"/>
                    <a:pt x="4286" y="135"/>
                  </a:cubicBezTo>
                  <a:cubicBezTo>
                    <a:pt x="5829" y="-258"/>
                    <a:pt x="7543" y="135"/>
                    <a:pt x="8743" y="2295"/>
                  </a:cubicBezTo>
                  <a:cubicBezTo>
                    <a:pt x="9943" y="4455"/>
                    <a:pt x="10629" y="8382"/>
                    <a:pt x="10457" y="11327"/>
                  </a:cubicBezTo>
                  <a:cubicBezTo>
                    <a:pt x="10286" y="14273"/>
                    <a:pt x="9257" y="16237"/>
                    <a:pt x="8229" y="18004"/>
                  </a:cubicBezTo>
                  <a:cubicBezTo>
                    <a:pt x="7200" y="19771"/>
                    <a:pt x="6171" y="21342"/>
                    <a:pt x="8400" y="21146"/>
                  </a:cubicBezTo>
                  <a:cubicBezTo>
                    <a:pt x="10629" y="20949"/>
                    <a:pt x="16114" y="18986"/>
                    <a:pt x="21600" y="17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8743949" y="4683945"/>
              <a:ext cx="11731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600" fill="norm" stroke="1" extrusionOk="0">
                  <a:moveTo>
                    <a:pt x="0" y="0"/>
                  </a:moveTo>
                  <a:cubicBezTo>
                    <a:pt x="3789" y="592"/>
                    <a:pt x="7579" y="1184"/>
                    <a:pt x="11179" y="2712"/>
                  </a:cubicBezTo>
                  <a:cubicBezTo>
                    <a:pt x="14779" y="4241"/>
                    <a:pt x="18189" y="6707"/>
                    <a:pt x="19895" y="9123"/>
                  </a:cubicBezTo>
                  <a:cubicBezTo>
                    <a:pt x="21600" y="11540"/>
                    <a:pt x="21600" y="13907"/>
                    <a:pt x="18000" y="15978"/>
                  </a:cubicBezTo>
                  <a:cubicBezTo>
                    <a:pt x="14400" y="18049"/>
                    <a:pt x="7200" y="198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660399" y="3413945"/>
              <a:ext cx="1441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8" y="17169"/>
                    <a:pt x="1396" y="12738"/>
                    <a:pt x="2284" y="9415"/>
                  </a:cubicBezTo>
                  <a:cubicBezTo>
                    <a:pt x="3172" y="6092"/>
                    <a:pt x="4250" y="3877"/>
                    <a:pt x="5408" y="2492"/>
                  </a:cubicBezTo>
                  <a:cubicBezTo>
                    <a:pt x="6566" y="1108"/>
                    <a:pt x="7803" y="554"/>
                    <a:pt x="9040" y="277"/>
                  </a:cubicBezTo>
                  <a:cubicBezTo>
                    <a:pt x="10277" y="0"/>
                    <a:pt x="11514" y="0"/>
                    <a:pt x="12703" y="0"/>
                  </a:cubicBezTo>
                  <a:cubicBezTo>
                    <a:pt x="13893" y="0"/>
                    <a:pt x="15034" y="0"/>
                    <a:pt x="16335" y="277"/>
                  </a:cubicBezTo>
                  <a:cubicBezTo>
                    <a:pt x="17635" y="554"/>
                    <a:pt x="19094" y="1108"/>
                    <a:pt x="19998" y="1938"/>
                  </a:cubicBezTo>
                  <a:cubicBezTo>
                    <a:pt x="20902" y="2769"/>
                    <a:pt x="21251" y="3877"/>
                    <a:pt x="21600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911135" y="3524011"/>
              <a:ext cx="1139916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fill="norm" stroke="1" extrusionOk="0">
                  <a:moveTo>
                    <a:pt x="303" y="21600"/>
                  </a:moveTo>
                  <a:cubicBezTo>
                    <a:pt x="142" y="15429"/>
                    <a:pt x="-18" y="9257"/>
                    <a:pt x="2" y="6171"/>
                  </a:cubicBezTo>
                  <a:cubicBezTo>
                    <a:pt x="22" y="3086"/>
                    <a:pt x="222" y="3086"/>
                    <a:pt x="1104" y="3086"/>
                  </a:cubicBezTo>
                  <a:cubicBezTo>
                    <a:pt x="1986" y="3086"/>
                    <a:pt x="3549" y="3086"/>
                    <a:pt x="5232" y="2314"/>
                  </a:cubicBezTo>
                  <a:cubicBezTo>
                    <a:pt x="6915" y="1543"/>
                    <a:pt x="8718" y="0"/>
                    <a:pt x="10522" y="0"/>
                  </a:cubicBezTo>
                  <a:cubicBezTo>
                    <a:pt x="12325" y="0"/>
                    <a:pt x="14128" y="1543"/>
                    <a:pt x="15972" y="5400"/>
                  </a:cubicBezTo>
                  <a:cubicBezTo>
                    <a:pt x="17815" y="9257"/>
                    <a:pt x="19699" y="15429"/>
                    <a:pt x="215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1313321" y="6055545"/>
              <a:ext cx="54723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2797" y="21600"/>
                  </a:moveTo>
                  <a:cubicBezTo>
                    <a:pt x="2213" y="18720"/>
                    <a:pt x="1629" y="15840"/>
                    <a:pt x="1087" y="15120"/>
                  </a:cubicBezTo>
                  <a:cubicBezTo>
                    <a:pt x="545" y="14400"/>
                    <a:pt x="44" y="15840"/>
                    <a:pt x="3" y="16560"/>
                  </a:cubicBezTo>
                  <a:cubicBezTo>
                    <a:pt x="-39" y="17280"/>
                    <a:pt x="378" y="17280"/>
                    <a:pt x="1963" y="15120"/>
                  </a:cubicBezTo>
                  <a:cubicBezTo>
                    <a:pt x="3547" y="12960"/>
                    <a:pt x="6299" y="8640"/>
                    <a:pt x="9760" y="5760"/>
                  </a:cubicBezTo>
                  <a:cubicBezTo>
                    <a:pt x="13221" y="2880"/>
                    <a:pt x="17391" y="1440"/>
                    <a:pt x="215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279061" y="6099995"/>
              <a:ext cx="708489" cy="162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93" fill="norm" stroke="1" extrusionOk="0">
                  <a:moveTo>
                    <a:pt x="1268" y="20197"/>
                  </a:moveTo>
                  <a:cubicBezTo>
                    <a:pt x="689" y="20758"/>
                    <a:pt x="111" y="21319"/>
                    <a:pt x="14" y="21460"/>
                  </a:cubicBezTo>
                  <a:cubicBezTo>
                    <a:pt x="-82" y="21600"/>
                    <a:pt x="304" y="21319"/>
                    <a:pt x="1589" y="20197"/>
                  </a:cubicBezTo>
                  <a:cubicBezTo>
                    <a:pt x="2875" y="19075"/>
                    <a:pt x="5061" y="17112"/>
                    <a:pt x="7311" y="15008"/>
                  </a:cubicBezTo>
                  <a:cubicBezTo>
                    <a:pt x="9561" y="12904"/>
                    <a:pt x="11875" y="10660"/>
                    <a:pt x="14254" y="8135"/>
                  </a:cubicBezTo>
                  <a:cubicBezTo>
                    <a:pt x="16632" y="5610"/>
                    <a:pt x="19075" y="2805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1817994" y="5917020"/>
              <a:ext cx="258337" cy="329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386" fill="norm" stroke="1" extrusionOk="0">
                  <a:moveTo>
                    <a:pt x="2909" y="749"/>
                  </a:moveTo>
                  <a:cubicBezTo>
                    <a:pt x="1549" y="611"/>
                    <a:pt x="188" y="474"/>
                    <a:pt x="18" y="268"/>
                  </a:cubicBezTo>
                  <a:cubicBezTo>
                    <a:pt x="-152" y="61"/>
                    <a:pt x="868" y="-214"/>
                    <a:pt x="4185" y="268"/>
                  </a:cubicBezTo>
                  <a:cubicBezTo>
                    <a:pt x="7502" y="749"/>
                    <a:pt x="13114" y="1987"/>
                    <a:pt x="16601" y="3707"/>
                  </a:cubicBezTo>
                  <a:cubicBezTo>
                    <a:pt x="20087" y="5427"/>
                    <a:pt x="21448" y="7628"/>
                    <a:pt x="20428" y="10655"/>
                  </a:cubicBezTo>
                  <a:cubicBezTo>
                    <a:pt x="19407" y="13682"/>
                    <a:pt x="16005" y="17534"/>
                    <a:pt x="12604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3009899" y="5784611"/>
              <a:ext cx="103029" cy="567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220" fill="norm" stroke="1" extrusionOk="0">
                  <a:moveTo>
                    <a:pt x="2541" y="11077"/>
                  </a:moveTo>
                  <a:cubicBezTo>
                    <a:pt x="2965" y="13055"/>
                    <a:pt x="3388" y="15033"/>
                    <a:pt x="3600" y="16655"/>
                  </a:cubicBezTo>
                  <a:cubicBezTo>
                    <a:pt x="3812" y="18277"/>
                    <a:pt x="3812" y="19543"/>
                    <a:pt x="3812" y="20374"/>
                  </a:cubicBezTo>
                  <a:cubicBezTo>
                    <a:pt x="3812" y="21204"/>
                    <a:pt x="3812" y="21600"/>
                    <a:pt x="3176" y="20730"/>
                  </a:cubicBezTo>
                  <a:cubicBezTo>
                    <a:pt x="2541" y="19859"/>
                    <a:pt x="1271" y="17723"/>
                    <a:pt x="635" y="15270"/>
                  </a:cubicBezTo>
                  <a:cubicBezTo>
                    <a:pt x="0" y="12818"/>
                    <a:pt x="0" y="10048"/>
                    <a:pt x="1482" y="7556"/>
                  </a:cubicBezTo>
                  <a:cubicBezTo>
                    <a:pt x="2965" y="5064"/>
                    <a:pt x="5929" y="2848"/>
                    <a:pt x="8471" y="1582"/>
                  </a:cubicBezTo>
                  <a:cubicBezTo>
                    <a:pt x="11012" y="316"/>
                    <a:pt x="13129" y="0"/>
                    <a:pt x="14824" y="0"/>
                  </a:cubicBezTo>
                  <a:cubicBezTo>
                    <a:pt x="16518" y="0"/>
                    <a:pt x="17788" y="316"/>
                    <a:pt x="19059" y="1385"/>
                  </a:cubicBezTo>
                  <a:cubicBezTo>
                    <a:pt x="20329" y="2453"/>
                    <a:pt x="21600" y="4273"/>
                    <a:pt x="19482" y="5934"/>
                  </a:cubicBezTo>
                  <a:cubicBezTo>
                    <a:pt x="17365" y="7596"/>
                    <a:pt x="11859" y="9099"/>
                    <a:pt x="8047" y="9930"/>
                  </a:cubicBezTo>
                  <a:cubicBezTo>
                    <a:pt x="4235" y="10760"/>
                    <a:pt x="2118" y="10919"/>
                    <a:pt x="0" y="1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3136849" y="6055545"/>
              <a:ext cx="177852" cy="239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51" fill="norm" stroke="1" extrusionOk="0">
                  <a:moveTo>
                    <a:pt x="768" y="5071"/>
                  </a:moveTo>
                  <a:cubicBezTo>
                    <a:pt x="260" y="3757"/>
                    <a:pt x="-248" y="2442"/>
                    <a:pt x="133" y="1972"/>
                  </a:cubicBezTo>
                  <a:cubicBezTo>
                    <a:pt x="514" y="1503"/>
                    <a:pt x="1785" y="1878"/>
                    <a:pt x="3945" y="3757"/>
                  </a:cubicBezTo>
                  <a:cubicBezTo>
                    <a:pt x="6105" y="5635"/>
                    <a:pt x="9154" y="9016"/>
                    <a:pt x="10425" y="12115"/>
                  </a:cubicBezTo>
                  <a:cubicBezTo>
                    <a:pt x="11696" y="15214"/>
                    <a:pt x="11187" y="18031"/>
                    <a:pt x="10298" y="19628"/>
                  </a:cubicBezTo>
                  <a:cubicBezTo>
                    <a:pt x="9408" y="21224"/>
                    <a:pt x="8138" y="21600"/>
                    <a:pt x="7121" y="20943"/>
                  </a:cubicBezTo>
                  <a:cubicBezTo>
                    <a:pt x="6105" y="20285"/>
                    <a:pt x="5343" y="18595"/>
                    <a:pt x="6105" y="15496"/>
                  </a:cubicBezTo>
                  <a:cubicBezTo>
                    <a:pt x="6867" y="12397"/>
                    <a:pt x="9154" y="7889"/>
                    <a:pt x="11950" y="5071"/>
                  </a:cubicBezTo>
                  <a:cubicBezTo>
                    <a:pt x="14745" y="2254"/>
                    <a:pt x="18048" y="1127"/>
                    <a:pt x="21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467708" y="5851413"/>
              <a:ext cx="164492" cy="420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32" fill="norm" stroke="1" extrusionOk="0">
                  <a:moveTo>
                    <a:pt x="20982" y="4260"/>
                  </a:moveTo>
                  <a:cubicBezTo>
                    <a:pt x="20982" y="3396"/>
                    <a:pt x="20982" y="2532"/>
                    <a:pt x="20577" y="1830"/>
                  </a:cubicBezTo>
                  <a:cubicBezTo>
                    <a:pt x="20172" y="1128"/>
                    <a:pt x="19362" y="588"/>
                    <a:pt x="18282" y="264"/>
                  </a:cubicBezTo>
                  <a:cubicBezTo>
                    <a:pt x="17202" y="-60"/>
                    <a:pt x="15852" y="-168"/>
                    <a:pt x="13962" y="426"/>
                  </a:cubicBezTo>
                  <a:cubicBezTo>
                    <a:pt x="12072" y="1020"/>
                    <a:pt x="9642" y="2316"/>
                    <a:pt x="6942" y="4854"/>
                  </a:cubicBezTo>
                  <a:cubicBezTo>
                    <a:pt x="4242" y="7392"/>
                    <a:pt x="1272" y="11172"/>
                    <a:pt x="327" y="13872"/>
                  </a:cubicBezTo>
                  <a:cubicBezTo>
                    <a:pt x="-618" y="16572"/>
                    <a:pt x="462" y="18192"/>
                    <a:pt x="3837" y="19272"/>
                  </a:cubicBezTo>
                  <a:cubicBezTo>
                    <a:pt x="7212" y="20352"/>
                    <a:pt x="12882" y="20892"/>
                    <a:pt x="18552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680222" y="5898618"/>
              <a:ext cx="237728" cy="334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16" fill="norm" stroke="1" extrusionOk="0">
                  <a:moveTo>
                    <a:pt x="21469" y="3124"/>
                  </a:moveTo>
                  <a:cubicBezTo>
                    <a:pt x="21278" y="2044"/>
                    <a:pt x="21087" y="964"/>
                    <a:pt x="20513" y="424"/>
                  </a:cubicBezTo>
                  <a:cubicBezTo>
                    <a:pt x="19940" y="-116"/>
                    <a:pt x="18984" y="-116"/>
                    <a:pt x="17168" y="289"/>
                  </a:cubicBezTo>
                  <a:cubicBezTo>
                    <a:pt x="15352" y="694"/>
                    <a:pt x="12676" y="1504"/>
                    <a:pt x="9713" y="3259"/>
                  </a:cubicBezTo>
                  <a:cubicBezTo>
                    <a:pt x="6750" y="5014"/>
                    <a:pt x="3501" y="7714"/>
                    <a:pt x="1781" y="10211"/>
                  </a:cubicBezTo>
                  <a:cubicBezTo>
                    <a:pt x="60" y="12709"/>
                    <a:pt x="-131" y="15004"/>
                    <a:pt x="60" y="16759"/>
                  </a:cubicBezTo>
                  <a:cubicBezTo>
                    <a:pt x="251" y="18514"/>
                    <a:pt x="825" y="19729"/>
                    <a:pt x="2927" y="20472"/>
                  </a:cubicBezTo>
                  <a:cubicBezTo>
                    <a:pt x="5030" y="21214"/>
                    <a:pt x="8662" y="21484"/>
                    <a:pt x="11434" y="21214"/>
                  </a:cubicBezTo>
                  <a:cubicBezTo>
                    <a:pt x="14205" y="20944"/>
                    <a:pt x="16117" y="20134"/>
                    <a:pt x="18028" y="19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3714749" y="6110699"/>
              <a:ext cx="222251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3291" y="13094"/>
                    <a:pt x="6583" y="5581"/>
                    <a:pt x="10183" y="2294"/>
                  </a:cubicBezTo>
                  <a:cubicBezTo>
                    <a:pt x="13783" y="-993"/>
                    <a:pt x="17691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981399" y="6195245"/>
              <a:ext cx="25452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3789"/>
                    <a:pt x="-1622" y="7579"/>
                    <a:pt x="870" y="11179"/>
                  </a:cubicBezTo>
                  <a:cubicBezTo>
                    <a:pt x="3363" y="14779"/>
                    <a:pt x="11670" y="18189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4197349" y="5985695"/>
              <a:ext cx="178860" cy="291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30" fill="norm" stroke="1" extrusionOk="0">
                  <a:moveTo>
                    <a:pt x="1507" y="0"/>
                  </a:moveTo>
                  <a:cubicBezTo>
                    <a:pt x="753" y="3130"/>
                    <a:pt x="0" y="6261"/>
                    <a:pt x="0" y="9626"/>
                  </a:cubicBezTo>
                  <a:cubicBezTo>
                    <a:pt x="0" y="12991"/>
                    <a:pt x="753" y="16591"/>
                    <a:pt x="1633" y="18704"/>
                  </a:cubicBezTo>
                  <a:cubicBezTo>
                    <a:pt x="2512" y="20817"/>
                    <a:pt x="3516" y="21443"/>
                    <a:pt x="5526" y="21522"/>
                  </a:cubicBezTo>
                  <a:cubicBezTo>
                    <a:pt x="7535" y="21600"/>
                    <a:pt x="10549" y="21130"/>
                    <a:pt x="13437" y="19409"/>
                  </a:cubicBezTo>
                  <a:cubicBezTo>
                    <a:pt x="16326" y="17687"/>
                    <a:pt x="19088" y="14713"/>
                    <a:pt x="20344" y="11817"/>
                  </a:cubicBezTo>
                  <a:cubicBezTo>
                    <a:pt x="21600" y="8922"/>
                    <a:pt x="21349" y="6104"/>
                    <a:pt x="20595" y="4383"/>
                  </a:cubicBezTo>
                  <a:cubicBezTo>
                    <a:pt x="19842" y="2661"/>
                    <a:pt x="18586" y="2035"/>
                    <a:pt x="17330" y="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4578762" y="5867269"/>
              <a:ext cx="182456" cy="377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20" fill="norm" stroke="1" extrusionOk="0">
                  <a:moveTo>
                    <a:pt x="18362" y="3114"/>
                  </a:moveTo>
                  <a:cubicBezTo>
                    <a:pt x="19343" y="2634"/>
                    <a:pt x="20325" y="2154"/>
                    <a:pt x="20816" y="1614"/>
                  </a:cubicBezTo>
                  <a:cubicBezTo>
                    <a:pt x="21307" y="1074"/>
                    <a:pt x="21307" y="474"/>
                    <a:pt x="20571" y="174"/>
                  </a:cubicBezTo>
                  <a:cubicBezTo>
                    <a:pt x="19834" y="-126"/>
                    <a:pt x="18362" y="-126"/>
                    <a:pt x="15416" y="894"/>
                  </a:cubicBezTo>
                  <a:cubicBezTo>
                    <a:pt x="12471" y="1914"/>
                    <a:pt x="8052" y="3954"/>
                    <a:pt x="5107" y="6414"/>
                  </a:cubicBezTo>
                  <a:cubicBezTo>
                    <a:pt x="2162" y="8874"/>
                    <a:pt x="689" y="11754"/>
                    <a:pt x="198" y="14214"/>
                  </a:cubicBezTo>
                  <a:cubicBezTo>
                    <a:pt x="-293" y="16674"/>
                    <a:pt x="198" y="18714"/>
                    <a:pt x="934" y="19914"/>
                  </a:cubicBezTo>
                  <a:cubicBezTo>
                    <a:pt x="1671" y="21114"/>
                    <a:pt x="2652" y="21474"/>
                    <a:pt x="5843" y="21414"/>
                  </a:cubicBezTo>
                  <a:cubicBezTo>
                    <a:pt x="9034" y="21354"/>
                    <a:pt x="14434" y="20874"/>
                    <a:pt x="19834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4591049" y="6081450"/>
              <a:ext cx="19050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1256"/>
                  </a:moveTo>
                  <a:cubicBezTo>
                    <a:pt x="480" y="14056"/>
                    <a:pt x="960" y="6856"/>
                    <a:pt x="3360" y="3256"/>
                  </a:cubicBezTo>
                  <a:cubicBezTo>
                    <a:pt x="5760" y="-344"/>
                    <a:pt x="10080" y="-344"/>
                    <a:pt x="13440" y="376"/>
                  </a:cubicBezTo>
                  <a:cubicBezTo>
                    <a:pt x="16800" y="1096"/>
                    <a:pt x="19200" y="2536"/>
                    <a:pt x="21600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4806949" y="6174301"/>
              <a:ext cx="184151" cy="140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0" fill="norm" stroke="1" extrusionOk="0">
                  <a:moveTo>
                    <a:pt x="0" y="284"/>
                  </a:moveTo>
                  <a:cubicBezTo>
                    <a:pt x="1490" y="-33"/>
                    <a:pt x="2979" y="-351"/>
                    <a:pt x="4717" y="920"/>
                  </a:cubicBezTo>
                  <a:cubicBezTo>
                    <a:pt x="6455" y="2190"/>
                    <a:pt x="8441" y="5049"/>
                    <a:pt x="9062" y="8067"/>
                  </a:cubicBezTo>
                  <a:cubicBezTo>
                    <a:pt x="9683" y="11084"/>
                    <a:pt x="8938" y="14261"/>
                    <a:pt x="7945" y="16484"/>
                  </a:cubicBezTo>
                  <a:cubicBezTo>
                    <a:pt x="6952" y="18708"/>
                    <a:pt x="5710" y="19978"/>
                    <a:pt x="5710" y="20614"/>
                  </a:cubicBezTo>
                  <a:cubicBezTo>
                    <a:pt x="5710" y="21249"/>
                    <a:pt x="6952" y="21249"/>
                    <a:pt x="9807" y="20614"/>
                  </a:cubicBezTo>
                  <a:cubicBezTo>
                    <a:pt x="12662" y="19978"/>
                    <a:pt x="17131" y="18708"/>
                    <a:pt x="21600" y="17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5245099" y="5635340"/>
              <a:ext cx="50801" cy="883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5" fill="norm" stroke="1" extrusionOk="0">
                  <a:moveTo>
                    <a:pt x="0" y="957"/>
                  </a:moveTo>
                  <a:cubicBezTo>
                    <a:pt x="1800" y="492"/>
                    <a:pt x="3600" y="27"/>
                    <a:pt x="4500" y="1"/>
                  </a:cubicBezTo>
                  <a:cubicBezTo>
                    <a:pt x="5400" y="-25"/>
                    <a:pt x="5400" y="388"/>
                    <a:pt x="5850" y="1629"/>
                  </a:cubicBezTo>
                  <a:cubicBezTo>
                    <a:pt x="6300" y="2869"/>
                    <a:pt x="7200" y="4936"/>
                    <a:pt x="8550" y="6951"/>
                  </a:cubicBezTo>
                  <a:cubicBezTo>
                    <a:pt x="9900" y="8966"/>
                    <a:pt x="11700" y="10930"/>
                    <a:pt x="13050" y="12971"/>
                  </a:cubicBezTo>
                  <a:cubicBezTo>
                    <a:pt x="14400" y="15012"/>
                    <a:pt x="15300" y="17131"/>
                    <a:pt x="16650" y="18578"/>
                  </a:cubicBezTo>
                  <a:cubicBezTo>
                    <a:pt x="18000" y="20025"/>
                    <a:pt x="19800" y="20800"/>
                    <a:pt x="21600" y="2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5442285" y="5840153"/>
              <a:ext cx="139365" cy="380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49" fill="norm" stroke="1" extrusionOk="0">
                  <a:moveTo>
                    <a:pt x="11555" y="10297"/>
                  </a:moveTo>
                  <a:cubicBezTo>
                    <a:pt x="9299" y="11721"/>
                    <a:pt x="7042" y="13145"/>
                    <a:pt x="5430" y="14807"/>
                  </a:cubicBezTo>
                  <a:cubicBezTo>
                    <a:pt x="3818" y="16468"/>
                    <a:pt x="2851" y="18367"/>
                    <a:pt x="2206" y="19613"/>
                  </a:cubicBezTo>
                  <a:cubicBezTo>
                    <a:pt x="1561" y="20860"/>
                    <a:pt x="1239" y="21453"/>
                    <a:pt x="755" y="21334"/>
                  </a:cubicBezTo>
                  <a:cubicBezTo>
                    <a:pt x="272" y="21216"/>
                    <a:pt x="-373" y="20385"/>
                    <a:pt x="272" y="17952"/>
                  </a:cubicBezTo>
                  <a:cubicBezTo>
                    <a:pt x="917" y="15519"/>
                    <a:pt x="2851" y="11484"/>
                    <a:pt x="4624" y="8398"/>
                  </a:cubicBezTo>
                  <a:cubicBezTo>
                    <a:pt x="6397" y="5312"/>
                    <a:pt x="8009" y="3176"/>
                    <a:pt x="9460" y="1811"/>
                  </a:cubicBezTo>
                  <a:cubicBezTo>
                    <a:pt x="10911" y="446"/>
                    <a:pt x="12200" y="-147"/>
                    <a:pt x="13328" y="31"/>
                  </a:cubicBezTo>
                  <a:cubicBezTo>
                    <a:pt x="14457" y="209"/>
                    <a:pt x="15424" y="1158"/>
                    <a:pt x="16391" y="3591"/>
                  </a:cubicBezTo>
                  <a:cubicBezTo>
                    <a:pt x="17358" y="6024"/>
                    <a:pt x="18326" y="9941"/>
                    <a:pt x="19131" y="13086"/>
                  </a:cubicBezTo>
                  <a:cubicBezTo>
                    <a:pt x="19937" y="16231"/>
                    <a:pt x="20582" y="18605"/>
                    <a:pt x="21227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5467349" y="6068245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5683249" y="5776145"/>
              <a:ext cx="117706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0" y="0"/>
                  </a:moveTo>
                  <a:cubicBezTo>
                    <a:pt x="5959" y="1507"/>
                    <a:pt x="11917" y="3014"/>
                    <a:pt x="15828" y="5274"/>
                  </a:cubicBezTo>
                  <a:cubicBezTo>
                    <a:pt x="19738" y="7535"/>
                    <a:pt x="21600" y="10549"/>
                    <a:pt x="20297" y="13270"/>
                  </a:cubicBezTo>
                  <a:cubicBezTo>
                    <a:pt x="18993" y="15991"/>
                    <a:pt x="14524" y="18419"/>
                    <a:pt x="11545" y="19758"/>
                  </a:cubicBezTo>
                  <a:cubicBezTo>
                    <a:pt x="8566" y="21098"/>
                    <a:pt x="7076" y="21349"/>
                    <a:pt x="55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6032499" y="6074595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5988049" y="6157145"/>
              <a:ext cx="254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6597649" y="5773685"/>
              <a:ext cx="117619" cy="417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403" fill="norm" stroke="1" extrusionOk="0">
                  <a:moveTo>
                    <a:pt x="1098" y="12174"/>
                  </a:moveTo>
                  <a:cubicBezTo>
                    <a:pt x="1464" y="16733"/>
                    <a:pt x="1831" y="21292"/>
                    <a:pt x="2197" y="21400"/>
                  </a:cubicBezTo>
                  <a:cubicBezTo>
                    <a:pt x="2563" y="21509"/>
                    <a:pt x="2929" y="17167"/>
                    <a:pt x="3661" y="13260"/>
                  </a:cubicBezTo>
                  <a:cubicBezTo>
                    <a:pt x="4393" y="9352"/>
                    <a:pt x="5492" y="5879"/>
                    <a:pt x="6590" y="3762"/>
                  </a:cubicBezTo>
                  <a:cubicBezTo>
                    <a:pt x="7688" y="1646"/>
                    <a:pt x="8786" y="886"/>
                    <a:pt x="10251" y="452"/>
                  </a:cubicBezTo>
                  <a:cubicBezTo>
                    <a:pt x="11715" y="18"/>
                    <a:pt x="13546" y="-91"/>
                    <a:pt x="15010" y="72"/>
                  </a:cubicBezTo>
                  <a:cubicBezTo>
                    <a:pt x="16475" y="235"/>
                    <a:pt x="17573" y="669"/>
                    <a:pt x="18854" y="2080"/>
                  </a:cubicBezTo>
                  <a:cubicBezTo>
                    <a:pt x="20136" y="3491"/>
                    <a:pt x="21600" y="5879"/>
                    <a:pt x="18488" y="7995"/>
                  </a:cubicBezTo>
                  <a:cubicBezTo>
                    <a:pt x="15376" y="10112"/>
                    <a:pt x="7688" y="11957"/>
                    <a:pt x="0" y="13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6705599" y="6004745"/>
              <a:ext cx="120651" cy="191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4985"/>
                  </a:moveTo>
                  <a:cubicBezTo>
                    <a:pt x="1516" y="4273"/>
                    <a:pt x="3032" y="3560"/>
                    <a:pt x="4547" y="3679"/>
                  </a:cubicBezTo>
                  <a:cubicBezTo>
                    <a:pt x="6063" y="3798"/>
                    <a:pt x="7579" y="4747"/>
                    <a:pt x="9474" y="7002"/>
                  </a:cubicBezTo>
                  <a:cubicBezTo>
                    <a:pt x="11368" y="9257"/>
                    <a:pt x="13642" y="12818"/>
                    <a:pt x="14589" y="15310"/>
                  </a:cubicBezTo>
                  <a:cubicBezTo>
                    <a:pt x="15537" y="17802"/>
                    <a:pt x="15158" y="19226"/>
                    <a:pt x="14021" y="20176"/>
                  </a:cubicBezTo>
                  <a:cubicBezTo>
                    <a:pt x="12884" y="21125"/>
                    <a:pt x="10989" y="21600"/>
                    <a:pt x="9474" y="21363"/>
                  </a:cubicBezTo>
                  <a:cubicBezTo>
                    <a:pt x="7958" y="21125"/>
                    <a:pt x="6821" y="20176"/>
                    <a:pt x="6821" y="17446"/>
                  </a:cubicBezTo>
                  <a:cubicBezTo>
                    <a:pt x="6821" y="14716"/>
                    <a:pt x="7958" y="10207"/>
                    <a:pt x="10611" y="7002"/>
                  </a:cubicBezTo>
                  <a:cubicBezTo>
                    <a:pt x="13263" y="3798"/>
                    <a:pt x="17432" y="189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6901899" y="5838122"/>
              <a:ext cx="140252" cy="353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361" fill="norm" stroke="1" extrusionOk="0">
                  <a:moveTo>
                    <a:pt x="21047" y="2009"/>
                  </a:moveTo>
                  <a:cubicBezTo>
                    <a:pt x="20729" y="1370"/>
                    <a:pt x="20412" y="731"/>
                    <a:pt x="19459" y="347"/>
                  </a:cubicBezTo>
                  <a:cubicBezTo>
                    <a:pt x="18506" y="-36"/>
                    <a:pt x="16918" y="-164"/>
                    <a:pt x="14853" y="283"/>
                  </a:cubicBezTo>
                  <a:cubicBezTo>
                    <a:pt x="12788" y="731"/>
                    <a:pt x="10247" y="1753"/>
                    <a:pt x="7547" y="3862"/>
                  </a:cubicBezTo>
                  <a:cubicBezTo>
                    <a:pt x="4847" y="5971"/>
                    <a:pt x="1988" y="9166"/>
                    <a:pt x="718" y="12106"/>
                  </a:cubicBezTo>
                  <a:cubicBezTo>
                    <a:pt x="-553" y="15045"/>
                    <a:pt x="-235" y="17729"/>
                    <a:pt x="2465" y="19263"/>
                  </a:cubicBezTo>
                  <a:cubicBezTo>
                    <a:pt x="5165" y="20797"/>
                    <a:pt x="10247" y="21180"/>
                    <a:pt x="13106" y="21308"/>
                  </a:cubicBezTo>
                  <a:cubicBezTo>
                    <a:pt x="15965" y="21436"/>
                    <a:pt x="16600" y="21308"/>
                    <a:pt x="17235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7125277" y="5835035"/>
              <a:ext cx="170079" cy="35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88" fill="norm" stroke="1" extrusionOk="0">
                  <a:moveTo>
                    <a:pt x="19927" y="3685"/>
                  </a:moveTo>
                  <a:cubicBezTo>
                    <a:pt x="20460" y="2928"/>
                    <a:pt x="20994" y="2170"/>
                    <a:pt x="21260" y="1475"/>
                  </a:cubicBezTo>
                  <a:cubicBezTo>
                    <a:pt x="21527" y="780"/>
                    <a:pt x="21527" y="149"/>
                    <a:pt x="20860" y="22"/>
                  </a:cubicBezTo>
                  <a:cubicBezTo>
                    <a:pt x="20194" y="-104"/>
                    <a:pt x="18860" y="275"/>
                    <a:pt x="16327" y="1854"/>
                  </a:cubicBezTo>
                  <a:cubicBezTo>
                    <a:pt x="13794" y="3433"/>
                    <a:pt x="10060" y="6212"/>
                    <a:pt x="7127" y="8991"/>
                  </a:cubicBezTo>
                  <a:cubicBezTo>
                    <a:pt x="4194" y="11770"/>
                    <a:pt x="2060" y="14549"/>
                    <a:pt x="994" y="16317"/>
                  </a:cubicBezTo>
                  <a:cubicBezTo>
                    <a:pt x="-73" y="18085"/>
                    <a:pt x="-73" y="18843"/>
                    <a:pt x="60" y="19538"/>
                  </a:cubicBezTo>
                  <a:cubicBezTo>
                    <a:pt x="194" y="20233"/>
                    <a:pt x="460" y="20864"/>
                    <a:pt x="1527" y="21180"/>
                  </a:cubicBezTo>
                  <a:cubicBezTo>
                    <a:pt x="2594" y="21496"/>
                    <a:pt x="4460" y="21496"/>
                    <a:pt x="7394" y="20864"/>
                  </a:cubicBezTo>
                  <a:cubicBezTo>
                    <a:pt x="10327" y="20233"/>
                    <a:pt x="14327" y="18970"/>
                    <a:pt x="16594" y="18022"/>
                  </a:cubicBezTo>
                  <a:cubicBezTo>
                    <a:pt x="18860" y="17075"/>
                    <a:pt x="19394" y="16443"/>
                    <a:pt x="19927" y="15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7194549" y="6049195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7334249" y="6112695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7543799" y="5703066"/>
              <a:ext cx="25038" cy="682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68" fill="norm" stroke="1" extrusionOk="0">
                  <a:moveTo>
                    <a:pt x="10800" y="904"/>
                  </a:moveTo>
                  <a:cubicBezTo>
                    <a:pt x="14400" y="436"/>
                    <a:pt x="18000" y="-32"/>
                    <a:pt x="19800" y="1"/>
                  </a:cubicBezTo>
                  <a:cubicBezTo>
                    <a:pt x="21600" y="35"/>
                    <a:pt x="21600" y="570"/>
                    <a:pt x="20700" y="2075"/>
                  </a:cubicBezTo>
                  <a:cubicBezTo>
                    <a:pt x="19800" y="3579"/>
                    <a:pt x="18000" y="6053"/>
                    <a:pt x="17100" y="8628"/>
                  </a:cubicBezTo>
                  <a:cubicBezTo>
                    <a:pt x="16200" y="11203"/>
                    <a:pt x="16200" y="13878"/>
                    <a:pt x="13500" y="16051"/>
                  </a:cubicBezTo>
                  <a:cubicBezTo>
                    <a:pt x="10800" y="18224"/>
                    <a:pt x="5400" y="19896"/>
                    <a:pt x="0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7619999" y="5871140"/>
              <a:ext cx="133351" cy="362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21113"/>
                  </a:moveTo>
                  <a:cubicBezTo>
                    <a:pt x="4114" y="17220"/>
                    <a:pt x="8229" y="13327"/>
                    <a:pt x="11314" y="10125"/>
                  </a:cubicBezTo>
                  <a:cubicBezTo>
                    <a:pt x="14400" y="6923"/>
                    <a:pt x="16457" y="4411"/>
                    <a:pt x="18000" y="2716"/>
                  </a:cubicBezTo>
                  <a:cubicBezTo>
                    <a:pt x="19543" y="1020"/>
                    <a:pt x="20571" y="141"/>
                    <a:pt x="21086" y="16"/>
                  </a:cubicBezTo>
                  <a:cubicBezTo>
                    <a:pt x="21600" y="-110"/>
                    <a:pt x="21600" y="518"/>
                    <a:pt x="21600" y="3030"/>
                  </a:cubicBezTo>
                  <a:cubicBezTo>
                    <a:pt x="21600" y="5541"/>
                    <a:pt x="21600" y="9937"/>
                    <a:pt x="21429" y="13327"/>
                  </a:cubicBezTo>
                  <a:cubicBezTo>
                    <a:pt x="21257" y="16718"/>
                    <a:pt x="20914" y="19104"/>
                    <a:pt x="20571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7667312" y="6080945"/>
              <a:ext cx="15588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600" fill="norm" stroke="1" extrusionOk="0">
                  <a:moveTo>
                    <a:pt x="1339" y="21600"/>
                  </a:moveTo>
                  <a:cubicBezTo>
                    <a:pt x="475" y="19200"/>
                    <a:pt x="-389" y="16800"/>
                    <a:pt x="187" y="14700"/>
                  </a:cubicBezTo>
                  <a:cubicBezTo>
                    <a:pt x="763" y="12600"/>
                    <a:pt x="2779" y="10800"/>
                    <a:pt x="6523" y="8400"/>
                  </a:cubicBezTo>
                  <a:cubicBezTo>
                    <a:pt x="10267" y="6000"/>
                    <a:pt x="15739" y="3000"/>
                    <a:pt x="212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7810499" y="5769795"/>
              <a:ext cx="156962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600" fill="norm" stroke="1" extrusionOk="0">
                  <a:moveTo>
                    <a:pt x="0" y="0"/>
                  </a:moveTo>
                  <a:cubicBezTo>
                    <a:pt x="2842" y="347"/>
                    <a:pt x="5684" y="694"/>
                    <a:pt x="9095" y="2125"/>
                  </a:cubicBezTo>
                  <a:cubicBezTo>
                    <a:pt x="12505" y="3557"/>
                    <a:pt x="16484" y="6072"/>
                    <a:pt x="18758" y="8848"/>
                  </a:cubicBezTo>
                  <a:cubicBezTo>
                    <a:pt x="21032" y="11624"/>
                    <a:pt x="21600" y="14660"/>
                    <a:pt x="20605" y="16829"/>
                  </a:cubicBezTo>
                  <a:cubicBezTo>
                    <a:pt x="19611" y="18998"/>
                    <a:pt x="17053" y="20299"/>
                    <a:pt x="144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8305799" y="6074595"/>
              <a:ext cx="228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7486"/>
                    <a:pt x="1200" y="13371"/>
                    <a:pt x="4300" y="10800"/>
                  </a:cubicBezTo>
                  <a:cubicBezTo>
                    <a:pt x="7400" y="8229"/>
                    <a:pt x="13000" y="7200"/>
                    <a:pt x="16300" y="5657"/>
                  </a:cubicBezTo>
                  <a:cubicBezTo>
                    <a:pt x="19600" y="4114"/>
                    <a:pt x="206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8416643" y="5979345"/>
              <a:ext cx="980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00"/>
                    <a:pt x="-1585" y="9600"/>
                    <a:pt x="575" y="13200"/>
                  </a:cubicBezTo>
                  <a:cubicBezTo>
                    <a:pt x="2735" y="16800"/>
                    <a:pt x="11375" y="192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8877299" y="5765168"/>
              <a:ext cx="150793" cy="518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528" fill="norm" stroke="1" extrusionOk="0">
                  <a:moveTo>
                    <a:pt x="0" y="21528"/>
                  </a:moveTo>
                  <a:cubicBezTo>
                    <a:pt x="296" y="18982"/>
                    <a:pt x="592" y="16435"/>
                    <a:pt x="1775" y="13494"/>
                  </a:cubicBezTo>
                  <a:cubicBezTo>
                    <a:pt x="2959" y="10552"/>
                    <a:pt x="5030" y="7216"/>
                    <a:pt x="6953" y="4977"/>
                  </a:cubicBezTo>
                  <a:cubicBezTo>
                    <a:pt x="8877" y="2738"/>
                    <a:pt x="10652" y="1596"/>
                    <a:pt x="12279" y="894"/>
                  </a:cubicBezTo>
                  <a:cubicBezTo>
                    <a:pt x="13907" y="191"/>
                    <a:pt x="15386" y="-72"/>
                    <a:pt x="16718" y="16"/>
                  </a:cubicBezTo>
                  <a:cubicBezTo>
                    <a:pt x="18049" y="104"/>
                    <a:pt x="19233" y="543"/>
                    <a:pt x="20121" y="1640"/>
                  </a:cubicBezTo>
                  <a:cubicBezTo>
                    <a:pt x="21008" y="2738"/>
                    <a:pt x="21600" y="4494"/>
                    <a:pt x="20416" y="5899"/>
                  </a:cubicBezTo>
                  <a:cubicBezTo>
                    <a:pt x="19233" y="7304"/>
                    <a:pt x="16274" y="8357"/>
                    <a:pt x="14055" y="8972"/>
                  </a:cubicBezTo>
                  <a:cubicBezTo>
                    <a:pt x="11836" y="9587"/>
                    <a:pt x="10356" y="9762"/>
                    <a:pt x="8877" y="9850"/>
                  </a:cubicBezTo>
                  <a:cubicBezTo>
                    <a:pt x="7397" y="9938"/>
                    <a:pt x="5918" y="9938"/>
                    <a:pt x="5918" y="9806"/>
                  </a:cubicBezTo>
                  <a:cubicBezTo>
                    <a:pt x="5918" y="9674"/>
                    <a:pt x="7397" y="9411"/>
                    <a:pt x="8877" y="9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8997949" y="6004745"/>
              <a:ext cx="177801" cy="220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6789"/>
                  </a:moveTo>
                  <a:cubicBezTo>
                    <a:pt x="771" y="5966"/>
                    <a:pt x="1543" y="5143"/>
                    <a:pt x="2571" y="5143"/>
                  </a:cubicBezTo>
                  <a:cubicBezTo>
                    <a:pt x="3600" y="5143"/>
                    <a:pt x="4886" y="5966"/>
                    <a:pt x="6429" y="8126"/>
                  </a:cubicBezTo>
                  <a:cubicBezTo>
                    <a:pt x="7971" y="10286"/>
                    <a:pt x="9771" y="13783"/>
                    <a:pt x="10543" y="16046"/>
                  </a:cubicBezTo>
                  <a:cubicBezTo>
                    <a:pt x="11314" y="18309"/>
                    <a:pt x="11057" y="19337"/>
                    <a:pt x="10414" y="20160"/>
                  </a:cubicBezTo>
                  <a:cubicBezTo>
                    <a:pt x="9771" y="20983"/>
                    <a:pt x="8743" y="21600"/>
                    <a:pt x="7971" y="21394"/>
                  </a:cubicBezTo>
                  <a:cubicBezTo>
                    <a:pt x="7200" y="21189"/>
                    <a:pt x="6686" y="20160"/>
                    <a:pt x="6814" y="17589"/>
                  </a:cubicBezTo>
                  <a:cubicBezTo>
                    <a:pt x="6943" y="15017"/>
                    <a:pt x="7714" y="10903"/>
                    <a:pt x="10286" y="7714"/>
                  </a:cubicBezTo>
                  <a:cubicBezTo>
                    <a:pt x="12857" y="4526"/>
                    <a:pt x="17229" y="22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9303747" y="5767601"/>
              <a:ext cx="221253" cy="440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00" fill="norm" stroke="1" extrusionOk="0">
                  <a:moveTo>
                    <a:pt x="21503" y="2897"/>
                  </a:moveTo>
                  <a:cubicBezTo>
                    <a:pt x="21092" y="2277"/>
                    <a:pt x="20680" y="1657"/>
                    <a:pt x="20166" y="1140"/>
                  </a:cubicBezTo>
                  <a:cubicBezTo>
                    <a:pt x="19652" y="623"/>
                    <a:pt x="19034" y="210"/>
                    <a:pt x="18109" y="55"/>
                  </a:cubicBezTo>
                  <a:cubicBezTo>
                    <a:pt x="17183" y="-100"/>
                    <a:pt x="15949" y="3"/>
                    <a:pt x="13274" y="1244"/>
                  </a:cubicBezTo>
                  <a:cubicBezTo>
                    <a:pt x="10600" y="2484"/>
                    <a:pt x="6486" y="4861"/>
                    <a:pt x="3812" y="7393"/>
                  </a:cubicBezTo>
                  <a:cubicBezTo>
                    <a:pt x="1137" y="9925"/>
                    <a:pt x="-97" y="12612"/>
                    <a:pt x="6" y="14886"/>
                  </a:cubicBezTo>
                  <a:cubicBezTo>
                    <a:pt x="109" y="17159"/>
                    <a:pt x="1549" y="19020"/>
                    <a:pt x="4429" y="20053"/>
                  </a:cubicBezTo>
                  <a:cubicBezTo>
                    <a:pt x="7309" y="21087"/>
                    <a:pt x="11629" y="21293"/>
                    <a:pt x="15949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9546983" y="5825788"/>
              <a:ext cx="189684" cy="31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237" fill="norm" stroke="1" extrusionOk="0">
                  <a:moveTo>
                    <a:pt x="20805" y="3061"/>
                  </a:moveTo>
                  <a:cubicBezTo>
                    <a:pt x="21040" y="2067"/>
                    <a:pt x="21275" y="1072"/>
                    <a:pt x="20571" y="504"/>
                  </a:cubicBezTo>
                  <a:cubicBezTo>
                    <a:pt x="19866" y="-65"/>
                    <a:pt x="18223" y="-207"/>
                    <a:pt x="16227" y="361"/>
                  </a:cubicBezTo>
                  <a:cubicBezTo>
                    <a:pt x="14232" y="930"/>
                    <a:pt x="11884" y="2209"/>
                    <a:pt x="9066" y="4625"/>
                  </a:cubicBezTo>
                  <a:cubicBezTo>
                    <a:pt x="6249" y="7040"/>
                    <a:pt x="2962" y="10593"/>
                    <a:pt x="1318" y="13222"/>
                  </a:cubicBezTo>
                  <a:cubicBezTo>
                    <a:pt x="-325" y="15851"/>
                    <a:pt x="-325" y="17556"/>
                    <a:pt x="732" y="18835"/>
                  </a:cubicBezTo>
                  <a:cubicBezTo>
                    <a:pt x="1788" y="20114"/>
                    <a:pt x="3901" y="20967"/>
                    <a:pt x="6953" y="21180"/>
                  </a:cubicBezTo>
                  <a:cubicBezTo>
                    <a:pt x="10005" y="21393"/>
                    <a:pt x="13997" y="20967"/>
                    <a:pt x="16345" y="20469"/>
                  </a:cubicBezTo>
                  <a:cubicBezTo>
                    <a:pt x="18692" y="19972"/>
                    <a:pt x="19397" y="19404"/>
                    <a:pt x="20101" y="18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9563099" y="6030145"/>
              <a:ext cx="158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9750335" y="6074595"/>
              <a:ext cx="142965" cy="12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78" fill="norm" stroke="1" extrusionOk="0">
                  <a:moveTo>
                    <a:pt x="1443" y="0"/>
                  </a:moveTo>
                  <a:cubicBezTo>
                    <a:pt x="3031" y="0"/>
                    <a:pt x="4620" y="0"/>
                    <a:pt x="5890" y="732"/>
                  </a:cubicBezTo>
                  <a:cubicBezTo>
                    <a:pt x="7161" y="1464"/>
                    <a:pt x="8114" y="2929"/>
                    <a:pt x="7479" y="5858"/>
                  </a:cubicBezTo>
                  <a:cubicBezTo>
                    <a:pt x="6843" y="8786"/>
                    <a:pt x="4620" y="13180"/>
                    <a:pt x="2873" y="15925"/>
                  </a:cubicBezTo>
                  <a:cubicBezTo>
                    <a:pt x="1126" y="18671"/>
                    <a:pt x="-145" y="19769"/>
                    <a:pt x="14" y="20502"/>
                  </a:cubicBezTo>
                  <a:cubicBezTo>
                    <a:pt x="173" y="21234"/>
                    <a:pt x="1761" y="21600"/>
                    <a:pt x="5573" y="21234"/>
                  </a:cubicBezTo>
                  <a:cubicBezTo>
                    <a:pt x="9384" y="20868"/>
                    <a:pt x="15420" y="19769"/>
                    <a:pt x="21455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0039349" y="5668195"/>
              <a:ext cx="44451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600"/>
                    <a:pt x="13371" y="3200"/>
                    <a:pt x="11314" y="5418"/>
                  </a:cubicBezTo>
                  <a:cubicBezTo>
                    <a:pt x="9257" y="7636"/>
                    <a:pt x="9257" y="10473"/>
                    <a:pt x="9257" y="13055"/>
                  </a:cubicBezTo>
                  <a:cubicBezTo>
                    <a:pt x="9257" y="15636"/>
                    <a:pt x="9257" y="17964"/>
                    <a:pt x="7714" y="19345"/>
                  </a:cubicBezTo>
                  <a:cubicBezTo>
                    <a:pt x="6171" y="20727"/>
                    <a:pt x="3086" y="21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0135759" y="5749615"/>
              <a:ext cx="144627" cy="360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39" fill="norm" stroke="1" extrusionOk="0">
                  <a:moveTo>
                    <a:pt x="5463" y="11678"/>
                  </a:moveTo>
                  <a:cubicBezTo>
                    <a:pt x="4524" y="13676"/>
                    <a:pt x="3585" y="15674"/>
                    <a:pt x="2645" y="17422"/>
                  </a:cubicBezTo>
                  <a:cubicBezTo>
                    <a:pt x="1706" y="19170"/>
                    <a:pt x="767" y="20668"/>
                    <a:pt x="298" y="21105"/>
                  </a:cubicBezTo>
                  <a:cubicBezTo>
                    <a:pt x="-172" y="21542"/>
                    <a:pt x="-172" y="20918"/>
                    <a:pt x="924" y="19107"/>
                  </a:cubicBezTo>
                  <a:cubicBezTo>
                    <a:pt x="2019" y="17297"/>
                    <a:pt x="4211" y="14300"/>
                    <a:pt x="7185" y="11117"/>
                  </a:cubicBezTo>
                  <a:cubicBezTo>
                    <a:pt x="10158" y="7933"/>
                    <a:pt x="13915" y="4562"/>
                    <a:pt x="16263" y="2564"/>
                  </a:cubicBezTo>
                  <a:cubicBezTo>
                    <a:pt x="18611" y="566"/>
                    <a:pt x="19550" y="-58"/>
                    <a:pt x="20176" y="4"/>
                  </a:cubicBezTo>
                  <a:cubicBezTo>
                    <a:pt x="20802" y="67"/>
                    <a:pt x="21115" y="816"/>
                    <a:pt x="21271" y="3688"/>
                  </a:cubicBezTo>
                  <a:cubicBezTo>
                    <a:pt x="21428" y="6559"/>
                    <a:pt x="21428" y="11554"/>
                    <a:pt x="21271" y="14737"/>
                  </a:cubicBezTo>
                  <a:cubicBezTo>
                    <a:pt x="21115" y="17921"/>
                    <a:pt x="20802" y="19295"/>
                    <a:pt x="20489" y="20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0179049" y="5953945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8000"/>
                    <a:pt x="4800" y="14400"/>
                    <a:pt x="8400" y="10800"/>
                  </a:cubicBezTo>
                  <a:cubicBezTo>
                    <a:pt x="12000" y="7200"/>
                    <a:pt x="16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10331449" y="5718995"/>
              <a:ext cx="165292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600" fill="norm" stroke="1" extrusionOk="0">
                  <a:moveTo>
                    <a:pt x="11200" y="0"/>
                  </a:moveTo>
                  <a:cubicBezTo>
                    <a:pt x="14933" y="2653"/>
                    <a:pt x="18667" y="5305"/>
                    <a:pt x="20133" y="8005"/>
                  </a:cubicBezTo>
                  <a:cubicBezTo>
                    <a:pt x="21600" y="10705"/>
                    <a:pt x="20800" y="13453"/>
                    <a:pt x="17067" y="15726"/>
                  </a:cubicBezTo>
                  <a:cubicBezTo>
                    <a:pt x="13333" y="18000"/>
                    <a:pt x="6667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0" name="Drawing"/>
          <p:cNvGrpSpPr/>
          <p:nvPr/>
        </p:nvGrpSpPr>
        <p:grpSpPr>
          <a:xfrm>
            <a:off x="349250" y="1739644"/>
            <a:ext cx="12592050" cy="3619756"/>
            <a:chOff x="0" y="0"/>
            <a:chExt cx="12592050" cy="3619754"/>
          </a:xfrm>
        </p:grpSpPr>
        <p:sp>
          <p:nvSpPr>
            <p:cNvPr id="1233" name="Line"/>
            <p:cNvSpPr/>
            <p:nvPr/>
          </p:nvSpPr>
          <p:spPr>
            <a:xfrm>
              <a:off x="1254372" y="157285"/>
              <a:ext cx="104798" cy="554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431" fill="norm" stroke="1" extrusionOk="0">
                  <a:moveTo>
                    <a:pt x="586" y="8903"/>
                  </a:moveTo>
                  <a:cubicBezTo>
                    <a:pt x="1433" y="11521"/>
                    <a:pt x="2280" y="14139"/>
                    <a:pt x="2915" y="16103"/>
                  </a:cubicBezTo>
                  <a:cubicBezTo>
                    <a:pt x="3551" y="18067"/>
                    <a:pt x="3974" y="19376"/>
                    <a:pt x="4398" y="20235"/>
                  </a:cubicBezTo>
                  <a:cubicBezTo>
                    <a:pt x="4821" y="21094"/>
                    <a:pt x="5245" y="21503"/>
                    <a:pt x="5457" y="21421"/>
                  </a:cubicBezTo>
                  <a:cubicBezTo>
                    <a:pt x="5668" y="21339"/>
                    <a:pt x="5668" y="20767"/>
                    <a:pt x="4821" y="19130"/>
                  </a:cubicBezTo>
                  <a:cubicBezTo>
                    <a:pt x="3974" y="17494"/>
                    <a:pt x="2280" y="14794"/>
                    <a:pt x="1221" y="12012"/>
                  </a:cubicBezTo>
                  <a:cubicBezTo>
                    <a:pt x="163" y="9230"/>
                    <a:pt x="-261" y="6367"/>
                    <a:pt x="163" y="4526"/>
                  </a:cubicBezTo>
                  <a:cubicBezTo>
                    <a:pt x="586" y="2685"/>
                    <a:pt x="1857" y="1867"/>
                    <a:pt x="3339" y="1253"/>
                  </a:cubicBezTo>
                  <a:cubicBezTo>
                    <a:pt x="4821" y="639"/>
                    <a:pt x="6515" y="230"/>
                    <a:pt x="8421" y="67"/>
                  </a:cubicBezTo>
                  <a:cubicBezTo>
                    <a:pt x="10327" y="-97"/>
                    <a:pt x="12445" y="-15"/>
                    <a:pt x="14986" y="967"/>
                  </a:cubicBezTo>
                  <a:cubicBezTo>
                    <a:pt x="17527" y="1948"/>
                    <a:pt x="20492" y="3830"/>
                    <a:pt x="20915" y="5508"/>
                  </a:cubicBezTo>
                  <a:cubicBezTo>
                    <a:pt x="21339" y="7185"/>
                    <a:pt x="19221" y="8658"/>
                    <a:pt x="16257" y="9598"/>
                  </a:cubicBezTo>
                  <a:cubicBezTo>
                    <a:pt x="13292" y="10539"/>
                    <a:pt x="9480" y="10948"/>
                    <a:pt x="5668" y="1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348316" y="419354"/>
              <a:ext cx="175684" cy="245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2082" y="5538"/>
                  </a:moveTo>
                  <a:cubicBezTo>
                    <a:pt x="1041" y="4985"/>
                    <a:pt x="0" y="4431"/>
                    <a:pt x="0" y="3877"/>
                  </a:cubicBezTo>
                  <a:cubicBezTo>
                    <a:pt x="0" y="3323"/>
                    <a:pt x="1041" y="2769"/>
                    <a:pt x="3253" y="2954"/>
                  </a:cubicBezTo>
                  <a:cubicBezTo>
                    <a:pt x="5465" y="3138"/>
                    <a:pt x="8848" y="4062"/>
                    <a:pt x="11320" y="6554"/>
                  </a:cubicBezTo>
                  <a:cubicBezTo>
                    <a:pt x="13793" y="9046"/>
                    <a:pt x="15354" y="13108"/>
                    <a:pt x="16005" y="15692"/>
                  </a:cubicBezTo>
                  <a:cubicBezTo>
                    <a:pt x="16655" y="18277"/>
                    <a:pt x="16395" y="19385"/>
                    <a:pt x="15745" y="20215"/>
                  </a:cubicBezTo>
                  <a:cubicBezTo>
                    <a:pt x="15094" y="21046"/>
                    <a:pt x="14053" y="21600"/>
                    <a:pt x="13402" y="21415"/>
                  </a:cubicBezTo>
                  <a:cubicBezTo>
                    <a:pt x="12752" y="21231"/>
                    <a:pt x="12492" y="20308"/>
                    <a:pt x="12752" y="17354"/>
                  </a:cubicBezTo>
                  <a:cubicBezTo>
                    <a:pt x="13012" y="14400"/>
                    <a:pt x="13793" y="9415"/>
                    <a:pt x="15354" y="6185"/>
                  </a:cubicBezTo>
                  <a:cubicBezTo>
                    <a:pt x="16916" y="2954"/>
                    <a:pt x="19258" y="14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771871" y="199554"/>
              <a:ext cx="152180" cy="43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6" h="21363" fill="norm" stroke="1" extrusionOk="0">
                  <a:moveTo>
                    <a:pt x="19842" y="1452"/>
                  </a:moveTo>
                  <a:cubicBezTo>
                    <a:pt x="18978" y="823"/>
                    <a:pt x="18114" y="194"/>
                    <a:pt x="16962" y="36"/>
                  </a:cubicBezTo>
                  <a:cubicBezTo>
                    <a:pt x="15810" y="-121"/>
                    <a:pt x="14370" y="194"/>
                    <a:pt x="11634" y="1871"/>
                  </a:cubicBezTo>
                  <a:cubicBezTo>
                    <a:pt x="8898" y="3549"/>
                    <a:pt x="4866" y="6590"/>
                    <a:pt x="2418" y="9630"/>
                  </a:cubicBezTo>
                  <a:cubicBezTo>
                    <a:pt x="-30" y="12671"/>
                    <a:pt x="-894" y="15712"/>
                    <a:pt x="1122" y="17704"/>
                  </a:cubicBezTo>
                  <a:cubicBezTo>
                    <a:pt x="3138" y="19696"/>
                    <a:pt x="8034" y="20640"/>
                    <a:pt x="11778" y="21060"/>
                  </a:cubicBezTo>
                  <a:cubicBezTo>
                    <a:pt x="15522" y="21479"/>
                    <a:pt x="18114" y="21374"/>
                    <a:pt x="20706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2068118" y="213952"/>
              <a:ext cx="205182" cy="360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96" fill="norm" stroke="1" extrusionOk="0">
                  <a:moveTo>
                    <a:pt x="19382" y="2015"/>
                  </a:moveTo>
                  <a:cubicBezTo>
                    <a:pt x="19382" y="1387"/>
                    <a:pt x="19382" y="759"/>
                    <a:pt x="18611" y="382"/>
                  </a:cubicBezTo>
                  <a:cubicBezTo>
                    <a:pt x="17839" y="6"/>
                    <a:pt x="16297" y="-120"/>
                    <a:pt x="14313" y="131"/>
                  </a:cubicBezTo>
                  <a:cubicBezTo>
                    <a:pt x="12329" y="382"/>
                    <a:pt x="9905" y="1010"/>
                    <a:pt x="7480" y="2706"/>
                  </a:cubicBezTo>
                  <a:cubicBezTo>
                    <a:pt x="5056" y="4401"/>
                    <a:pt x="2631" y="7164"/>
                    <a:pt x="1309" y="9675"/>
                  </a:cubicBezTo>
                  <a:cubicBezTo>
                    <a:pt x="-14" y="12187"/>
                    <a:pt x="-234" y="14447"/>
                    <a:pt x="207" y="16331"/>
                  </a:cubicBezTo>
                  <a:cubicBezTo>
                    <a:pt x="648" y="18215"/>
                    <a:pt x="1750" y="19722"/>
                    <a:pt x="3954" y="20538"/>
                  </a:cubicBezTo>
                  <a:cubicBezTo>
                    <a:pt x="6158" y="21354"/>
                    <a:pt x="9464" y="21480"/>
                    <a:pt x="12550" y="21354"/>
                  </a:cubicBezTo>
                  <a:cubicBezTo>
                    <a:pt x="15635" y="21229"/>
                    <a:pt x="18501" y="20852"/>
                    <a:pt x="21366" y="20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2089150" y="419354"/>
              <a:ext cx="203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2539999" y="0"/>
              <a:ext cx="31751" cy="74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928"/>
                  </a:moveTo>
                  <a:cubicBezTo>
                    <a:pt x="0" y="498"/>
                    <a:pt x="0" y="69"/>
                    <a:pt x="0" y="7"/>
                  </a:cubicBezTo>
                  <a:cubicBezTo>
                    <a:pt x="0" y="-54"/>
                    <a:pt x="0" y="253"/>
                    <a:pt x="1440" y="1449"/>
                  </a:cubicBezTo>
                  <a:cubicBezTo>
                    <a:pt x="2880" y="2646"/>
                    <a:pt x="5760" y="4732"/>
                    <a:pt x="7920" y="6941"/>
                  </a:cubicBezTo>
                  <a:cubicBezTo>
                    <a:pt x="10080" y="9151"/>
                    <a:pt x="11520" y="11482"/>
                    <a:pt x="13680" y="13630"/>
                  </a:cubicBezTo>
                  <a:cubicBezTo>
                    <a:pt x="15840" y="15778"/>
                    <a:pt x="18720" y="17741"/>
                    <a:pt x="20160" y="19030"/>
                  </a:cubicBezTo>
                  <a:cubicBezTo>
                    <a:pt x="21600" y="20319"/>
                    <a:pt x="21600" y="20932"/>
                    <a:pt x="2160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2686050" y="343154"/>
              <a:ext cx="444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659"/>
                    <a:pt x="10286" y="9318"/>
                    <a:pt x="13886" y="12918"/>
                  </a:cubicBezTo>
                  <a:cubicBezTo>
                    <a:pt x="17486" y="16518"/>
                    <a:pt x="19543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2673974" y="259994"/>
              <a:ext cx="150068" cy="330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069" fill="norm" stroke="1" extrusionOk="0">
                  <a:moveTo>
                    <a:pt x="811" y="4089"/>
                  </a:moveTo>
                  <a:cubicBezTo>
                    <a:pt x="511" y="3414"/>
                    <a:pt x="211" y="2739"/>
                    <a:pt x="61" y="2064"/>
                  </a:cubicBezTo>
                  <a:cubicBezTo>
                    <a:pt x="-89" y="1389"/>
                    <a:pt x="-89" y="714"/>
                    <a:pt x="1561" y="309"/>
                  </a:cubicBezTo>
                  <a:cubicBezTo>
                    <a:pt x="3211" y="-96"/>
                    <a:pt x="6511" y="-231"/>
                    <a:pt x="9361" y="714"/>
                  </a:cubicBezTo>
                  <a:cubicBezTo>
                    <a:pt x="12211" y="1659"/>
                    <a:pt x="14611" y="3684"/>
                    <a:pt x="15211" y="5372"/>
                  </a:cubicBezTo>
                  <a:cubicBezTo>
                    <a:pt x="15811" y="7059"/>
                    <a:pt x="14611" y="8409"/>
                    <a:pt x="13411" y="9287"/>
                  </a:cubicBezTo>
                  <a:cubicBezTo>
                    <a:pt x="12211" y="10164"/>
                    <a:pt x="11011" y="10569"/>
                    <a:pt x="11161" y="10704"/>
                  </a:cubicBezTo>
                  <a:cubicBezTo>
                    <a:pt x="11311" y="10839"/>
                    <a:pt x="12811" y="10704"/>
                    <a:pt x="14161" y="10907"/>
                  </a:cubicBezTo>
                  <a:cubicBezTo>
                    <a:pt x="15511" y="11109"/>
                    <a:pt x="16711" y="11649"/>
                    <a:pt x="18061" y="12527"/>
                  </a:cubicBezTo>
                  <a:cubicBezTo>
                    <a:pt x="19411" y="13404"/>
                    <a:pt x="20911" y="14619"/>
                    <a:pt x="21211" y="15969"/>
                  </a:cubicBezTo>
                  <a:cubicBezTo>
                    <a:pt x="21511" y="17319"/>
                    <a:pt x="20611" y="18804"/>
                    <a:pt x="19261" y="19817"/>
                  </a:cubicBezTo>
                  <a:cubicBezTo>
                    <a:pt x="17911" y="20829"/>
                    <a:pt x="16111" y="21369"/>
                    <a:pt x="14011" y="20897"/>
                  </a:cubicBezTo>
                  <a:cubicBezTo>
                    <a:pt x="11911" y="20424"/>
                    <a:pt x="9511" y="18939"/>
                    <a:pt x="7111" y="17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2895599" y="93785"/>
              <a:ext cx="157721" cy="538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461" fill="norm" stroke="1" extrusionOk="0">
                  <a:moveTo>
                    <a:pt x="0" y="1081"/>
                  </a:moveTo>
                  <a:cubicBezTo>
                    <a:pt x="0" y="659"/>
                    <a:pt x="0" y="238"/>
                    <a:pt x="842" y="69"/>
                  </a:cubicBezTo>
                  <a:cubicBezTo>
                    <a:pt x="1683" y="-100"/>
                    <a:pt x="3366" y="-16"/>
                    <a:pt x="6873" y="997"/>
                  </a:cubicBezTo>
                  <a:cubicBezTo>
                    <a:pt x="10379" y="2009"/>
                    <a:pt x="15709" y="3950"/>
                    <a:pt x="18514" y="6186"/>
                  </a:cubicBezTo>
                  <a:cubicBezTo>
                    <a:pt x="21319" y="8422"/>
                    <a:pt x="21600" y="10953"/>
                    <a:pt x="19636" y="13442"/>
                  </a:cubicBezTo>
                  <a:cubicBezTo>
                    <a:pt x="17673" y="15931"/>
                    <a:pt x="13465" y="18378"/>
                    <a:pt x="10519" y="19770"/>
                  </a:cubicBezTo>
                  <a:cubicBezTo>
                    <a:pt x="7574" y="21162"/>
                    <a:pt x="5891" y="21500"/>
                    <a:pt x="5049" y="21458"/>
                  </a:cubicBezTo>
                  <a:cubicBezTo>
                    <a:pt x="4208" y="21416"/>
                    <a:pt x="4208" y="20994"/>
                    <a:pt x="4208" y="20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3359150" y="393954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3346450" y="501904"/>
              <a:ext cx="2032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5508"/>
                    <a:pt x="12150" y="9415"/>
                    <a:pt x="15750" y="5815"/>
                  </a:cubicBezTo>
                  <a:cubicBezTo>
                    <a:pt x="19350" y="2215"/>
                    <a:pt x="20475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4387850" y="123832"/>
              <a:ext cx="80191" cy="493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177" fill="norm" stroke="1" extrusionOk="0">
                  <a:moveTo>
                    <a:pt x="3240" y="10220"/>
                  </a:moveTo>
                  <a:cubicBezTo>
                    <a:pt x="5940" y="13124"/>
                    <a:pt x="8640" y="16029"/>
                    <a:pt x="9990" y="17753"/>
                  </a:cubicBezTo>
                  <a:cubicBezTo>
                    <a:pt x="11340" y="19477"/>
                    <a:pt x="11340" y="20022"/>
                    <a:pt x="11340" y="20521"/>
                  </a:cubicBezTo>
                  <a:cubicBezTo>
                    <a:pt x="11340" y="21020"/>
                    <a:pt x="11340" y="21474"/>
                    <a:pt x="10260" y="20929"/>
                  </a:cubicBezTo>
                  <a:cubicBezTo>
                    <a:pt x="9180" y="20385"/>
                    <a:pt x="7020" y="18842"/>
                    <a:pt x="5400" y="16528"/>
                  </a:cubicBezTo>
                  <a:cubicBezTo>
                    <a:pt x="3780" y="14213"/>
                    <a:pt x="2700" y="11128"/>
                    <a:pt x="2430" y="8723"/>
                  </a:cubicBezTo>
                  <a:cubicBezTo>
                    <a:pt x="2160" y="6318"/>
                    <a:pt x="2700" y="4593"/>
                    <a:pt x="3510" y="3323"/>
                  </a:cubicBezTo>
                  <a:cubicBezTo>
                    <a:pt x="4320" y="2052"/>
                    <a:pt x="5400" y="1235"/>
                    <a:pt x="7020" y="691"/>
                  </a:cubicBezTo>
                  <a:cubicBezTo>
                    <a:pt x="8640" y="146"/>
                    <a:pt x="10800" y="-126"/>
                    <a:pt x="12960" y="56"/>
                  </a:cubicBezTo>
                  <a:cubicBezTo>
                    <a:pt x="15120" y="237"/>
                    <a:pt x="17280" y="872"/>
                    <a:pt x="18900" y="1871"/>
                  </a:cubicBezTo>
                  <a:cubicBezTo>
                    <a:pt x="20520" y="2869"/>
                    <a:pt x="21600" y="4230"/>
                    <a:pt x="18360" y="5728"/>
                  </a:cubicBezTo>
                  <a:cubicBezTo>
                    <a:pt x="15120" y="7225"/>
                    <a:pt x="7560" y="8859"/>
                    <a:pt x="0" y="1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4502150" y="330454"/>
              <a:ext cx="152400" cy="244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6041"/>
                  </a:moveTo>
                  <a:cubicBezTo>
                    <a:pt x="3600" y="6590"/>
                    <a:pt x="7200" y="7139"/>
                    <a:pt x="10200" y="9153"/>
                  </a:cubicBezTo>
                  <a:cubicBezTo>
                    <a:pt x="13200" y="11166"/>
                    <a:pt x="15600" y="14644"/>
                    <a:pt x="16350" y="16841"/>
                  </a:cubicBezTo>
                  <a:cubicBezTo>
                    <a:pt x="17100" y="19037"/>
                    <a:pt x="16200" y="19953"/>
                    <a:pt x="14850" y="20593"/>
                  </a:cubicBezTo>
                  <a:cubicBezTo>
                    <a:pt x="13500" y="21234"/>
                    <a:pt x="11700" y="21600"/>
                    <a:pt x="10200" y="19953"/>
                  </a:cubicBezTo>
                  <a:cubicBezTo>
                    <a:pt x="8700" y="18305"/>
                    <a:pt x="7500" y="14644"/>
                    <a:pt x="8100" y="11349"/>
                  </a:cubicBezTo>
                  <a:cubicBezTo>
                    <a:pt x="8700" y="8054"/>
                    <a:pt x="11100" y="5125"/>
                    <a:pt x="13650" y="3295"/>
                  </a:cubicBezTo>
                  <a:cubicBezTo>
                    <a:pt x="16200" y="1464"/>
                    <a:pt x="18900" y="7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4808837" y="151858"/>
              <a:ext cx="175913" cy="419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25" fill="norm" stroke="1" extrusionOk="0">
                  <a:moveTo>
                    <a:pt x="21371" y="1337"/>
                  </a:moveTo>
                  <a:cubicBezTo>
                    <a:pt x="20600" y="905"/>
                    <a:pt x="19828" y="473"/>
                    <a:pt x="18671" y="203"/>
                  </a:cubicBezTo>
                  <a:cubicBezTo>
                    <a:pt x="17514" y="-67"/>
                    <a:pt x="15971" y="-175"/>
                    <a:pt x="13528" y="581"/>
                  </a:cubicBezTo>
                  <a:cubicBezTo>
                    <a:pt x="11085" y="1337"/>
                    <a:pt x="7742" y="2957"/>
                    <a:pt x="5042" y="5549"/>
                  </a:cubicBezTo>
                  <a:cubicBezTo>
                    <a:pt x="2342" y="8141"/>
                    <a:pt x="285" y="11705"/>
                    <a:pt x="28" y="14405"/>
                  </a:cubicBezTo>
                  <a:cubicBezTo>
                    <a:pt x="-229" y="17105"/>
                    <a:pt x="1314" y="18941"/>
                    <a:pt x="4014" y="19967"/>
                  </a:cubicBezTo>
                  <a:cubicBezTo>
                    <a:pt x="6714" y="20993"/>
                    <a:pt x="10571" y="21209"/>
                    <a:pt x="14428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5114687" y="208607"/>
              <a:ext cx="168513" cy="32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291" fill="norm" stroke="1" extrusionOk="0">
                  <a:moveTo>
                    <a:pt x="21495" y="1729"/>
                  </a:moveTo>
                  <a:cubicBezTo>
                    <a:pt x="20685" y="1179"/>
                    <a:pt x="19875" y="628"/>
                    <a:pt x="18525" y="285"/>
                  </a:cubicBezTo>
                  <a:cubicBezTo>
                    <a:pt x="17175" y="-59"/>
                    <a:pt x="15285" y="-197"/>
                    <a:pt x="12990" y="491"/>
                  </a:cubicBezTo>
                  <a:cubicBezTo>
                    <a:pt x="10695" y="1179"/>
                    <a:pt x="7995" y="2692"/>
                    <a:pt x="5970" y="4825"/>
                  </a:cubicBezTo>
                  <a:cubicBezTo>
                    <a:pt x="3945" y="6957"/>
                    <a:pt x="2595" y="9709"/>
                    <a:pt x="1650" y="12185"/>
                  </a:cubicBezTo>
                  <a:cubicBezTo>
                    <a:pt x="705" y="14662"/>
                    <a:pt x="165" y="16863"/>
                    <a:pt x="30" y="18307"/>
                  </a:cubicBezTo>
                  <a:cubicBezTo>
                    <a:pt x="-105" y="19752"/>
                    <a:pt x="165" y="20440"/>
                    <a:pt x="1785" y="20853"/>
                  </a:cubicBezTo>
                  <a:cubicBezTo>
                    <a:pt x="3405" y="21265"/>
                    <a:pt x="6375" y="21403"/>
                    <a:pt x="9345" y="21197"/>
                  </a:cubicBezTo>
                  <a:cubicBezTo>
                    <a:pt x="12315" y="20990"/>
                    <a:pt x="15285" y="20440"/>
                    <a:pt x="18255" y="19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5080000" y="406654"/>
              <a:ext cx="2349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8" y="16200"/>
                    <a:pt x="6616" y="10800"/>
                    <a:pt x="10216" y="7200"/>
                  </a:cubicBezTo>
                  <a:cubicBezTo>
                    <a:pt x="13816" y="3600"/>
                    <a:pt x="1770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5531794" y="238894"/>
              <a:ext cx="170506" cy="301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39" fill="norm" stroke="1" extrusionOk="0">
                  <a:moveTo>
                    <a:pt x="4681" y="5589"/>
                  </a:moveTo>
                  <a:cubicBezTo>
                    <a:pt x="4414" y="9489"/>
                    <a:pt x="4148" y="13389"/>
                    <a:pt x="3748" y="15864"/>
                  </a:cubicBezTo>
                  <a:cubicBezTo>
                    <a:pt x="3348" y="18339"/>
                    <a:pt x="2814" y="19389"/>
                    <a:pt x="2014" y="19539"/>
                  </a:cubicBezTo>
                  <a:cubicBezTo>
                    <a:pt x="1214" y="19689"/>
                    <a:pt x="148" y="18939"/>
                    <a:pt x="14" y="16614"/>
                  </a:cubicBezTo>
                  <a:cubicBezTo>
                    <a:pt x="-119" y="14289"/>
                    <a:pt x="681" y="10389"/>
                    <a:pt x="2281" y="7314"/>
                  </a:cubicBezTo>
                  <a:cubicBezTo>
                    <a:pt x="3881" y="4239"/>
                    <a:pt x="6281" y="1989"/>
                    <a:pt x="8281" y="864"/>
                  </a:cubicBezTo>
                  <a:cubicBezTo>
                    <a:pt x="10281" y="-261"/>
                    <a:pt x="11881" y="-261"/>
                    <a:pt x="13748" y="714"/>
                  </a:cubicBezTo>
                  <a:cubicBezTo>
                    <a:pt x="15614" y="1689"/>
                    <a:pt x="17748" y="3639"/>
                    <a:pt x="19081" y="7239"/>
                  </a:cubicBezTo>
                  <a:cubicBezTo>
                    <a:pt x="20414" y="10839"/>
                    <a:pt x="20948" y="16089"/>
                    <a:pt x="21481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5949950" y="305054"/>
              <a:ext cx="254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6109"/>
                    <a:pt x="18000" y="12218"/>
                    <a:pt x="15300" y="15818"/>
                  </a:cubicBezTo>
                  <a:cubicBezTo>
                    <a:pt x="12600" y="19418"/>
                    <a:pt x="9000" y="20509"/>
                    <a:pt x="6300" y="21055"/>
                  </a:cubicBezTo>
                  <a:cubicBezTo>
                    <a:pt x="3600" y="21600"/>
                    <a:pt x="18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5924550" y="199613"/>
              <a:ext cx="166825" cy="287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091" fill="norm" stroke="1" extrusionOk="0">
                  <a:moveTo>
                    <a:pt x="0" y="15200"/>
                  </a:moveTo>
                  <a:cubicBezTo>
                    <a:pt x="810" y="11471"/>
                    <a:pt x="1620" y="7741"/>
                    <a:pt x="2970" y="5177"/>
                  </a:cubicBezTo>
                  <a:cubicBezTo>
                    <a:pt x="4320" y="2613"/>
                    <a:pt x="6210" y="1215"/>
                    <a:pt x="7830" y="515"/>
                  </a:cubicBezTo>
                  <a:cubicBezTo>
                    <a:pt x="9450" y="-184"/>
                    <a:pt x="10800" y="-184"/>
                    <a:pt x="12285" y="593"/>
                  </a:cubicBezTo>
                  <a:cubicBezTo>
                    <a:pt x="13770" y="1370"/>
                    <a:pt x="15390" y="2924"/>
                    <a:pt x="15660" y="4711"/>
                  </a:cubicBezTo>
                  <a:cubicBezTo>
                    <a:pt x="15930" y="6498"/>
                    <a:pt x="14850" y="8518"/>
                    <a:pt x="13365" y="9917"/>
                  </a:cubicBezTo>
                  <a:cubicBezTo>
                    <a:pt x="11880" y="11315"/>
                    <a:pt x="9990" y="12092"/>
                    <a:pt x="9720" y="12325"/>
                  </a:cubicBezTo>
                  <a:cubicBezTo>
                    <a:pt x="9450" y="12558"/>
                    <a:pt x="10800" y="12248"/>
                    <a:pt x="12690" y="12403"/>
                  </a:cubicBezTo>
                  <a:cubicBezTo>
                    <a:pt x="14580" y="12558"/>
                    <a:pt x="17010" y="13180"/>
                    <a:pt x="18765" y="14035"/>
                  </a:cubicBezTo>
                  <a:cubicBezTo>
                    <a:pt x="20520" y="14889"/>
                    <a:pt x="21600" y="15977"/>
                    <a:pt x="21195" y="17376"/>
                  </a:cubicBezTo>
                  <a:cubicBezTo>
                    <a:pt x="20790" y="18774"/>
                    <a:pt x="18900" y="20484"/>
                    <a:pt x="16605" y="20950"/>
                  </a:cubicBezTo>
                  <a:cubicBezTo>
                    <a:pt x="14310" y="21416"/>
                    <a:pt x="11610" y="20639"/>
                    <a:pt x="10125" y="19940"/>
                  </a:cubicBezTo>
                  <a:cubicBezTo>
                    <a:pt x="8640" y="19240"/>
                    <a:pt x="8370" y="18619"/>
                    <a:pt x="8100" y="17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6102350" y="152654"/>
              <a:ext cx="18292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6627" y="0"/>
                  </a:moveTo>
                  <a:cubicBezTo>
                    <a:pt x="9818" y="430"/>
                    <a:pt x="13009" y="860"/>
                    <a:pt x="15709" y="2257"/>
                  </a:cubicBezTo>
                  <a:cubicBezTo>
                    <a:pt x="18409" y="3654"/>
                    <a:pt x="20618" y="6018"/>
                    <a:pt x="21109" y="8490"/>
                  </a:cubicBezTo>
                  <a:cubicBezTo>
                    <a:pt x="21600" y="10961"/>
                    <a:pt x="20373" y="13540"/>
                    <a:pt x="16568" y="15743"/>
                  </a:cubicBezTo>
                  <a:cubicBezTo>
                    <a:pt x="12764" y="17946"/>
                    <a:pt x="6382" y="197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4495800" y="815171"/>
              <a:ext cx="1497604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0" y="21600"/>
                  </a:moveTo>
                  <a:cubicBezTo>
                    <a:pt x="1129" y="19510"/>
                    <a:pt x="2258" y="17419"/>
                    <a:pt x="3463" y="15329"/>
                  </a:cubicBezTo>
                  <a:cubicBezTo>
                    <a:pt x="4668" y="13239"/>
                    <a:pt x="5949" y="11148"/>
                    <a:pt x="7047" y="9406"/>
                  </a:cubicBezTo>
                  <a:cubicBezTo>
                    <a:pt x="8146" y="7665"/>
                    <a:pt x="9061" y="6271"/>
                    <a:pt x="10236" y="4877"/>
                  </a:cubicBezTo>
                  <a:cubicBezTo>
                    <a:pt x="11410" y="3484"/>
                    <a:pt x="12844" y="2090"/>
                    <a:pt x="14232" y="1219"/>
                  </a:cubicBezTo>
                  <a:cubicBezTo>
                    <a:pt x="15620" y="348"/>
                    <a:pt x="16963" y="0"/>
                    <a:pt x="18107" y="0"/>
                  </a:cubicBezTo>
                  <a:cubicBezTo>
                    <a:pt x="19251" y="0"/>
                    <a:pt x="20197" y="348"/>
                    <a:pt x="20776" y="871"/>
                  </a:cubicBezTo>
                  <a:cubicBezTo>
                    <a:pt x="21356" y="1394"/>
                    <a:pt x="21569" y="2090"/>
                    <a:pt x="21585" y="3135"/>
                  </a:cubicBezTo>
                  <a:cubicBezTo>
                    <a:pt x="21600" y="4181"/>
                    <a:pt x="21417" y="5574"/>
                    <a:pt x="21234" y="6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4921250" y="1130020"/>
              <a:ext cx="119567" cy="46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481" fill="norm" stroke="1" extrusionOk="0">
                  <a:moveTo>
                    <a:pt x="7688" y="8235"/>
                  </a:moveTo>
                  <a:cubicBezTo>
                    <a:pt x="6224" y="8528"/>
                    <a:pt x="4759" y="8821"/>
                    <a:pt x="4027" y="9896"/>
                  </a:cubicBezTo>
                  <a:cubicBezTo>
                    <a:pt x="3295" y="10971"/>
                    <a:pt x="3295" y="12828"/>
                    <a:pt x="3661" y="14685"/>
                  </a:cubicBezTo>
                  <a:cubicBezTo>
                    <a:pt x="4027" y="16542"/>
                    <a:pt x="4759" y="18399"/>
                    <a:pt x="4942" y="19621"/>
                  </a:cubicBezTo>
                  <a:cubicBezTo>
                    <a:pt x="5125" y="20843"/>
                    <a:pt x="4759" y="21429"/>
                    <a:pt x="4210" y="21478"/>
                  </a:cubicBezTo>
                  <a:cubicBezTo>
                    <a:pt x="3661" y="21527"/>
                    <a:pt x="2929" y="21038"/>
                    <a:pt x="2563" y="18937"/>
                  </a:cubicBezTo>
                  <a:cubicBezTo>
                    <a:pt x="2197" y="16836"/>
                    <a:pt x="2197" y="13122"/>
                    <a:pt x="2746" y="10092"/>
                  </a:cubicBezTo>
                  <a:cubicBezTo>
                    <a:pt x="3295" y="7062"/>
                    <a:pt x="4393" y="4716"/>
                    <a:pt x="5492" y="3201"/>
                  </a:cubicBezTo>
                  <a:cubicBezTo>
                    <a:pt x="6590" y="1686"/>
                    <a:pt x="7688" y="1002"/>
                    <a:pt x="9153" y="562"/>
                  </a:cubicBezTo>
                  <a:cubicBezTo>
                    <a:pt x="10617" y="122"/>
                    <a:pt x="12447" y="-73"/>
                    <a:pt x="14095" y="25"/>
                  </a:cubicBezTo>
                  <a:cubicBezTo>
                    <a:pt x="15742" y="122"/>
                    <a:pt x="17207" y="513"/>
                    <a:pt x="18671" y="1344"/>
                  </a:cubicBezTo>
                  <a:cubicBezTo>
                    <a:pt x="20136" y="2175"/>
                    <a:pt x="21600" y="3446"/>
                    <a:pt x="19953" y="4814"/>
                  </a:cubicBezTo>
                  <a:cubicBezTo>
                    <a:pt x="18305" y="6182"/>
                    <a:pt x="13546" y="7648"/>
                    <a:pt x="9702" y="8528"/>
                  </a:cubicBezTo>
                  <a:cubicBezTo>
                    <a:pt x="5858" y="9408"/>
                    <a:pt x="2929" y="9701"/>
                    <a:pt x="0" y="9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5073650" y="1327404"/>
              <a:ext cx="165100" cy="250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2723"/>
                  </a:moveTo>
                  <a:cubicBezTo>
                    <a:pt x="3046" y="5445"/>
                    <a:pt x="6092" y="8168"/>
                    <a:pt x="8031" y="10800"/>
                  </a:cubicBezTo>
                  <a:cubicBezTo>
                    <a:pt x="9969" y="13432"/>
                    <a:pt x="10800" y="15973"/>
                    <a:pt x="11215" y="17697"/>
                  </a:cubicBezTo>
                  <a:cubicBezTo>
                    <a:pt x="11631" y="19422"/>
                    <a:pt x="11631" y="20329"/>
                    <a:pt x="10938" y="20874"/>
                  </a:cubicBezTo>
                  <a:cubicBezTo>
                    <a:pt x="10246" y="21418"/>
                    <a:pt x="8862" y="21600"/>
                    <a:pt x="7615" y="21328"/>
                  </a:cubicBezTo>
                  <a:cubicBezTo>
                    <a:pt x="6369" y="21055"/>
                    <a:pt x="5262" y="20329"/>
                    <a:pt x="5400" y="17334"/>
                  </a:cubicBezTo>
                  <a:cubicBezTo>
                    <a:pt x="5538" y="14339"/>
                    <a:pt x="6923" y="9076"/>
                    <a:pt x="9831" y="5808"/>
                  </a:cubicBezTo>
                  <a:cubicBezTo>
                    <a:pt x="12738" y="2541"/>
                    <a:pt x="17169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5335183" y="1218661"/>
              <a:ext cx="138518" cy="326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209" fill="norm" stroke="1" extrusionOk="0">
                  <a:moveTo>
                    <a:pt x="21097" y="2528"/>
                  </a:moveTo>
                  <a:cubicBezTo>
                    <a:pt x="20452" y="1702"/>
                    <a:pt x="19807" y="877"/>
                    <a:pt x="18518" y="395"/>
                  </a:cubicBezTo>
                  <a:cubicBezTo>
                    <a:pt x="17228" y="-86"/>
                    <a:pt x="15294" y="-224"/>
                    <a:pt x="12554" y="533"/>
                  </a:cubicBezTo>
                  <a:cubicBezTo>
                    <a:pt x="9813" y="1289"/>
                    <a:pt x="6267" y="2940"/>
                    <a:pt x="3688" y="5761"/>
                  </a:cubicBezTo>
                  <a:cubicBezTo>
                    <a:pt x="1109" y="8581"/>
                    <a:pt x="-503" y="12571"/>
                    <a:pt x="142" y="15391"/>
                  </a:cubicBezTo>
                  <a:cubicBezTo>
                    <a:pt x="787" y="18212"/>
                    <a:pt x="3688" y="19863"/>
                    <a:pt x="6590" y="20619"/>
                  </a:cubicBezTo>
                  <a:cubicBezTo>
                    <a:pt x="9491" y="21376"/>
                    <a:pt x="12393" y="21238"/>
                    <a:pt x="15294" y="2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5593786" y="1276604"/>
              <a:ext cx="1961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504"/>
                    <a:pt x="2735" y="5009"/>
                    <a:pt x="575" y="8609"/>
                  </a:cubicBezTo>
                  <a:cubicBezTo>
                    <a:pt x="-1585" y="12209"/>
                    <a:pt x="2735" y="1690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5568949" y="1226801"/>
              <a:ext cx="157781" cy="352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25" fill="norm" stroke="1" extrusionOk="0">
                  <a:moveTo>
                    <a:pt x="0" y="3410"/>
                  </a:moveTo>
                  <a:cubicBezTo>
                    <a:pt x="284" y="2768"/>
                    <a:pt x="568" y="2125"/>
                    <a:pt x="1989" y="1418"/>
                  </a:cubicBezTo>
                  <a:cubicBezTo>
                    <a:pt x="3411" y="710"/>
                    <a:pt x="5968" y="-61"/>
                    <a:pt x="8526" y="3"/>
                  </a:cubicBezTo>
                  <a:cubicBezTo>
                    <a:pt x="11084" y="68"/>
                    <a:pt x="13642" y="968"/>
                    <a:pt x="14921" y="2060"/>
                  </a:cubicBezTo>
                  <a:cubicBezTo>
                    <a:pt x="16200" y="3153"/>
                    <a:pt x="16200" y="4439"/>
                    <a:pt x="15347" y="5725"/>
                  </a:cubicBezTo>
                  <a:cubicBezTo>
                    <a:pt x="14495" y="7010"/>
                    <a:pt x="12789" y="8296"/>
                    <a:pt x="11511" y="9196"/>
                  </a:cubicBezTo>
                  <a:cubicBezTo>
                    <a:pt x="10232" y="10096"/>
                    <a:pt x="9379" y="10610"/>
                    <a:pt x="10232" y="11060"/>
                  </a:cubicBezTo>
                  <a:cubicBezTo>
                    <a:pt x="11084" y="11510"/>
                    <a:pt x="13642" y="11896"/>
                    <a:pt x="15916" y="12603"/>
                  </a:cubicBezTo>
                  <a:cubicBezTo>
                    <a:pt x="18189" y="13310"/>
                    <a:pt x="20179" y="14339"/>
                    <a:pt x="20889" y="15625"/>
                  </a:cubicBezTo>
                  <a:cubicBezTo>
                    <a:pt x="21600" y="16910"/>
                    <a:pt x="21032" y="18453"/>
                    <a:pt x="19184" y="19610"/>
                  </a:cubicBezTo>
                  <a:cubicBezTo>
                    <a:pt x="17337" y="20768"/>
                    <a:pt x="14211" y="21539"/>
                    <a:pt x="10800" y="21410"/>
                  </a:cubicBezTo>
                  <a:cubicBezTo>
                    <a:pt x="7389" y="21282"/>
                    <a:pt x="3695" y="20253"/>
                    <a:pt x="1847" y="19225"/>
                  </a:cubicBezTo>
                  <a:cubicBezTo>
                    <a:pt x="0" y="18196"/>
                    <a:pt x="0" y="17168"/>
                    <a:pt x="0" y="16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5721349" y="1206754"/>
              <a:ext cx="204881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9818" y="0"/>
                  </a:moveTo>
                  <a:cubicBezTo>
                    <a:pt x="11782" y="600"/>
                    <a:pt x="13745" y="1200"/>
                    <a:pt x="15818" y="3000"/>
                  </a:cubicBezTo>
                  <a:cubicBezTo>
                    <a:pt x="17891" y="4800"/>
                    <a:pt x="20073" y="7800"/>
                    <a:pt x="20836" y="10414"/>
                  </a:cubicBezTo>
                  <a:cubicBezTo>
                    <a:pt x="21600" y="13029"/>
                    <a:pt x="20945" y="15257"/>
                    <a:pt x="17236" y="17057"/>
                  </a:cubicBezTo>
                  <a:cubicBezTo>
                    <a:pt x="13527" y="18857"/>
                    <a:pt x="6764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7041877" y="654304"/>
              <a:ext cx="425723" cy="43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29" fill="norm" stroke="1" extrusionOk="0">
                  <a:moveTo>
                    <a:pt x="976" y="18514"/>
                  </a:moveTo>
                  <a:cubicBezTo>
                    <a:pt x="442" y="19543"/>
                    <a:pt x="-93" y="20571"/>
                    <a:pt x="14" y="21086"/>
                  </a:cubicBezTo>
                  <a:cubicBezTo>
                    <a:pt x="121" y="21600"/>
                    <a:pt x="869" y="21600"/>
                    <a:pt x="3061" y="18000"/>
                  </a:cubicBezTo>
                  <a:cubicBezTo>
                    <a:pt x="5254" y="14400"/>
                    <a:pt x="8889" y="7200"/>
                    <a:pt x="12204" y="3600"/>
                  </a:cubicBezTo>
                  <a:cubicBezTo>
                    <a:pt x="15519" y="0"/>
                    <a:pt x="18513" y="0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7088484" y="736854"/>
              <a:ext cx="41086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1230" y="21600"/>
                  </a:moveTo>
                  <a:cubicBezTo>
                    <a:pt x="566" y="21600"/>
                    <a:pt x="-99" y="21600"/>
                    <a:pt x="12" y="20829"/>
                  </a:cubicBezTo>
                  <a:cubicBezTo>
                    <a:pt x="123" y="20057"/>
                    <a:pt x="1009" y="18514"/>
                    <a:pt x="3390" y="16457"/>
                  </a:cubicBezTo>
                  <a:cubicBezTo>
                    <a:pt x="5772" y="14400"/>
                    <a:pt x="9649" y="11829"/>
                    <a:pt x="12916" y="9000"/>
                  </a:cubicBezTo>
                  <a:cubicBezTo>
                    <a:pt x="16184" y="6171"/>
                    <a:pt x="18843" y="3086"/>
                    <a:pt x="215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7426235" y="576898"/>
              <a:ext cx="141513" cy="30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536" fill="norm" stroke="1" extrusionOk="0">
                  <a:moveTo>
                    <a:pt x="2328" y="979"/>
                  </a:moveTo>
                  <a:cubicBezTo>
                    <a:pt x="1093" y="532"/>
                    <a:pt x="-141" y="85"/>
                    <a:pt x="13" y="10"/>
                  </a:cubicBezTo>
                  <a:cubicBezTo>
                    <a:pt x="168" y="-64"/>
                    <a:pt x="1710" y="234"/>
                    <a:pt x="5568" y="1798"/>
                  </a:cubicBezTo>
                  <a:cubicBezTo>
                    <a:pt x="9425" y="3362"/>
                    <a:pt x="15596" y="6193"/>
                    <a:pt x="18528" y="8948"/>
                  </a:cubicBezTo>
                  <a:cubicBezTo>
                    <a:pt x="21459" y="11704"/>
                    <a:pt x="21150" y="14386"/>
                    <a:pt x="18682" y="16471"/>
                  </a:cubicBezTo>
                  <a:cubicBezTo>
                    <a:pt x="16213" y="18557"/>
                    <a:pt x="11585" y="20046"/>
                    <a:pt x="6956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8204729" y="366349"/>
              <a:ext cx="100576" cy="531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355" fill="norm" stroke="1" extrusionOk="0">
                  <a:moveTo>
                    <a:pt x="3857" y="8763"/>
                  </a:moveTo>
                  <a:cubicBezTo>
                    <a:pt x="5621" y="12165"/>
                    <a:pt x="7384" y="15566"/>
                    <a:pt x="8266" y="17522"/>
                  </a:cubicBezTo>
                  <a:cubicBezTo>
                    <a:pt x="9147" y="19478"/>
                    <a:pt x="9147" y="19988"/>
                    <a:pt x="8706" y="20499"/>
                  </a:cubicBezTo>
                  <a:cubicBezTo>
                    <a:pt x="8266" y="21009"/>
                    <a:pt x="7384" y="21519"/>
                    <a:pt x="6282" y="21306"/>
                  </a:cubicBezTo>
                  <a:cubicBezTo>
                    <a:pt x="5180" y="21094"/>
                    <a:pt x="3857" y="20158"/>
                    <a:pt x="2755" y="18330"/>
                  </a:cubicBezTo>
                  <a:cubicBezTo>
                    <a:pt x="1653" y="16502"/>
                    <a:pt x="772" y="13780"/>
                    <a:pt x="331" y="11059"/>
                  </a:cubicBezTo>
                  <a:cubicBezTo>
                    <a:pt x="-110" y="8338"/>
                    <a:pt x="-110" y="5617"/>
                    <a:pt x="331" y="3916"/>
                  </a:cubicBezTo>
                  <a:cubicBezTo>
                    <a:pt x="772" y="2215"/>
                    <a:pt x="1653" y="1535"/>
                    <a:pt x="2755" y="1025"/>
                  </a:cubicBezTo>
                  <a:cubicBezTo>
                    <a:pt x="3857" y="514"/>
                    <a:pt x="5180" y="174"/>
                    <a:pt x="6943" y="47"/>
                  </a:cubicBezTo>
                  <a:cubicBezTo>
                    <a:pt x="8706" y="-81"/>
                    <a:pt x="10910" y="4"/>
                    <a:pt x="13776" y="982"/>
                  </a:cubicBezTo>
                  <a:cubicBezTo>
                    <a:pt x="16641" y="1960"/>
                    <a:pt x="20168" y="3831"/>
                    <a:pt x="20829" y="5489"/>
                  </a:cubicBezTo>
                  <a:cubicBezTo>
                    <a:pt x="21490" y="7147"/>
                    <a:pt x="19286" y="8593"/>
                    <a:pt x="15980" y="9401"/>
                  </a:cubicBezTo>
                  <a:cubicBezTo>
                    <a:pt x="12674" y="10209"/>
                    <a:pt x="8266" y="10379"/>
                    <a:pt x="3857" y="10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8316504" y="628904"/>
              <a:ext cx="167097" cy="21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294" fill="norm" stroke="1" extrusionOk="0">
                  <a:moveTo>
                    <a:pt x="255" y="7550"/>
                  </a:moveTo>
                  <a:cubicBezTo>
                    <a:pt x="-15" y="6501"/>
                    <a:pt x="-285" y="5452"/>
                    <a:pt x="660" y="4928"/>
                  </a:cubicBezTo>
                  <a:cubicBezTo>
                    <a:pt x="1605" y="4404"/>
                    <a:pt x="3765" y="4404"/>
                    <a:pt x="6060" y="5977"/>
                  </a:cubicBezTo>
                  <a:cubicBezTo>
                    <a:pt x="8355" y="7550"/>
                    <a:pt x="10785" y="10695"/>
                    <a:pt x="11595" y="13421"/>
                  </a:cubicBezTo>
                  <a:cubicBezTo>
                    <a:pt x="12405" y="16148"/>
                    <a:pt x="11595" y="18454"/>
                    <a:pt x="10515" y="19817"/>
                  </a:cubicBezTo>
                  <a:cubicBezTo>
                    <a:pt x="9435" y="21181"/>
                    <a:pt x="8085" y="21600"/>
                    <a:pt x="7005" y="21076"/>
                  </a:cubicBezTo>
                  <a:cubicBezTo>
                    <a:pt x="5925" y="20551"/>
                    <a:pt x="5115" y="19083"/>
                    <a:pt x="5520" y="16148"/>
                  </a:cubicBezTo>
                  <a:cubicBezTo>
                    <a:pt x="5925" y="13212"/>
                    <a:pt x="7545" y="8808"/>
                    <a:pt x="10380" y="5872"/>
                  </a:cubicBezTo>
                  <a:cubicBezTo>
                    <a:pt x="13215" y="2936"/>
                    <a:pt x="17265" y="1468"/>
                    <a:pt x="213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8546013" y="484736"/>
              <a:ext cx="121738" cy="317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164" fill="norm" stroke="1" extrusionOk="0">
                  <a:moveTo>
                    <a:pt x="21056" y="1569"/>
                  </a:moveTo>
                  <a:cubicBezTo>
                    <a:pt x="19958" y="1004"/>
                    <a:pt x="18859" y="440"/>
                    <a:pt x="17395" y="157"/>
                  </a:cubicBezTo>
                  <a:cubicBezTo>
                    <a:pt x="15931" y="-125"/>
                    <a:pt x="14100" y="-125"/>
                    <a:pt x="11171" y="1004"/>
                  </a:cubicBezTo>
                  <a:cubicBezTo>
                    <a:pt x="8242" y="2134"/>
                    <a:pt x="4215" y="4393"/>
                    <a:pt x="2019" y="7287"/>
                  </a:cubicBezTo>
                  <a:cubicBezTo>
                    <a:pt x="-178" y="10181"/>
                    <a:pt x="-544" y="13710"/>
                    <a:pt x="737" y="16322"/>
                  </a:cubicBezTo>
                  <a:cubicBezTo>
                    <a:pt x="2019" y="18934"/>
                    <a:pt x="4948" y="20628"/>
                    <a:pt x="8425" y="21051"/>
                  </a:cubicBezTo>
                  <a:cubicBezTo>
                    <a:pt x="11903" y="21475"/>
                    <a:pt x="15931" y="20628"/>
                    <a:pt x="19958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8742009" y="474221"/>
              <a:ext cx="160691" cy="289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289" fill="norm" stroke="1" extrusionOk="0">
                  <a:moveTo>
                    <a:pt x="21296" y="1566"/>
                  </a:moveTo>
                  <a:cubicBezTo>
                    <a:pt x="20454" y="945"/>
                    <a:pt x="19613" y="323"/>
                    <a:pt x="18351" y="90"/>
                  </a:cubicBezTo>
                  <a:cubicBezTo>
                    <a:pt x="17088" y="-143"/>
                    <a:pt x="15405" y="12"/>
                    <a:pt x="13021" y="1333"/>
                  </a:cubicBezTo>
                  <a:cubicBezTo>
                    <a:pt x="10636" y="2654"/>
                    <a:pt x="7551" y="5140"/>
                    <a:pt x="5166" y="8248"/>
                  </a:cubicBezTo>
                  <a:cubicBezTo>
                    <a:pt x="2782" y="11356"/>
                    <a:pt x="1099" y="15086"/>
                    <a:pt x="397" y="17339"/>
                  </a:cubicBezTo>
                  <a:cubicBezTo>
                    <a:pt x="-304" y="19592"/>
                    <a:pt x="-23" y="20369"/>
                    <a:pt x="818" y="20835"/>
                  </a:cubicBezTo>
                  <a:cubicBezTo>
                    <a:pt x="1660" y="21302"/>
                    <a:pt x="3062" y="21457"/>
                    <a:pt x="5867" y="21069"/>
                  </a:cubicBezTo>
                  <a:cubicBezTo>
                    <a:pt x="8673" y="20680"/>
                    <a:pt x="12880" y="19748"/>
                    <a:pt x="17088" y="18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8782050" y="654304"/>
              <a:ext cx="107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9023266" y="467468"/>
              <a:ext cx="139785" cy="296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37" fill="norm" stroke="1" extrusionOk="0">
                  <a:moveTo>
                    <a:pt x="3881" y="7495"/>
                  </a:moveTo>
                  <a:cubicBezTo>
                    <a:pt x="2914" y="9929"/>
                    <a:pt x="1947" y="12362"/>
                    <a:pt x="1463" y="14416"/>
                  </a:cubicBezTo>
                  <a:cubicBezTo>
                    <a:pt x="980" y="16469"/>
                    <a:pt x="980" y="18143"/>
                    <a:pt x="980" y="19360"/>
                  </a:cubicBezTo>
                  <a:cubicBezTo>
                    <a:pt x="980" y="20576"/>
                    <a:pt x="980" y="21337"/>
                    <a:pt x="657" y="21337"/>
                  </a:cubicBezTo>
                  <a:cubicBezTo>
                    <a:pt x="335" y="21337"/>
                    <a:pt x="-310" y="20576"/>
                    <a:pt x="174" y="17534"/>
                  </a:cubicBezTo>
                  <a:cubicBezTo>
                    <a:pt x="657" y="14492"/>
                    <a:pt x="2269" y="9168"/>
                    <a:pt x="4365" y="5822"/>
                  </a:cubicBezTo>
                  <a:cubicBezTo>
                    <a:pt x="6460" y="2475"/>
                    <a:pt x="9039" y="1106"/>
                    <a:pt x="11135" y="422"/>
                  </a:cubicBezTo>
                  <a:cubicBezTo>
                    <a:pt x="13230" y="-263"/>
                    <a:pt x="14842" y="-263"/>
                    <a:pt x="16293" y="1562"/>
                  </a:cubicBezTo>
                  <a:cubicBezTo>
                    <a:pt x="17744" y="3388"/>
                    <a:pt x="19033" y="7038"/>
                    <a:pt x="19839" y="10081"/>
                  </a:cubicBezTo>
                  <a:cubicBezTo>
                    <a:pt x="20645" y="13123"/>
                    <a:pt x="20968" y="15557"/>
                    <a:pt x="21290" y="17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9277350" y="546354"/>
              <a:ext cx="127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9277349" y="440136"/>
              <a:ext cx="122451" cy="361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219" fill="norm" stroke="1" extrusionOk="0">
                  <a:moveTo>
                    <a:pt x="0" y="5112"/>
                  </a:moveTo>
                  <a:cubicBezTo>
                    <a:pt x="366" y="3870"/>
                    <a:pt x="732" y="2629"/>
                    <a:pt x="1647" y="1698"/>
                  </a:cubicBezTo>
                  <a:cubicBezTo>
                    <a:pt x="2563" y="767"/>
                    <a:pt x="4027" y="146"/>
                    <a:pt x="5492" y="22"/>
                  </a:cubicBezTo>
                  <a:cubicBezTo>
                    <a:pt x="6956" y="-102"/>
                    <a:pt x="8420" y="270"/>
                    <a:pt x="9519" y="1512"/>
                  </a:cubicBezTo>
                  <a:cubicBezTo>
                    <a:pt x="10617" y="2753"/>
                    <a:pt x="11349" y="4864"/>
                    <a:pt x="11349" y="6229"/>
                  </a:cubicBezTo>
                  <a:cubicBezTo>
                    <a:pt x="11349" y="7595"/>
                    <a:pt x="10617" y="8215"/>
                    <a:pt x="9702" y="8774"/>
                  </a:cubicBezTo>
                  <a:cubicBezTo>
                    <a:pt x="8786" y="9332"/>
                    <a:pt x="7688" y="9829"/>
                    <a:pt x="8420" y="10326"/>
                  </a:cubicBezTo>
                  <a:cubicBezTo>
                    <a:pt x="9153" y="10822"/>
                    <a:pt x="11715" y="11319"/>
                    <a:pt x="14278" y="12746"/>
                  </a:cubicBezTo>
                  <a:cubicBezTo>
                    <a:pt x="16841" y="14174"/>
                    <a:pt x="19403" y="16532"/>
                    <a:pt x="20502" y="18022"/>
                  </a:cubicBezTo>
                  <a:cubicBezTo>
                    <a:pt x="21600" y="19512"/>
                    <a:pt x="21234" y="20132"/>
                    <a:pt x="20319" y="20629"/>
                  </a:cubicBezTo>
                  <a:cubicBezTo>
                    <a:pt x="19403" y="21126"/>
                    <a:pt x="17939" y="21498"/>
                    <a:pt x="15559" y="20939"/>
                  </a:cubicBezTo>
                  <a:cubicBezTo>
                    <a:pt x="13180" y="20381"/>
                    <a:pt x="9885" y="18891"/>
                    <a:pt x="6590" y="17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9391650" y="387604"/>
              <a:ext cx="129875" cy="423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93" fill="norm" stroke="1" extrusionOk="0">
                  <a:moveTo>
                    <a:pt x="2057" y="0"/>
                  </a:moveTo>
                  <a:cubicBezTo>
                    <a:pt x="6171" y="535"/>
                    <a:pt x="10286" y="1069"/>
                    <a:pt x="13714" y="2780"/>
                  </a:cubicBezTo>
                  <a:cubicBezTo>
                    <a:pt x="17143" y="4491"/>
                    <a:pt x="19886" y="7378"/>
                    <a:pt x="20743" y="10051"/>
                  </a:cubicBezTo>
                  <a:cubicBezTo>
                    <a:pt x="21600" y="12725"/>
                    <a:pt x="20571" y="15184"/>
                    <a:pt x="17829" y="17109"/>
                  </a:cubicBezTo>
                  <a:cubicBezTo>
                    <a:pt x="15086" y="19034"/>
                    <a:pt x="10629" y="20424"/>
                    <a:pt x="7371" y="21012"/>
                  </a:cubicBezTo>
                  <a:cubicBezTo>
                    <a:pt x="4114" y="21600"/>
                    <a:pt x="2057" y="21386"/>
                    <a:pt x="0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9696450" y="583891"/>
              <a:ext cx="889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057" y="11375"/>
                    <a:pt x="4114" y="2735"/>
                    <a:pt x="7714" y="575"/>
                  </a:cubicBezTo>
                  <a:cubicBezTo>
                    <a:pt x="11314" y="-1585"/>
                    <a:pt x="1645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9639299" y="711454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0090150" y="303532"/>
              <a:ext cx="135785" cy="47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77" fill="norm" stroke="1" extrusionOk="0">
                  <a:moveTo>
                    <a:pt x="6978" y="13088"/>
                  </a:moveTo>
                  <a:cubicBezTo>
                    <a:pt x="7311" y="14823"/>
                    <a:pt x="7643" y="16559"/>
                    <a:pt x="7809" y="17764"/>
                  </a:cubicBezTo>
                  <a:cubicBezTo>
                    <a:pt x="7975" y="18970"/>
                    <a:pt x="7975" y="19645"/>
                    <a:pt x="7477" y="20272"/>
                  </a:cubicBezTo>
                  <a:cubicBezTo>
                    <a:pt x="6978" y="20898"/>
                    <a:pt x="5982" y="21477"/>
                    <a:pt x="5317" y="21477"/>
                  </a:cubicBezTo>
                  <a:cubicBezTo>
                    <a:pt x="4652" y="21477"/>
                    <a:pt x="4320" y="20898"/>
                    <a:pt x="3988" y="18873"/>
                  </a:cubicBezTo>
                  <a:cubicBezTo>
                    <a:pt x="3655" y="16848"/>
                    <a:pt x="3323" y="13377"/>
                    <a:pt x="4154" y="10243"/>
                  </a:cubicBezTo>
                  <a:cubicBezTo>
                    <a:pt x="4985" y="7109"/>
                    <a:pt x="6978" y="4313"/>
                    <a:pt x="8474" y="2673"/>
                  </a:cubicBezTo>
                  <a:cubicBezTo>
                    <a:pt x="9969" y="1034"/>
                    <a:pt x="10966" y="552"/>
                    <a:pt x="12295" y="263"/>
                  </a:cubicBezTo>
                  <a:cubicBezTo>
                    <a:pt x="13625" y="-27"/>
                    <a:pt x="15286" y="-123"/>
                    <a:pt x="17114" y="214"/>
                  </a:cubicBezTo>
                  <a:cubicBezTo>
                    <a:pt x="18942" y="552"/>
                    <a:pt x="20935" y="1323"/>
                    <a:pt x="21268" y="2770"/>
                  </a:cubicBezTo>
                  <a:cubicBezTo>
                    <a:pt x="21600" y="4216"/>
                    <a:pt x="20271" y="6338"/>
                    <a:pt x="17280" y="7881"/>
                  </a:cubicBezTo>
                  <a:cubicBezTo>
                    <a:pt x="14289" y="9423"/>
                    <a:pt x="9637" y="10388"/>
                    <a:pt x="6480" y="10822"/>
                  </a:cubicBezTo>
                  <a:cubicBezTo>
                    <a:pt x="3323" y="11256"/>
                    <a:pt x="1662" y="11159"/>
                    <a:pt x="0" y="11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0204450" y="540004"/>
              <a:ext cx="120650" cy="176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9257"/>
                  </a:moveTo>
                  <a:cubicBezTo>
                    <a:pt x="0" y="7971"/>
                    <a:pt x="0" y="6686"/>
                    <a:pt x="1137" y="6171"/>
                  </a:cubicBezTo>
                  <a:cubicBezTo>
                    <a:pt x="2274" y="5657"/>
                    <a:pt x="4547" y="5914"/>
                    <a:pt x="6821" y="7586"/>
                  </a:cubicBezTo>
                  <a:cubicBezTo>
                    <a:pt x="9095" y="9257"/>
                    <a:pt x="11368" y="12343"/>
                    <a:pt x="12505" y="14657"/>
                  </a:cubicBezTo>
                  <a:cubicBezTo>
                    <a:pt x="13642" y="16971"/>
                    <a:pt x="13642" y="18514"/>
                    <a:pt x="12884" y="19671"/>
                  </a:cubicBezTo>
                  <a:cubicBezTo>
                    <a:pt x="12126" y="20829"/>
                    <a:pt x="10611" y="21600"/>
                    <a:pt x="9095" y="21343"/>
                  </a:cubicBezTo>
                  <a:cubicBezTo>
                    <a:pt x="7579" y="21086"/>
                    <a:pt x="6063" y="19800"/>
                    <a:pt x="5305" y="17486"/>
                  </a:cubicBezTo>
                  <a:cubicBezTo>
                    <a:pt x="4547" y="15171"/>
                    <a:pt x="4547" y="11829"/>
                    <a:pt x="7389" y="8743"/>
                  </a:cubicBezTo>
                  <a:cubicBezTo>
                    <a:pt x="10232" y="5657"/>
                    <a:pt x="15916" y="28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10436136" y="427821"/>
              <a:ext cx="123915" cy="315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14" fill="norm" stroke="1" extrusionOk="0">
                  <a:moveTo>
                    <a:pt x="21432" y="286"/>
                  </a:moveTo>
                  <a:cubicBezTo>
                    <a:pt x="19601" y="0"/>
                    <a:pt x="17771" y="-286"/>
                    <a:pt x="14842" y="572"/>
                  </a:cubicBezTo>
                  <a:cubicBezTo>
                    <a:pt x="11913" y="1431"/>
                    <a:pt x="7886" y="3433"/>
                    <a:pt x="4957" y="6223"/>
                  </a:cubicBezTo>
                  <a:cubicBezTo>
                    <a:pt x="2029" y="9012"/>
                    <a:pt x="198" y="12588"/>
                    <a:pt x="15" y="15091"/>
                  </a:cubicBezTo>
                  <a:cubicBezTo>
                    <a:pt x="-168" y="17595"/>
                    <a:pt x="1296" y="19025"/>
                    <a:pt x="3676" y="19884"/>
                  </a:cubicBezTo>
                  <a:cubicBezTo>
                    <a:pt x="6056" y="20742"/>
                    <a:pt x="9351" y="21028"/>
                    <a:pt x="12646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0687844" y="397845"/>
              <a:ext cx="140039" cy="37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234" fill="norm" stroke="1" extrusionOk="0">
                  <a:moveTo>
                    <a:pt x="10363" y="7019"/>
                  </a:moveTo>
                  <a:cubicBezTo>
                    <a:pt x="10681" y="6415"/>
                    <a:pt x="10999" y="5812"/>
                    <a:pt x="11157" y="5872"/>
                  </a:cubicBezTo>
                  <a:cubicBezTo>
                    <a:pt x="11316" y="5933"/>
                    <a:pt x="11316" y="6657"/>
                    <a:pt x="10205" y="8406"/>
                  </a:cubicBezTo>
                  <a:cubicBezTo>
                    <a:pt x="9093" y="10156"/>
                    <a:pt x="6869" y="12931"/>
                    <a:pt x="5281" y="14922"/>
                  </a:cubicBezTo>
                  <a:cubicBezTo>
                    <a:pt x="3693" y="16914"/>
                    <a:pt x="2740" y="18120"/>
                    <a:pt x="1946" y="19086"/>
                  </a:cubicBezTo>
                  <a:cubicBezTo>
                    <a:pt x="1152" y="20051"/>
                    <a:pt x="516" y="20775"/>
                    <a:pt x="199" y="20775"/>
                  </a:cubicBezTo>
                  <a:cubicBezTo>
                    <a:pt x="-119" y="20775"/>
                    <a:pt x="-119" y="20051"/>
                    <a:pt x="675" y="17879"/>
                  </a:cubicBezTo>
                  <a:cubicBezTo>
                    <a:pt x="1469" y="15707"/>
                    <a:pt x="3057" y="12087"/>
                    <a:pt x="4328" y="9311"/>
                  </a:cubicBezTo>
                  <a:cubicBezTo>
                    <a:pt x="5599" y="6536"/>
                    <a:pt x="6552" y="4605"/>
                    <a:pt x="7505" y="3217"/>
                  </a:cubicBezTo>
                  <a:cubicBezTo>
                    <a:pt x="8457" y="1830"/>
                    <a:pt x="9410" y="985"/>
                    <a:pt x="10840" y="502"/>
                  </a:cubicBezTo>
                  <a:cubicBezTo>
                    <a:pt x="12269" y="20"/>
                    <a:pt x="14175" y="-101"/>
                    <a:pt x="15605" y="80"/>
                  </a:cubicBezTo>
                  <a:cubicBezTo>
                    <a:pt x="17034" y="261"/>
                    <a:pt x="17987" y="744"/>
                    <a:pt x="19099" y="1588"/>
                  </a:cubicBezTo>
                  <a:cubicBezTo>
                    <a:pt x="20210" y="2433"/>
                    <a:pt x="21481" y="3640"/>
                    <a:pt x="20846" y="5148"/>
                  </a:cubicBezTo>
                  <a:cubicBezTo>
                    <a:pt x="20210" y="6657"/>
                    <a:pt x="17669" y="8467"/>
                    <a:pt x="15287" y="9673"/>
                  </a:cubicBezTo>
                  <a:cubicBezTo>
                    <a:pt x="12905" y="10880"/>
                    <a:pt x="10681" y="11483"/>
                    <a:pt x="10363" y="11785"/>
                  </a:cubicBezTo>
                  <a:cubicBezTo>
                    <a:pt x="10046" y="12087"/>
                    <a:pt x="11634" y="12087"/>
                    <a:pt x="13063" y="12328"/>
                  </a:cubicBezTo>
                  <a:cubicBezTo>
                    <a:pt x="14493" y="12569"/>
                    <a:pt x="15763" y="13052"/>
                    <a:pt x="17193" y="13897"/>
                  </a:cubicBezTo>
                  <a:cubicBezTo>
                    <a:pt x="18622" y="14741"/>
                    <a:pt x="20210" y="15948"/>
                    <a:pt x="20528" y="17155"/>
                  </a:cubicBezTo>
                  <a:cubicBezTo>
                    <a:pt x="20846" y="18362"/>
                    <a:pt x="19893" y="19568"/>
                    <a:pt x="17669" y="20353"/>
                  </a:cubicBezTo>
                  <a:cubicBezTo>
                    <a:pt x="15446" y="21137"/>
                    <a:pt x="11952" y="21499"/>
                    <a:pt x="9252" y="21016"/>
                  </a:cubicBezTo>
                  <a:cubicBezTo>
                    <a:pt x="6552" y="20534"/>
                    <a:pt x="4646" y="19206"/>
                    <a:pt x="2740" y="17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0845800" y="387041"/>
              <a:ext cx="140740" cy="432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523" fill="norm" stroke="1" extrusionOk="0">
                  <a:moveTo>
                    <a:pt x="5718" y="344"/>
                  </a:moveTo>
                  <a:cubicBezTo>
                    <a:pt x="7624" y="134"/>
                    <a:pt x="9529" y="-77"/>
                    <a:pt x="11118" y="28"/>
                  </a:cubicBezTo>
                  <a:cubicBezTo>
                    <a:pt x="12706" y="134"/>
                    <a:pt x="13976" y="555"/>
                    <a:pt x="15882" y="1978"/>
                  </a:cubicBezTo>
                  <a:cubicBezTo>
                    <a:pt x="17788" y="3400"/>
                    <a:pt x="20329" y="5823"/>
                    <a:pt x="20965" y="8142"/>
                  </a:cubicBezTo>
                  <a:cubicBezTo>
                    <a:pt x="21600" y="10460"/>
                    <a:pt x="20329" y="12672"/>
                    <a:pt x="16518" y="14885"/>
                  </a:cubicBezTo>
                  <a:cubicBezTo>
                    <a:pt x="12706" y="17098"/>
                    <a:pt x="6353" y="19310"/>
                    <a:pt x="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1131550" y="705104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11385913" y="381259"/>
              <a:ext cx="102975" cy="396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382" fill="norm" stroke="1" extrusionOk="0">
                  <a:moveTo>
                    <a:pt x="2518" y="8571"/>
                  </a:moveTo>
                  <a:cubicBezTo>
                    <a:pt x="1654" y="10971"/>
                    <a:pt x="790" y="13371"/>
                    <a:pt x="574" y="15142"/>
                  </a:cubicBezTo>
                  <a:cubicBezTo>
                    <a:pt x="358" y="16914"/>
                    <a:pt x="790" y="18056"/>
                    <a:pt x="1006" y="19142"/>
                  </a:cubicBezTo>
                  <a:cubicBezTo>
                    <a:pt x="1222" y="20228"/>
                    <a:pt x="1222" y="21256"/>
                    <a:pt x="1006" y="21371"/>
                  </a:cubicBezTo>
                  <a:cubicBezTo>
                    <a:pt x="790" y="21485"/>
                    <a:pt x="358" y="20685"/>
                    <a:pt x="142" y="18456"/>
                  </a:cubicBezTo>
                  <a:cubicBezTo>
                    <a:pt x="-74" y="16228"/>
                    <a:pt x="-74" y="12571"/>
                    <a:pt x="358" y="9656"/>
                  </a:cubicBezTo>
                  <a:cubicBezTo>
                    <a:pt x="790" y="6742"/>
                    <a:pt x="1654" y="4571"/>
                    <a:pt x="2518" y="3142"/>
                  </a:cubicBezTo>
                  <a:cubicBezTo>
                    <a:pt x="3382" y="1714"/>
                    <a:pt x="4246" y="1028"/>
                    <a:pt x="5758" y="571"/>
                  </a:cubicBezTo>
                  <a:cubicBezTo>
                    <a:pt x="7270" y="114"/>
                    <a:pt x="9430" y="-115"/>
                    <a:pt x="11590" y="56"/>
                  </a:cubicBezTo>
                  <a:cubicBezTo>
                    <a:pt x="13750" y="228"/>
                    <a:pt x="15910" y="799"/>
                    <a:pt x="17854" y="1828"/>
                  </a:cubicBezTo>
                  <a:cubicBezTo>
                    <a:pt x="19798" y="2856"/>
                    <a:pt x="21526" y="4342"/>
                    <a:pt x="20878" y="5714"/>
                  </a:cubicBezTo>
                  <a:cubicBezTo>
                    <a:pt x="20230" y="7085"/>
                    <a:pt x="17206" y="8342"/>
                    <a:pt x="13966" y="9542"/>
                  </a:cubicBezTo>
                  <a:cubicBezTo>
                    <a:pt x="10726" y="10742"/>
                    <a:pt x="7270" y="11885"/>
                    <a:pt x="3814" y="13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1480800" y="546354"/>
              <a:ext cx="139700" cy="200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7425"/>
                  </a:moveTo>
                  <a:cubicBezTo>
                    <a:pt x="327" y="6300"/>
                    <a:pt x="655" y="5175"/>
                    <a:pt x="1800" y="4500"/>
                  </a:cubicBezTo>
                  <a:cubicBezTo>
                    <a:pt x="2945" y="3825"/>
                    <a:pt x="4909" y="3600"/>
                    <a:pt x="7036" y="4613"/>
                  </a:cubicBezTo>
                  <a:cubicBezTo>
                    <a:pt x="9164" y="5625"/>
                    <a:pt x="11455" y="7875"/>
                    <a:pt x="12436" y="10687"/>
                  </a:cubicBezTo>
                  <a:cubicBezTo>
                    <a:pt x="13418" y="13500"/>
                    <a:pt x="13091" y="16875"/>
                    <a:pt x="12109" y="18900"/>
                  </a:cubicBezTo>
                  <a:cubicBezTo>
                    <a:pt x="11127" y="20925"/>
                    <a:pt x="9491" y="21600"/>
                    <a:pt x="8509" y="21262"/>
                  </a:cubicBezTo>
                  <a:cubicBezTo>
                    <a:pt x="7527" y="20925"/>
                    <a:pt x="7200" y="19575"/>
                    <a:pt x="7855" y="16538"/>
                  </a:cubicBezTo>
                  <a:cubicBezTo>
                    <a:pt x="8509" y="13500"/>
                    <a:pt x="10145" y="8775"/>
                    <a:pt x="12600" y="5738"/>
                  </a:cubicBezTo>
                  <a:cubicBezTo>
                    <a:pt x="15055" y="2700"/>
                    <a:pt x="18327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11661345" y="424888"/>
              <a:ext cx="168705" cy="33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79" fill="norm" stroke="1" extrusionOk="0">
                  <a:moveTo>
                    <a:pt x="21254" y="2103"/>
                  </a:moveTo>
                  <a:cubicBezTo>
                    <a:pt x="20721" y="1420"/>
                    <a:pt x="20187" y="736"/>
                    <a:pt x="19254" y="326"/>
                  </a:cubicBezTo>
                  <a:cubicBezTo>
                    <a:pt x="18321" y="-84"/>
                    <a:pt x="16987" y="-221"/>
                    <a:pt x="14721" y="599"/>
                  </a:cubicBezTo>
                  <a:cubicBezTo>
                    <a:pt x="12454" y="1420"/>
                    <a:pt x="9254" y="3197"/>
                    <a:pt x="6587" y="6273"/>
                  </a:cubicBezTo>
                  <a:cubicBezTo>
                    <a:pt x="3921" y="9349"/>
                    <a:pt x="1787" y="13723"/>
                    <a:pt x="721" y="16252"/>
                  </a:cubicBezTo>
                  <a:cubicBezTo>
                    <a:pt x="-346" y="18782"/>
                    <a:pt x="-346" y="19465"/>
                    <a:pt x="1521" y="20012"/>
                  </a:cubicBezTo>
                  <a:cubicBezTo>
                    <a:pt x="3387" y="20559"/>
                    <a:pt x="7121" y="20969"/>
                    <a:pt x="10854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1870060" y="434009"/>
              <a:ext cx="182241" cy="27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294" fill="norm" stroke="1" extrusionOk="0">
                  <a:moveTo>
                    <a:pt x="21133" y="2321"/>
                  </a:moveTo>
                  <a:cubicBezTo>
                    <a:pt x="19660" y="1497"/>
                    <a:pt x="18188" y="672"/>
                    <a:pt x="16715" y="260"/>
                  </a:cubicBezTo>
                  <a:cubicBezTo>
                    <a:pt x="15242" y="-152"/>
                    <a:pt x="13769" y="-152"/>
                    <a:pt x="11928" y="837"/>
                  </a:cubicBezTo>
                  <a:cubicBezTo>
                    <a:pt x="10088" y="1827"/>
                    <a:pt x="7878" y="3805"/>
                    <a:pt x="5669" y="6938"/>
                  </a:cubicBezTo>
                  <a:cubicBezTo>
                    <a:pt x="3460" y="10071"/>
                    <a:pt x="1251" y="14358"/>
                    <a:pt x="392" y="16996"/>
                  </a:cubicBezTo>
                  <a:cubicBezTo>
                    <a:pt x="-467" y="19634"/>
                    <a:pt x="24" y="20624"/>
                    <a:pt x="2478" y="21036"/>
                  </a:cubicBezTo>
                  <a:cubicBezTo>
                    <a:pt x="4933" y="21448"/>
                    <a:pt x="9351" y="21283"/>
                    <a:pt x="13769" y="21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11912599" y="584454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12134286" y="277210"/>
              <a:ext cx="133914" cy="624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38" fill="norm" stroke="1" extrusionOk="0">
                  <a:moveTo>
                    <a:pt x="21352" y="84"/>
                  </a:moveTo>
                  <a:cubicBezTo>
                    <a:pt x="19327" y="11"/>
                    <a:pt x="17302" y="-62"/>
                    <a:pt x="16121" y="84"/>
                  </a:cubicBezTo>
                  <a:cubicBezTo>
                    <a:pt x="14940" y="230"/>
                    <a:pt x="14602" y="595"/>
                    <a:pt x="13590" y="1835"/>
                  </a:cubicBezTo>
                  <a:cubicBezTo>
                    <a:pt x="12577" y="3076"/>
                    <a:pt x="10890" y="5192"/>
                    <a:pt x="9033" y="7527"/>
                  </a:cubicBezTo>
                  <a:cubicBezTo>
                    <a:pt x="7177" y="9862"/>
                    <a:pt x="5152" y="12416"/>
                    <a:pt x="3464" y="14606"/>
                  </a:cubicBezTo>
                  <a:cubicBezTo>
                    <a:pt x="1777" y="16795"/>
                    <a:pt x="427" y="18619"/>
                    <a:pt x="89" y="19714"/>
                  </a:cubicBezTo>
                  <a:cubicBezTo>
                    <a:pt x="-248" y="20808"/>
                    <a:pt x="427" y="21173"/>
                    <a:pt x="1102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12249149" y="501904"/>
              <a:ext cx="381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440"/>
                    <a:pt x="14400" y="2880"/>
                    <a:pt x="12000" y="5760"/>
                  </a:cubicBezTo>
                  <a:cubicBezTo>
                    <a:pt x="9600" y="8640"/>
                    <a:pt x="8400" y="12960"/>
                    <a:pt x="6600" y="15840"/>
                  </a:cubicBezTo>
                  <a:cubicBezTo>
                    <a:pt x="4800" y="18720"/>
                    <a:pt x="24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12273418" y="471709"/>
              <a:ext cx="121783" cy="35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244" fill="norm" stroke="1" extrusionOk="0">
                  <a:moveTo>
                    <a:pt x="1317" y="1792"/>
                  </a:moveTo>
                  <a:cubicBezTo>
                    <a:pt x="2434" y="1164"/>
                    <a:pt x="3551" y="536"/>
                    <a:pt x="5227" y="222"/>
                  </a:cubicBezTo>
                  <a:cubicBezTo>
                    <a:pt x="6903" y="-92"/>
                    <a:pt x="9137" y="-92"/>
                    <a:pt x="11744" y="348"/>
                  </a:cubicBezTo>
                  <a:cubicBezTo>
                    <a:pt x="14351" y="787"/>
                    <a:pt x="17330" y="1666"/>
                    <a:pt x="16958" y="2985"/>
                  </a:cubicBezTo>
                  <a:cubicBezTo>
                    <a:pt x="16586" y="4303"/>
                    <a:pt x="12861" y="6061"/>
                    <a:pt x="10068" y="7066"/>
                  </a:cubicBezTo>
                  <a:cubicBezTo>
                    <a:pt x="7275" y="8071"/>
                    <a:pt x="5413" y="8322"/>
                    <a:pt x="3551" y="8636"/>
                  </a:cubicBezTo>
                  <a:cubicBezTo>
                    <a:pt x="1689" y="8950"/>
                    <a:pt x="-173" y="9327"/>
                    <a:pt x="13" y="9515"/>
                  </a:cubicBezTo>
                  <a:cubicBezTo>
                    <a:pt x="199" y="9703"/>
                    <a:pt x="2434" y="9703"/>
                    <a:pt x="5599" y="10080"/>
                  </a:cubicBezTo>
                  <a:cubicBezTo>
                    <a:pt x="8765" y="10457"/>
                    <a:pt x="12861" y="11210"/>
                    <a:pt x="16027" y="12341"/>
                  </a:cubicBezTo>
                  <a:cubicBezTo>
                    <a:pt x="19193" y="13471"/>
                    <a:pt x="21427" y="14978"/>
                    <a:pt x="21427" y="16485"/>
                  </a:cubicBezTo>
                  <a:cubicBezTo>
                    <a:pt x="21427" y="17992"/>
                    <a:pt x="19193" y="19499"/>
                    <a:pt x="16213" y="20378"/>
                  </a:cubicBezTo>
                  <a:cubicBezTo>
                    <a:pt x="13234" y="21257"/>
                    <a:pt x="9510" y="21508"/>
                    <a:pt x="6903" y="20943"/>
                  </a:cubicBezTo>
                  <a:cubicBezTo>
                    <a:pt x="4296" y="20378"/>
                    <a:pt x="2806" y="18996"/>
                    <a:pt x="1317" y="17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2338050" y="298704"/>
              <a:ext cx="177648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600" fill="norm" stroke="1" extrusionOk="0">
                  <a:moveTo>
                    <a:pt x="8288" y="0"/>
                  </a:moveTo>
                  <a:cubicBezTo>
                    <a:pt x="10549" y="606"/>
                    <a:pt x="12809" y="1213"/>
                    <a:pt x="15195" y="2728"/>
                  </a:cubicBezTo>
                  <a:cubicBezTo>
                    <a:pt x="17581" y="4244"/>
                    <a:pt x="20093" y="6669"/>
                    <a:pt x="20847" y="9171"/>
                  </a:cubicBezTo>
                  <a:cubicBezTo>
                    <a:pt x="21600" y="11672"/>
                    <a:pt x="20595" y="14248"/>
                    <a:pt x="16828" y="16333"/>
                  </a:cubicBezTo>
                  <a:cubicBezTo>
                    <a:pt x="13060" y="18417"/>
                    <a:pt x="6530" y="20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8102327" y="1225804"/>
              <a:ext cx="379757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110" y="21600"/>
                  </a:moveTo>
                  <a:cubicBezTo>
                    <a:pt x="50" y="19200"/>
                    <a:pt x="-10" y="16800"/>
                    <a:pt x="2" y="15300"/>
                  </a:cubicBezTo>
                  <a:cubicBezTo>
                    <a:pt x="14" y="13800"/>
                    <a:pt x="98" y="13200"/>
                    <a:pt x="369" y="12600"/>
                  </a:cubicBezTo>
                  <a:cubicBezTo>
                    <a:pt x="640" y="12000"/>
                    <a:pt x="1097" y="11400"/>
                    <a:pt x="1530" y="11100"/>
                  </a:cubicBezTo>
                  <a:cubicBezTo>
                    <a:pt x="1963" y="10800"/>
                    <a:pt x="2373" y="10800"/>
                    <a:pt x="2794" y="10200"/>
                  </a:cubicBezTo>
                  <a:cubicBezTo>
                    <a:pt x="3215" y="9600"/>
                    <a:pt x="3648" y="8400"/>
                    <a:pt x="4129" y="7200"/>
                  </a:cubicBezTo>
                  <a:cubicBezTo>
                    <a:pt x="4611" y="6000"/>
                    <a:pt x="5140" y="4800"/>
                    <a:pt x="5604" y="3900"/>
                  </a:cubicBezTo>
                  <a:cubicBezTo>
                    <a:pt x="6067" y="3000"/>
                    <a:pt x="6464" y="2400"/>
                    <a:pt x="6897" y="1800"/>
                  </a:cubicBezTo>
                  <a:cubicBezTo>
                    <a:pt x="7330" y="1200"/>
                    <a:pt x="7800" y="600"/>
                    <a:pt x="8275" y="300"/>
                  </a:cubicBezTo>
                  <a:cubicBezTo>
                    <a:pt x="8750" y="0"/>
                    <a:pt x="9232" y="0"/>
                    <a:pt x="9737" y="0"/>
                  </a:cubicBezTo>
                  <a:cubicBezTo>
                    <a:pt x="10242" y="0"/>
                    <a:pt x="10772" y="0"/>
                    <a:pt x="11289" y="300"/>
                  </a:cubicBezTo>
                  <a:cubicBezTo>
                    <a:pt x="11807" y="600"/>
                    <a:pt x="12312" y="1200"/>
                    <a:pt x="12812" y="2100"/>
                  </a:cubicBezTo>
                  <a:cubicBezTo>
                    <a:pt x="13311" y="3000"/>
                    <a:pt x="13804" y="4200"/>
                    <a:pt x="14280" y="5100"/>
                  </a:cubicBezTo>
                  <a:cubicBezTo>
                    <a:pt x="14755" y="6000"/>
                    <a:pt x="15212" y="6600"/>
                    <a:pt x="15652" y="6900"/>
                  </a:cubicBezTo>
                  <a:cubicBezTo>
                    <a:pt x="16091" y="7200"/>
                    <a:pt x="16512" y="7200"/>
                    <a:pt x="17005" y="7500"/>
                  </a:cubicBezTo>
                  <a:cubicBezTo>
                    <a:pt x="17499" y="7800"/>
                    <a:pt x="18064" y="8400"/>
                    <a:pt x="18672" y="8700"/>
                  </a:cubicBezTo>
                  <a:cubicBezTo>
                    <a:pt x="19280" y="9000"/>
                    <a:pt x="19929" y="9000"/>
                    <a:pt x="20423" y="9600"/>
                  </a:cubicBezTo>
                  <a:cubicBezTo>
                    <a:pt x="20916" y="10200"/>
                    <a:pt x="21253" y="11400"/>
                    <a:pt x="21590" y="12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164965" y="2771297"/>
              <a:ext cx="103752" cy="62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452" fill="norm" stroke="1" extrusionOk="0">
                  <a:moveTo>
                    <a:pt x="1958" y="9581"/>
                  </a:moveTo>
                  <a:cubicBezTo>
                    <a:pt x="3228" y="12510"/>
                    <a:pt x="4499" y="15439"/>
                    <a:pt x="5346" y="17306"/>
                  </a:cubicBezTo>
                  <a:cubicBezTo>
                    <a:pt x="6193" y="19173"/>
                    <a:pt x="6616" y="19978"/>
                    <a:pt x="6828" y="20564"/>
                  </a:cubicBezTo>
                  <a:cubicBezTo>
                    <a:pt x="7040" y="21150"/>
                    <a:pt x="7040" y="21516"/>
                    <a:pt x="7040" y="21443"/>
                  </a:cubicBezTo>
                  <a:cubicBezTo>
                    <a:pt x="7040" y="21370"/>
                    <a:pt x="7040" y="20857"/>
                    <a:pt x="5981" y="19210"/>
                  </a:cubicBezTo>
                  <a:cubicBezTo>
                    <a:pt x="4922" y="17562"/>
                    <a:pt x="2805" y="14780"/>
                    <a:pt x="1534" y="12034"/>
                  </a:cubicBezTo>
                  <a:cubicBezTo>
                    <a:pt x="264" y="9288"/>
                    <a:pt x="-160" y="6579"/>
                    <a:pt x="52" y="4785"/>
                  </a:cubicBezTo>
                  <a:cubicBezTo>
                    <a:pt x="264" y="2991"/>
                    <a:pt x="1111" y="2113"/>
                    <a:pt x="2169" y="1454"/>
                  </a:cubicBezTo>
                  <a:cubicBezTo>
                    <a:pt x="3228" y="795"/>
                    <a:pt x="4499" y="355"/>
                    <a:pt x="6193" y="136"/>
                  </a:cubicBezTo>
                  <a:cubicBezTo>
                    <a:pt x="7887" y="-84"/>
                    <a:pt x="10005" y="-84"/>
                    <a:pt x="12758" y="502"/>
                  </a:cubicBezTo>
                  <a:cubicBezTo>
                    <a:pt x="15511" y="1088"/>
                    <a:pt x="18899" y="2259"/>
                    <a:pt x="20169" y="3540"/>
                  </a:cubicBezTo>
                  <a:cubicBezTo>
                    <a:pt x="21440" y="4822"/>
                    <a:pt x="20593" y="6213"/>
                    <a:pt x="18264" y="7201"/>
                  </a:cubicBezTo>
                  <a:cubicBezTo>
                    <a:pt x="15934" y="8190"/>
                    <a:pt x="12122" y="8776"/>
                    <a:pt x="9158" y="9069"/>
                  </a:cubicBezTo>
                  <a:cubicBezTo>
                    <a:pt x="6193" y="9361"/>
                    <a:pt x="4075" y="9361"/>
                    <a:pt x="3440" y="9142"/>
                  </a:cubicBezTo>
                  <a:cubicBezTo>
                    <a:pt x="2805" y="8922"/>
                    <a:pt x="3652" y="8483"/>
                    <a:pt x="4499" y="8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1346200" y="2984754"/>
              <a:ext cx="158750" cy="286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8987"/>
                  </a:moveTo>
                  <a:cubicBezTo>
                    <a:pt x="0" y="8041"/>
                    <a:pt x="0" y="7095"/>
                    <a:pt x="720" y="6622"/>
                  </a:cubicBezTo>
                  <a:cubicBezTo>
                    <a:pt x="1440" y="6149"/>
                    <a:pt x="2880" y="6149"/>
                    <a:pt x="4608" y="6701"/>
                  </a:cubicBezTo>
                  <a:cubicBezTo>
                    <a:pt x="6336" y="7253"/>
                    <a:pt x="8352" y="8356"/>
                    <a:pt x="9504" y="10564"/>
                  </a:cubicBezTo>
                  <a:cubicBezTo>
                    <a:pt x="10656" y="12771"/>
                    <a:pt x="10944" y="16082"/>
                    <a:pt x="10656" y="18053"/>
                  </a:cubicBezTo>
                  <a:cubicBezTo>
                    <a:pt x="10368" y="20023"/>
                    <a:pt x="9504" y="20654"/>
                    <a:pt x="8352" y="21048"/>
                  </a:cubicBezTo>
                  <a:cubicBezTo>
                    <a:pt x="7200" y="21442"/>
                    <a:pt x="5760" y="21600"/>
                    <a:pt x="4608" y="19945"/>
                  </a:cubicBezTo>
                  <a:cubicBezTo>
                    <a:pt x="3456" y="18289"/>
                    <a:pt x="2592" y="14820"/>
                    <a:pt x="5472" y="11194"/>
                  </a:cubicBezTo>
                  <a:cubicBezTo>
                    <a:pt x="8352" y="7568"/>
                    <a:pt x="14976" y="37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1610550" y="2859301"/>
              <a:ext cx="173800" cy="37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457" fill="norm" stroke="1" extrusionOk="0">
                  <a:moveTo>
                    <a:pt x="21114" y="1009"/>
                  </a:moveTo>
                  <a:cubicBezTo>
                    <a:pt x="20085" y="643"/>
                    <a:pt x="19057" y="277"/>
                    <a:pt x="17900" y="94"/>
                  </a:cubicBezTo>
                  <a:cubicBezTo>
                    <a:pt x="16743" y="-89"/>
                    <a:pt x="15457" y="-89"/>
                    <a:pt x="13400" y="887"/>
                  </a:cubicBezTo>
                  <a:cubicBezTo>
                    <a:pt x="11343" y="1864"/>
                    <a:pt x="8514" y="3816"/>
                    <a:pt x="5943" y="6440"/>
                  </a:cubicBezTo>
                  <a:cubicBezTo>
                    <a:pt x="3371" y="9064"/>
                    <a:pt x="1057" y="12358"/>
                    <a:pt x="285" y="14799"/>
                  </a:cubicBezTo>
                  <a:cubicBezTo>
                    <a:pt x="-486" y="17240"/>
                    <a:pt x="285" y="18826"/>
                    <a:pt x="2857" y="19864"/>
                  </a:cubicBezTo>
                  <a:cubicBezTo>
                    <a:pt x="5428" y="20901"/>
                    <a:pt x="9800" y="21389"/>
                    <a:pt x="12628" y="21450"/>
                  </a:cubicBezTo>
                  <a:cubicBezTo>
                    <a:pt x="15457" y="21511"/>
                    <a:pt x="16743" y="21145"/>
                    <a:pt x="18028" y="20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894764" y="2879739"/>
              <a:ext cx="168986" cy="27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03" fill="norm" stroke="1" extrusionOk="0">
                  <a:moveTo>
                    <a:pt x="21290" y="760"/>
                  </a:moveTo>
                  <a:cubicBezTo>
                    <a:pt x="19957" y="431"/>
                    <a:pt x="18623" y="101"/>
                    <a:pt x="17290" y="18"/>
                  </a:cubicBezTo>
                  <a:cubicBezTo>
                    <a:pt x="15957" y="-64"/>
                    <a:pt x="14623" y="101"/>
                    <a:pt x="12623" y="1008"/>
                  </a:cubicBezTo>
                  <a:cubicBezTo>
                    <a:pt x="10623" y="1915"/>
                    <a:pt x="7957" y="3563"/>
                    <a:pt x="5690" y="6202"/>
                  </a:cubicBezTo>
                  <a:cubicBezTo>
                    <a:pt x="3423" y="8840"/>
                    <a:pt x="1557" y="12467"/>
                    <a:pt x="623" y="15023"/>
                  </a:cubicBezTo>
                  <a:cubicBezTo>
                    <a:pt x="-310" y="17579"/>
                    <a:pt x="-310" y="19063"/>
                    <a:pt x="1423" y="20052"/>
                  </a:cubicBezTo>
                  <a:cubicBezTo>
                    <a:pt x="3157" y="21041"/>
                    <a:pt x="6623" y="21536"/>
                    <a:pt x="10090" y="21371"/>
                  </a:cubicBezTo>
                  <a:cubicBezTo>
                    <a:pt x="13557" y="21206"/>
                    <a:pt x="17023" y="20382"/>
                    <a:pt x="20490" y="19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924050" y="3022854"/>
              <a:ext cx="190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6000"/>
                    <a:pt x="11040" y="10400"/>
                    <a:pt x="14640" y="6800"/>
                  </a:cubicBezTo>
                  <a:cubicBezTo>
                    <a:pt x="18240" y="3200"/>
                    <a:pt x="1992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2296619" y="2821846"/>
              <a:ext cx="179881" cy="295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0958" fill="norm" stroke="1" extrusionOk="0">
                  <a:moveTo>
                    <a:pt x="7029" y="10645"/>
                  </a:moveTo>
                  <a:cubicBezTo>
                    <a:pt x="6275" y="9745"/>
                    <a:pt x="5522" y="8845"/>
                    <a:pt x="5145" y="8770"/>
                  </a:cubicBezTo>
                  <a:cubicBezTo>
                    <a:pt x="4768" y="8695"/>
                    <a:pt x="4768" y="9445"/>
                    <a:pt x="4517" y="11395"/>
                  </a:cubicBezTo>
                  <a:cubicBezTo>
                    <a:pt x="4266" y="13345"/>
                    <a:pt x="3764" y="16495"/>
                    <a:pt x="3387" y="18445"/>
                  </a:cubicBezTo>
                  <a:cubicBezTo>
                    <a:pt x="3010" y="20395"/>
                    <a:pt x="2759" y="21145"/>
                    <a:pt x="2257" y="20920"/>
                  </a:cubicBezTo>
                  <a:cubicBezTo>
                    <a:pt x="1754" y="20695"/>
                    <a:pt x="1001" y="19495"/>
                    <a:pt x="498" y="16720"/>
                  </a:cubicBezTo>
                  <a:cubicBezTo>
                    <a:pt x="-4" y="13945"/>
                    <a:pt x="-255" y="9595"/>
                    <a:pt x="373" y="6520"/>
                  </a:cubicBezTo>
                  <a:cubicBezTo>
                    <a:pt x="1001" y="3445"/>
                    <a:pt x="2508" y="1645"/>
                    <a:pt x="4768" y="670"/>
                  </a:cubicBezTo>
                  <a:cubicBezTo>
                    <a:pt x="7029" y="-305"/>
                    <a:pt x="10043" y="-455"/>
                    <a:pt x="12805" y="1870"/>
                  </a:cubicBezTo>
                  <a:cubicBezTo>
                    <a:pt x="15568" y="4195"/>
                    <a:pt x="18080" y="8995"/>
                    <a:pt x="19461" y="12370"/>
                  </a:cubicBezTo>
                  <a:cubicBezTo>
                    <a:pt x="20843" y="15745"/>
                    <a:pt x="21094" y="17695"/>
                    <a:pt x="21345" y="19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736850" y="2889504"/>
              <a:ext cx="127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141"/>
                    <a:pt x="7200" y="12282"/>
                    <a:pt x="3600" y="15882"/>
                  </a:cubicBezTo>
                  <a:cubicBezTo>
                    <a:pt x="0" y="19482"/>
                    <a:pt x="0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2717800" y="2774115"/>
              <a:ext cx="118827" cy="321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73" fill="norm" stroke="1" extrusionOk="0">
                  <a:moveTo>
                    <a:pt x="0" y="5122"/>
                  </a:moveTo>
                  <a:cubicBezTo>
                    <a:pt x="379" y="3719"/>
                    <a:pt x="758" y="2317"/>
                    <a:pt x="2842" y="1335"/>
                  </a:cubicBezTo>
                  <a:cubicBezTo>
                    <a:pt x="4926" y="353"/>
                    <a:pt x="8716" y="-208"/>
                    <a:pt x="12126" y="73"/>
                  </a:cubicBezTo>
                  <a:cubicBezTo>
                    <a:pt x="15537" y="353"/>
                    <a:pt x="18568" y="1475"/>
                    <a:pt x="20084" y="2808"/>
                  </a:cubicBezTo>
                  <a:cubicBezTo>
                    <a:pt x="21600" y="4140"/>
                    <a:pt x="21600" y="5683"/>
                    <a:pt x="20274" y="7015"/>
                  </a:cubicBezTo>
                  <a:cubicBezTo>
                    <a:pt x="18947" y="8348"/>
                    <a:pt x="16295" y="9470"/>
                    <a:pt x="14211" y="10241"/>
                  </a:cubicBezTo>
                  <a:cubicBezTo>
                    <a:pt x="12126" y="11013"/>
                    <a:pt x="10611" y="11434"/>
                    <a:pt x="10800" y="11924"/>
                  </a:cubicBezTo>
                  <a:cubicBezTo>
                    <a:pt x="10989" y="12415"/>
                    <a:pt x="12884" y="12976"/>
                    <a:pt x="14968" y="13888"/>
                  </a:cubicBezTo>
                  <a:cubicBezTo>
                    <a:pt x="17053" y="14800"/>
                    <a:pt x="19326" y="16062"/>
                    <a:pt x="20463" y="17044"/>
                  </a:cubicBezTo>
                  <a:cubicBezTo>
                    <a:pt x="21600" y="18026"/>
                    <a:pt x="21600" y="18727"/>
                    <a:pt x="20084" y="19498"/>
                  </a:cubicBezTo>
                  <a:cubicBezTo>
                    <a:pt x="18568" y="20270"/>
                    <a:pt x="15537" y="21111"/>
                    <a:pt x="12316" y="21252"/>
                  </a:cubicBezTo>
                  <a:cubicBezTo>
                    <a:pt x="9095" y="21392"/>
                    <a:pt x="5684" y="20831"/>
                    <a:pt x="2274" y="20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3809999" y="2709893"/>
              <a:ext cx="162168" cy="433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480" fill="norm" stroke="1" extrusionOk="0">
                  <a:moveTo>
                    <a:pt x="0" y="1348"/>
                  </a:moveTo>
                  <a:cubicBezTo>
                    <a:pt x="0" y="824"/>
                    <a:pt x="0" y="299"/>
                    <a:pt x="820" y="90"/>
                  </a:cubicBezTo>
                  <a:cubicBezTo>
                    <a:pt x="1641" y="-120"/>
                    <a:pt x="3281" y="-15"/>
                    <a:pt x="6699" y="981"/>
                  </a:cubicBezTo>
                  <a:cubicBezTo>
                    <a:pt x="10116" y="1977"/>
                    <a:pt x="15311" y="3864"/>
                    <a:pt x="18182" y="6591"/>
                  </a:cubicBezTo>
                  <a:cubicBezTo>
                    <a:pt x="21053" y="9317"/>
                    <a:pt x="21600" y="12882"/>
                    <a:pt x="20233" y="15503"/>
                  </a:cubicBezTo>
                  <a:cubicBezTo>
                    <a:pt x="18866" y="18125"/>
                    <a:pt x="15585" y="19802"/>
                    <a:pt x="12987" y="20641"/>
                  </a:cubicBezTo>
                  <a:cubicBezTo>
                    <a:pt x="10390" y="21480"/>
                    <a:pt x="8476" y="21480"/>
                    <a:pt x="6562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4413250" y="2933954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4445000" y="3029204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7280"/>
                    <a:pt x="9755" y="12960"/>
                    <a:pt x="13355" y="9360"/>
                  </a:cubicBezTo>
                  <a:cubicBezTo>
                    <a:pt x="16955" y="5760"/>
                    <a:pt x="1927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5061892" y="2682071"/>
              <a:ext cx="127164" cy="42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07" fill="norm" stroke="1" extrusionOk="0">
                  <a:moveTo>
                    <a:pt x="1967" y="10059"/>
                  </a:moveTo>
                  <a:cubicBezTo>
                    <a:pt x="2675" y="11859"/>
                    <a:pt x="3383" y="13659"/>
                    <a:pt x="3914" y="15406"/>
                  </a:cubicBezTo>
                  <a:cubicBezTo>
                    <a:pt x="4445" y="17153"/>
                    <a:pt x="4799" y="18847"/>
                    <a:pt x="4976" y="19959"/>
                  </a:cubicBezTo>
                  <a:cubicBezTo>
                    <a:pt x="5153" y="21071"/>
                    <a:pt x="5153" y="21600"/>
                    <a:pt x="4622" y="21494"/>
                  </a:cubicBezTo>
                  <a:cubicBezTo>
                    <a:pt x="4091" y="21388"/>
                    <a:pt x="3029" y="20647"/>
                    <a:pt x="1967" y="18424"/>
                  </a:cubicBezTo>
                  <a:cubicBezTo>
                    <a:pt x="904" y="16200"/>
                    <a:pt x="-158" y="12494"/>
                    <a:pt x="19" y="9318"/>
                  </a:cubicBezTo>
                  <a:cubicBezTo>
                    <a:pt x="196" y="6141"/>
                    <a:pt x="1612" y="3494"/>
                    <a:pt x="2852" y="1959"/>
                  </a:cubicBezTo>
                  <a:cubicBezTo>
                    <a:pt x="4091" y="424"/>
                    <a:pt x="5153" y="0"/>
                    <a:pt x="7278" y="0"/>
                  </a:cubicBezTo>
                  <a:cubicBezTo>
                    <a:pt x="9403" y="0"/>
                    <a:pt x="12590" y="424"/>
                    <a:pt x="15599" y="1429"/>
                  </a:cubicBezTo>
                  <a:cubicBezTo>
                    <a:pt x="18609" y="2435"/>
                    <a:pt x="21442" y="4024"/>
                    <a:pt x="21265" y="5294"/>
                  </a:cubicBezTo>
                  <a:cubicBezTo>
                    <a:pt x="21088" y="6565"/>
                    <a:pt x="17901" y="7518"/>
                    <a:pt x="15068" y="8100"/>
                  </a:cubicBezTo>
                  <a:cubicBezTo>
                    <a:pt x="12235" y="8682"/>
                    <a:pt x="9757" y="8894"/>
                    <a:pt x="7632" y="8947"/>
                  </a:cubicBezTo>
                  <a:cubicBezTo>
                    <a:pt x="5508" y="9000"/>
                    <a:pt x="3737" y="8894"/>
                    <a:pt x="3206" y="8841"/>
                  </a:cubicBezTo>
                  <a:cubicBezTo>
                    <a:pt x="2675" y="8788"/>
                    <a:pt x="3383" y="8788"/>
                    <a:pt x="4091" y="8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5175250" y="2832354"/>
              <a:ext cx="158750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12960"/>
                  </a:moveTo>
                  <a:cubicBezTo>
                    <a:pt x="864" y="12051"/>
                    <a:pt x="1728" y="11141"/>
                    <a:pt x="2880" y="10800"/>
                  </a:cubicBezTo>
                  <a:cubicBezTo>
                    <a:pt x="4032" y="10459"/>
                    <a:pt x="5472" y="10686"/>
                    <a:pt x="6912" y="12164"/>
                  </a:cubicBezTo>
                  <a:cubicBezTo>
                    <a:pt x="8352" y="13642"/>
                    <a:pt x="9792" y="16371"/>
                    <a:pt x="10224" y="18303"/>
                  </a:cubicBezTo>
                  <a:cubicBezTo>
                    <a:pt x="10656" y="20236"/>
                    <a:pt x="10080" y="21373"/>
                    <a:pt x="9360" y="21486"/>
                  </a:cubicBezTo>
                  <a:cubicBezTo>
                    <a:pt x="8640" y="21600"/>
                    <a:pt x="7776" y="20691"/>
                    <a:pt x="7776" y="17962"/>
                  </a:cubicBezTo>
                  <a:cubicBezTo>
                    <a:pt x="7776" y="15234"/>
                    <a:pt x="8640" y="10686"/>
                    <a:pt x="11088" y="7389"/>
                  </a:cubicBezTo>
                  <a:cubicBezTo>
                    <a:pt x="13536" y="4093"/>
                    <a:pt x="17568" y="20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5454100" y="2717340"/>
              <a:ext cx="121201" cy="32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200" fill="norm" stroke="1" extrusionOk="0">
                  <a:moveTo>
                    <a:pt x="20963" y="1697"/>
                  </a:moveTo>
                  <a:cubicBezTo>
                    <a:pt x="19865" y="1147"/>
                    <a:pt x="18766" y="596"/>
                    <a:pt x="16387" y="253"/>
                  </a:cubicBezTo>
                  <a:cubicBezTo>
                    <a:pt x="14007" y="-91"/>
                    <a:pt x="10346" y="-229"/>
                    <a:pt x="7417" y="803"/>
                  </a:cubicBezTo>
                  <a:cubicBezTo>
                    <a:pt x="4488" y="1835"/>
                    <a:pt x="2292" y="4036"/>
                    <a:pt x="1010" y="6788"/>
                  </a:cubicBezTo>
                  <a:cubicBezTo>
                    <a:pt x="-271" y="9539"/>
                    <a:pt x="-637" y="12841"/>
                    <a:pt x="1743" y="15386"/>
                  </a:cubicBezTo>
                  <a:cubicBezTo>
                    <a:pt x="4122" y="17932"/>
                    <a:pt x="9248" y="19720"/>
                    <a:pt x="12543" y="20546"/>
                  </a:cubicBezTo>
                  <a:cubicBezTo>
                    <a:pt x="15838" y="21371"/>
                    <a:pt x="17302" y="21233"/>
                    <a:pt x="18766" y="21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5676899" y="2806954"/>
              <a:ext cx="25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680"/>
                    <a:pt x="18000" y="9360"/>
                    <a:pt x="17100" y="12420"/>
                  </a:cubicBezTo>
                  <a:cubicBezTo>
                    <a:pt x="16200" y="15480"/>
                    <a:pt x="16200" y="16920"/>
                    <a:pt x="16200" y="18090"/>
                  </a:cubicBezTo>
                  <a:cubicBezTo>
                    <a:pt x="16200" y="19260"/>
                    <a:pt x="16200" y="20160"/>
                    <a:pt x="13500" y="20700"/>
                  </a:cubicBezTo>
                  <a:cubicBezTo>
                    <a:pt x="10800" y="21240"/>
                    <a:pt x="5400" y="21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5676900" y="2743953"/>
              <a:ext cx="126455" cy="30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200" fill="norm" stroke="1" extrusionOk="0">
                  <a:moveTo>
                    <a:pt x="0" y="6577"/>
                  </a:moveTo>
                  <a:cubicBezTo>
                    <a:pt x="354" y="4814"/>
                    <a:pt x="708" y="3051"/>
                    <a:pt x="2479" y="1802"/>
                  </a:cubicBezTo>
                  <a:cubicBezTo>
                    <a:pt x="4249" y="553"/>
                    <a:pt x="7436" y="-182"/>
                    <a:pt x="10800" y="38"/>
                  </a:cubicBezTo>
                  <a:cubicBezTo>
                    <a:pt x="14164" y="259"/>
                    <a:pt x="17705" y="1434"/>
                    <a:pt x="18413" y="3124"/>
                  </a:cubicBezTo>
                  <a:cubicBezTo>
                    <a:pt x="19121" y="4814"/>
                    <a:pt x="16997" y="7018"/>
                    <a:pt x="14872" y="8487"/>
                  </a:cubicBezTo>
                  <a:cubicBezTo>
                    <a:pt x="12748" y="9957"/>
                    <a:pt x="10623" y="10691"/>
                    <a:pt x="10800" y="11132"/>
                  </a:cubicBezTo>
                  <a:cubicBezTo>
                    <a:pt x="10977" y="11573"/>
                    <a:pt x="13456" y="11720"/>
                    <a:pt x="15757" y="12455"/>
                  </a:cubicBezTo>
                  <a:cubicBezTo>
                    <a:pt x="18059" y="13189"/>
                    <a:pt x="20184" y="14512"/>
                    <a:pt x="20892" y="15908"/>
                  </a:cubicBezTo>
                  <a:cubicBezTo>
                    <a:pt x="21600" y="17304"/>
                    <a:pt x="20892" y="18773"/>
                    <a:pt x="18590" y="19802"/>
                  </a:cubicBezTo>
                  <a:cubicBezTo>
                    <a:pt x="16289" y="20830"/>
                    <a:pt x="12393" y="21418"/>
                    <a:pt x="9207" y="21124"/>
                  </a:cubicBezTo>
                  <a:cubicBezTo>
                    <a:pt x="6020" y="20830"/>
                    <a:pt x="3541" y="19655"/>
                    <a:pt x="1062" y="18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6515100" y="2743454"/>
              <a:ext cx="128485" cy="381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09" fill="norm" stroke="1" extrusionOk="0">
                  <a:moveTo>
                    <a:pt x="0" y="0"/>
                  </a:moveTo>
                  <a:cubicBezTo>
                    <a:pt x="5574" y="2148"/>
                    <a:pt x="11148" y="4296"/>
                    <a:pt x="15155" y="7041"/>
                  </a:cubicBezTo>
                  <a:cubicBezTo>
                    <a:pt x="19161" y="9786"/>
                    <a:pt x="21600" y="13127"/>
                    <a:pt x="21077" y="15573"/>
                  </a:cubicBezTo>
                  <a:cubicBezTo>
                    <a:pt x="20555" y="18020"/>
                    <a:pt x="17071" y="19571"/>
                    <a:pt x="14284" y="20466"/>
                  </a:cubicBezTo>
                  <a:cubicBezTo>
                    <a:pt x="11497" y="21361"/>
                    <a:pt x="9406" y="21600"/>
                    <a:pt x="7839" y="21481"/>
                  </a:cubicBezTo>
                  <a:cubicBezTo>
                    <a:pt x="6271" y="21361"/>
                    <a:pt x="5226" y="20884"/>
                    <a:pt x="4181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6826250" y="3054604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7277100" y="2649934"/>
              <a:ext cx="121390" cy="454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71" fill="norm" stroke="1" extrusionOk="0">
                  <a:moveTo>
                    <a:pt x="5492" y="10418"/>
                  </a:moveTo>
                  <a:cubicBezTo>
                    <a:pt x="5858" y="13618"/>
                    <a:pt x="6224" y="16818"/>
                    <a:pt x="6224" y="18768"/>
                  </a:cubicBezTo>
                  <a:cubicBezTo>
                    <a:pt x="6224" y="20718"/>
                    <a:pt x="5858" y="21418"/>
                    <a:pt x="5308" y="21468"/>
                  </a:cubicBezTo>
                  <a:cubicBezTo>
                    <a:pt x="4759" y="21518"/>
                    <a:pt x="4027" y="20918"/>
                    <a:pt x="3661" y="19068"/>
                  </a:cubicBezTo>
                  <a:cubicBezTo>
                    <a:pt x="3295" y="17218"/>
                    <a:pt x="3295" y="14118"/>
                    <a:pt x="4027" y="11318"/>
                  </a:cubicBezTo>
                  <a:cubicBezTo>
                    <a:pt x="4759" y="8518"/>
                    <a:pt x="6224" y="6018"/>
                    <a:pt x="7139" y="4368"/>
                  </a:cubicBezTo>
                  <a:cubicBezTo>
                    <a:pt x="8054" y="2718"/>
                    <a:pt x="8420" y="1918"/>
                    <a:pt x="9153" y="1268"/>
                  </a:cubicBezTo>
                  <a:cubicBezTo>
                    <a:pt x="9885" y="618"/>
                    <a:pt x="10983" y="118"/>
                    <a:pt x="12264" y="18"/>
                  </a:cubicBezTo>
                  <a:cubicBezTo>
                    <a:pt x="13546" y="-82"/>
                    <a:pt x="15010" y="218"/>
                    <a:pt x="17024" y="1168"/>
                  </a:cubicBezTo>
                  <a:cubicBezTo>
                    <a:pt x="19037" y="2118"/>
                    <a:pt x="21600" y="3718"/>
                    <a:pt x="20868" y="5318"/>
                  </a:cubicBezTo>
                  <a:cubicBezTo>
                    <a:pt x="20136" y="6918"/>
                    <a:pt x="16108" y="8518"/>
                    <a:pt x="12081" y="9318"/>
                  </a:cubicBezTo>
                  <a:cubicBezTo>
                    <a:pt x="8054" y="10118"/>
                    <a:pt x="4027" y="10118"/>
                    <a:pt x="0" y="10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7391875" y="2870454"/>
              <a:ext cx="126526" cy="181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21" fill="norm" stroke="1" extrusionOk="0">
                  <a:moveTo>
                    <a:pt x="982" y="6703"/>
                  </a:moveTo>
                  <a:cubicBezTo>
                    <a:pt x="1336" y="5462"/>
                    <a:pt x="1691" y="4221"/>
                    <a:pt x="2753" y="3724"/>
                  </a:cubicBezTo>
                  <a:cubicBezTo>
                    <a:pt x="3815" y="3228"/>
                    <a:pt x="5586" y="3476"/>
                    <a:pt x="7179" y="4966"/>
                  </a:cubicBezTo>
                  <a:cubicBezTo>
                    <a:pt x="8773" y="6455"/>
                    <a:pt x="10189" y="9186"/>
                    <a:pt x="10366" y="11917"/>
                  </a:cubicBezTo>
                  <a:cubicBezTo>
                    <a:pt x="10543" y="14648"/>
                    <a:pt x="9481" y="17379"/>
                    <a:pt x="7710" y="19117"/>
                  </a:cubicBezTo>
                  <a:cubicBezTo>
                    <a:pt x="5940" y="20855"/>
                    <a:pt x="3461" y="21600"/>
                    <a:pt x="1868" y="21228"/>
                  </a:cubicBezTo>
                  <a:cubicBezTo>
                    <a:pt x="274" y="20855"/>
                    <a:pt x="-434" y="19366"/>
                    <a:pt x="274" y="16262"/>
                  </a:cubicBezTo>
                  <a:cubicBezTo>
                    <a:pt x="982" y="13159"/>
                    <a:pt x="3107" y="8441"/>
                    <a:pt x="6825" y="5462"/>
                  </a:cubicBezTo>
                  <a:cubicBezTo>
                    <a:pt x="10543" y="2483"/>
                    <a:pt x="15855" y="1241"/>
                    <a:pt x="211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7616447" y="2707863"/>
              <a:ext cx="162304" cy="353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448" fill="norm" stroke="1" extrusionOk="0">
                  <a:moveTo>
                    <a:pt x="20965" y="3319"/>
                  </a:moveTo>
                  <a:cubicBezTo>
                    <a:pt x="20965" y="2162"/>
                    <a:pt x="20965" y="1005"/>
                    <a:pt x="20145" y="427"/>
                  </a:cubicBezTo>
                  <a:cubicBezTo>
                    <a:pt x="19324" y="-152"/>
                    <a:pt x="17684" y="-152"/>
                    <a:pt x="15633" y="491"/>
                  </a:cubicBezTo>
                  <a:cubicBezTo>
                    <a:pt x="13583" y="1134"/>
                    <a:pt x="11122" y="2419"/>
                    <a:pt x="8251" y="4991"/>
                  </a:cubicBezTo>
                  <a:cubicBezTo>
                    <a:pt x="5380" y="7562"/>
                    <a:pt x="2099" y="11419"/>
                    <a:pt x="732" y="14248"/>
                  </a:cubicBezTo>
                  <a:cubicBezTo>
                    <a:pt x="-635" y="17077"/>
                    <a:pt x="-88" y="18877"/>
                    <a:pt x="2373" y="19905"/>
                  </a:cubicBezTo>
                  <a:cubicBezTo>
                    <a:pt x="4833" y="20934"/>
                    <a:pt x="9208" y="21191"/>
                    <a:pt x="13583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7850554" y="2764682"/>
              <a:ext cx="169497" cy="269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53" fill="norm" stroke="1" extrusionOk="0">
                  <a:moveTo>
                    <a:pt x="21354" y="2340"/>
                  </a:moveTo>
                  <a:cubicBezTo>
                    <a:pt x="21354" y="1502"/>
                    <a:pt x="21354" y="665"/>
                    <a:pt x="20687" y="247"/>
                  </a:cubicBezTo>
                  <a:cubicBezTo>
                    <a:pt x="20021" y="-172"/>
                    <a:pt x="18687" y="-172"/>
                    <a:pt x="15754" y="1168"/>
                  </a:cubicBezTo>
                  <a:cubicBezTo>
                    <a:pt x="12821" y="2507"/>
                    <a:pt x="8287" y="5186"/>
                    <a:pt x="5354" y="7865"/>
                  </a:cubicBezTo>
                  <a:cubicBezTo>
                    <a:pt x="2421" y="10544"/>
                    <a:pt x="1087" y="13223"/>
                    <a:pt x="421" y="15316"/>
                  </a:cubicBezTo>
                  <a:cubicBezTo>
                    <a:pt x="-246" y="17409"/>
                    <a:pt x="-246" y="18916"/>
                    <a:pt x="1354" y="19921"/>
                  </a:cubicBezTo>
                  <a:cubicBezTo>
                    <a:pt x="2954" y="20926"/>
                    <a:pt x="6154" y="21428"/>
                    <a:pt x="9221" y="21344"/>
                  </a:cubicBezTo>
                  <a:cubicBezTo>
                    <a:pt x="12287" y="21261"/>
                    <a:pt x="15221" y="20591"/>
                    <a:pt x="18154" y="19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7861300" y="2933954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8122829" y="2572004"/>
              <a:ext cx="81371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1291" y="0"/>
                  </a:moveTo>
                  <a:cubicBezTo>
                    <a:pt x="18522" y="740"/>
                    <a:pt x="15753" y="1480"/>
                    <a:pt x="13537" y="2860"/>
                  </a:cubicBezTo>
                  <a:cubicBezTo>
                    <a:pt x="11322" y="4239"/>
                    <a:pt x="9660" y="6258"/>
                    <a:pt x="7445" y="8512"/>
                  </a:cubicBezTo>
                  <a:cubicBezTo>
                    <a:pt x="5229" y="10766"/>
                    <a:pt x="2460" y="13256"/>
                    <a:pt x="1076" y="15174"/>
                  </a:cubicBezTo>
                  <a:cubicBezTo>
                    <a:pt x="-309" y="17092"/>
                    <a:pt x="-309" y="18437"/>
                    <a:pt x="799" y="19413"/>
                  </a:cubicBezTo>
                  <a:cubicBezTo>
                    <a:pt x="1906" y="20389"/>
                    <a:pt x="4122" y="20994"/>
                    <a:pt x="63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8204200" y="2857754"/>
              <a:ext cx="254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771"/>
                    <a:pt x="21600" y="7543"/>
                    <a:pt x="18000" y="11143"/>
                  </a:cubicBezTo>
                  <a:cubicBezTo>
                    <a:pt x="14400" y="14743"/>
                    <a:pt x="720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8159749" y="2799203"/>
              <a:ext cx="183493" cy="324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223" fill="norm" stroke="1" extrusionOk="0">
                  <a:moveTo>
                    <a:pt x="8009" y="2584"/>
                  </a:moveTo>
                  <a:cubicBezTo>
                    <a:pt x="8009" y="1615"/>
                    <a:pt x="8009" y="646"/>
                    <a:pt x="8858" y="230"/>
                  </a:cubicBezTo>
                  <a:cubicBezTo>
                    <a:pt x="9708" y="-185"/>
                    <a:pt x="11407" y="-47"/>
                    <a:pt x="13591" y="715"/>
                  </a:cubicBezTo>
                  <a:cubicBezTo>
                    <a:pt x="15775" y="1477"/>
                    <a:pt x="18445" y="2861"/>
                    <a:pt x="19901" y="3900"/>
                  </a:cubicBezTo>
                  <a:cubicBezTo>
                    <a:pt x="21357" y="4938"/>
                    <a:pt x="21600" y="5630"/>
                    <a:pt x="19537" y="6946"/>
                  </a:cubicBezTo>
                  <a:cubicBezTo>
                    <a:pt x="17474" y="8261"/>
                    <a:pt x="13106" y="10200"/>
                    <a:pt x="10436" y="11515"/>
                  </a:cubicBezTo>
                  <a:cubicBezTo>
                    <a:pt x="7766" y="12830"/>
                    <a:pt x="6796" y="13523"/>
                    <a:pt x="6917" y="14007"/>
                  </a:cubicBezTo>
                  <a:cubicBezTo>
                    <a:pt x="7038" y="14492"/>
                    <a:pt x="8252" y="14769"/>
                    <a:pt x="9465" y="15115"/>
                  </a:cubicBezTo>
                  <a:cubicBezTo>
                    <a:pt x="10679" y="15461"/>
                    <a:pt x="11892" y="15877"/>
                    <a:pt x="12742" y="16500"/>
                  </a:cubicBezTo>
                  <a:cubicBezTo>
                    <a:pt x="13591" y="17123"/>
                    <a:pt x="14076" y="17953"/>
                    <a:pt x="14198" y="18715"/>
                  </a:cubicBezTo>
                  <a:cubicBezTo>
                    <a:pt x="14319" y="19477"/>
                    <a:pt x="14076" y="20169"/>
                    <a:pt x="12378" y="20653"/>
                  </a:cubicBezTo>
                  <a:cubicBezTo>
                    <a:pt x="10679" y="21138"/>
                    <a:pt x="7524" y="21415"/>
                    <a:pt x="5218" y="21069"/>
                  </a:cubicBezTo>
                  <a:cubicBezTo>
                    <a:pt x="2912" y="20723"/>
                    <a:pt x="1456" y="19753"/>
                    <a:pt x="0" y="18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8864599" y="2724404"/>
              <a:ext cx="129039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1600" fill="norm" stroke="1" extrusionOk="0">
                  <a:moveTo>
                    <a:pt x="5062" y="0"/>
                  </a:moveTo>
                  <a:cubicBezTo>
                    <a:pt x="10125" y="2141"/>
                    <a:pt x="15187" y="4281"/>
                    <a:pt x="18056" y="6811"/>
                  </a:cubicBezTo>
                  <a:cubicBezTo>
                    <a:pt x="20925" y="9341"/>
                    <a:pt x="21600" y="12259"/>
                    <a:pt x="18731" y="14595"/>
                  </a:cubicBezTo>
                  <a:cubicBezTo>
                    <a:pt x="15862" y="16930"/>
                    <a:pt x="9450" y="18681"/>
                    <a:pt x="5737" y="19751"/>
                  </a:cubicBezTo>
                  <a:cubicBezTo>
                    <a:pt x="2025" y="20822"/>
                    <a:pt x="1012" y="212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3155950" y="2495804"/>
              <a:ext cx="66927" cy="83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0" y="0"/>
                  </a:moveTo>
                  <a:cubicBezTo>
                    <a:pt x="2025" y="1480"/>
                    <a:pt x="4050" y="2960"/>
                    <a:pt x="7425" y="4715"/>
                  </a:cubicBezTo>
                  <a:cubicBezTo>
                    <a:pt x="10800" y="6469"/>
                    <a:pt x="15525" y="8497"/>
                    <a:pt x="18225" y="10608"/>
                  </a:cubicBezTo>
                  <a:cubicBezTo>
                    <a:pt x="20925" y="12719"/>
                    <a:pt x="21600" y="14912"/>
                    <a:pt x="21262" y="16666"/>
                  </a:cubicBezTo>
                  <a:cubicBezTo>
                    <a:pt x="20925" y="18420"/>
                    <a:pt x="19575" y="19736"/>
                    <a:pt x="18900" y="20531"/>
                  </a:cubicBezTo>
                  <a:cubicBezTo>
                    <a:pt x="18225" y="21326"/>
                    <a:pt x="18225" y="21600"/>
                    <a:pt x="18225" y="21600"/>
                  </a:cubicBezTo>
                  <a:cubicBezTo>
                    <a:pt x="18225" y="21600"/>
                    <a:pt x="18225" y="21326"/>
                    <a:pt x="18563" y="21052"/>
                  </a:cubicBezTo>
                  <a:cubicBezTo>
                    <a:pt x="18900" y="20778"/>
                    <a:pt x="19575" y="20504"/>
                    <a:pt x="20250" y="202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3315405" y="2666124"/>
              <a:ext cx="177096" cy="394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46" fill="norm" stroke="1" extrusionOk="0">
                  <a:moveTo>
                    <a:pt x="5252" y="10111"/>
                  </a:moveTo>
                  <a:cubicBezTo>
                    <a:pt x="4489" y="12190"/>
                    <a:pt x="3727" y="14269"/>
                    <a:pt x="3219" y="15886"/>
                  </a:cubicBezTo>
                  <a:cubicBezTo>
                    <a:pt x="2710" y="17503"/>
                    <a:pt x="2456" y="18658"/>
                    <a:pt x="2075" y="19582"/>
                  </a:cubicBezTo>
                  <a:cubicBezTo>
                    <a:pt x="1694" y="20506"/>
                    <a:pt x="1186" y="21199"/>
                    <a:pt x="677" y="21257"/>
                  </a:cubicBezTo>
                  <a:cubicBezTo>
                    <a:pt x="169" y="21315"/>
                    <a:pt x="-339" y="20737"/>
                    <a:pt x="296" y="18254"/>
                  </a:cubicBezTo>
                  <a:cubicBezTo>
                    <a:pt x="932" y="15771"/>
                    <a:pt x="2710" y="11381"/>
                    <a:pt x="4362" y="8205"/>
                  </a:cubicBezTo>
                  <a:cubicBezTo>
                    <a:pt x="6014" y="5028"/>
                    <a:pt x="7539" y="3065"/>
                    <a:pt x="8809" y="1794"/>
                  </a:cubicBezTo>
                  <a:cubicBezTo>
                    <a:pt x="10080" y="524"/>
                    <a:pt x="11096" y="-54"/>
                    <a:pt x="11859" y="4"/>
                  </a:cubicBezTo>
                  <a:cubicBezTo>
                    <a:pt x="12621" y="62"/>
                    <a:pt x="13129" y="755"/>
                    <a:pt x="13892" y="2603"/>
                  </a:cubicBezTo>
                  <a:cubicBezTo>
                    <a:pt x="14654" y="4451"/>
                    <a:pt x="15670" y="7454"/>
                    <a:pt x="16941" y="10804"/>
                  </a:cubicBezTo>
                  <a:cubicBezTo>
                    <a:pt x="18212" y="14153"/>
                    <a:pt x="19736" y="17850"/>
                    <a:pt x="21261" y="215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3365500" y="2838704"/>
              <a:ext cx="2095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5994400" y="2552954"/>
              <a:ext cx="9814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12960" y="0"/>
                  </a:moveTo>
                  <a:cubicBezTo>
                    <a:pt x="12960" y="1656"/>
                    <a:pt x="12960" y="3312"/>
                    <a:pt x="15120" y="5544"/>
                  </a:cubicBezTo>
                  <a:cubicBezTo>
                    <a:pt x="17280" y="7776"/>
                    <a:pt x="21600" y="10584"/>
                    <a:pt x="19440" y="13176"/>
                  </a:cubicBezTo>
                  <a:cubicBezTo>
                    <a:pt x="17280" y="15768"/>
                    <a:pt x="8640" y="18144"/>
                    <a:pt x="4320" y="19512"/>
                  </a:cubicBezTo>
                  <a:cubicBezTo>
                    <a:pt x="0" y="20880"/>
                    <a:pt x="0" y="21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6077800" y="2742013"/>
              <a:ext cx="132501" cy="299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52" fill="norm" stroke="1" extrusionOk="0">
                  <a:moveTo>
                    <a:pt x="9119" y="7752"/>
                  </a:moveTo>
                  <a:cubicBezTo>
                    <a:pt x="7405" y="10002"/>
                    <a:pt x="5691" y="12252"/>
                    <a:pt x="4491" y="14202"/>
                  </a:cubicBezTo>
                  <a:cubicBezTo>
                    <a:pt x="3291" y="16152"/>
                    <a:pt x="2605" y="17802"/>
                    <a:pt x="1919" y="19077"/>
                  </a:cubicBezTo>
                  <a:cubicBezTo>
                    <a:pt x="1233" y="20352"/>
                    <a:pt x="548" y="21252"/>
                    <a:pt x="205" y="21102"/>
                  </a:cubicBezTo>
                  <a:cubicBezTo>
                    <a:pt x="-138" y="20952"/>
                    <a:pt x="-138" y="19752"/>
                    <a:pt x="891" y="16752"/>
                  </a:cubicBezTo>
                  <a:cubicBezTo>
                    <a:pt x="1919" y="13752"/>
                    <a:pt x="3976" y="8952"/>
                    <a:pt x="6033" y="5727"/>
                  </a:cubicBezTo>
                  <a:cubicBezTo>
                    <a:pt x="8091" y="2502"/>
                    <a:pt x="10148" y="852"/>
                    <a:pt x="11862" y="252"/>
                  </a:cubicBezTo>
                  <a:cubicBezTo>
                    <a:pt x="13576" y="-348"/>
                    <a:pt x="14948" y="102"/>
                    <a:pt x="16148" y="1827"/>
                  </a:cubicBezTo>
                  <a:cubicBezTo>
                    <a:pt x="17348" y="3552"/>
                    <a:pt x="18376" y="6552"/>
                    <a:pt x="19233" y="10002"/>
                  </a:cubicBezTo>
                  <a:cubicBezTo>
                    <a:pt x="20091" y="13452"/>
                    <a:pt x="20776" y="17352"/>
                    <a:pt x="21462" y="212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6127750" y="2902204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8495077" y="2648204"/>
              <a:ext cx="78640" cy="54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97" fill="norm" stroke="1" extrusionOk="0">
                  <a:moveTo>
                    <a:pt x="17381" y="0"/>
                  </a:moveTo>
                  <a:cubicBezTo>
                    <a:pt x="19086" y="834"/>
                    <a:pt x="20792" y="1668"/>
                    <a:pt x="21076" y="3461"/>
                  </a:cubicBezTo>
                  <a:cubicBezTo>
                    <a:pt x="21360" y="5254"/>
                    <a:pt x="20223" y="8006"/>
                    <a:pt x="17381" y="10842"/>
                  </a:cubicBezTo>
                  <a:cubicBezTo>
                    <a:pt x="14539" y="13677"/>
                    <a:pt x="9992" y="16596"/>
                    <a:pt x="7434" y="18264"/>
                  </a:cubicBezTo>
                  <a:cubicBezTo>
                    <a:pt x="4876" y="19932"/>
                    <a:pt x="4307" y="20349"/>
                    <a:pt x="3171" y="20766"/>
                  </a:cubicBezTo>
                  <a:cubicBezTo>
                    <a:pt x="2034" y="21183"/>
                    <a:pt x="328" y="21600"/>
                    <a:pt x="44" y="21475"/>
                  </a:cubicBezTo>
                  <a:cubicBezTo>
                    <a:pt x="-240" y="21350"/>
                    <a:pt x="897" y="20683"/>
                    <a:pt x="2034" y="200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8580497" y="2812175"/>
              <a:ext cx="144403" cy="29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56" fill="norm" stroke="1" extrusionOk="0">
                  <a:moveTo>
                    <a:pt x="9147" y="5174"/>
                  </a:moveTo>
                  <a:cubicBezTo>
                    <a:pt x="8208" y="9185"/>
                    <a:pt x="7269" y="13197"/>
                    <a:pt x="6330" y="15665"/>
                  </a:cubicBezTo>
                  <a:cubicBezTo>
                    <a:pt x="5391" y="18134"/>
                    <a:pt x="4452" y="19059"/>
                    <a:pt x="3356" y="19908"/>
                  </a:cubicBezTo>
                  <a:cubicBezTo>
                    <a:pt x="2260" y="20757"/>
                    <a:pt x="1008" y="21528"/>
                    <a:pt x="382" y="21451"/>
                  </a:cubicBezTo>
                  <a:cubicBezTo>
                    <a:pt x="-244" y="21374"/>
                    <a:pt x="-244" y="20448"/>
                    <a:pt x="1478" y="17748"/>
                  </a:cubicBezTo>
                  <a:cubicBezTo>
                    <a:pt x="3199" y="15048"/>
                    <a:pt x="6643" y="10574"/>
                    <a:pt x="8991" y="7642"/>
                  </a:cubicBezTo>
                  <a:cubicBezTo>
                    <a:pt x="11339" y="4711"/>
                    <a:pt x="12591" y="3322"/>
                    <a:pt x="13686" y="2165"/>
                  </a:cubicBezTo>
                  <a:cubicBezTo>
                    <a:pt x="14782" y="1008"/>
                    <a:pt x="15721" y="82"/>
                    <a:pt x="16817" y="5"/>
                  </a:cubicBezTo>
                  <a:cubicBezTo>
                    <a:pt x="17913" y="-72"/>
                    <a:pt x="19165" y="699"/>
                    <a:pt x="19947" y="3014"/>
                  </a:cubicBezTo>
                  <a:cubicBezTo>
                    <a:pt x="20730" y="5328"/>
                    <a:pt x="21043" y="9185"/>
                    <a:pt x="21199" y="12425"/>
                  </a:cubicBezTo>
                  <a:cubicBezTo>
                    <a:pt x="21356" y="15665"/>
                    <a:pt x="21356" y="18288"/>
                    <a:pt x="21356" y="209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8616949" y="2972054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0" y="2070354"/>
              <a:ext cx="12592050" cy="72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768"/>
                  </a:moveTo>
                  <a:cubicBezTo>
                    <a:pt x="87" y="7326"/>
                    <a:pt x="174" y="6884"/>
                    <a:pt x="298" y="6663"/>
                  </a:cubicBezTo>
                  <a:cubicBezTo>
                    <a:pt x="421" y="6442"/>
                    <a:pt x="581" y="6442"/>
                    <a:pt x="735" y="6411"/>
                  </a:cubicBezTo>
                  <a:cubicBezTo>
                    <a:pt x="890" y="6379"/>
                    <a:pt x="1038" y="6316"/>
                    <a:pt x="1176" y="6253"/>
                  </a:cubicBezTo>
                  <a:cubicBezTo>
                    <a:pt x="1314" y="6189"/>
                    <a:pt x="1441" y="6126"/>
                    <a:pt x="1558" y="6032"/>
                  </a:cubicBezTo>
                  <a:cubicBezTo>
                    <a:pt x="1674" y="5937"/>
                    <a:pt x="1779" y="5811"/>
                    <a:pt x="1890" y="5653"/>
                  </a:cubicBezTo>
                  <a:cubicBezTo>
                    <a:pt x="2001" y="5495"/>
                    <a:pt x="2117" y="5305"/>
                    <a:pt x="2244" y="5116"/>
                  </a:cubicBezTo>
                  <a:cubicBezTo>
                    <a:pt x="2371" y="4926"/>
                    <a:pt x="2509" y="4737"/>
                    <a:pt x="2649" y="4516"/>
                  </a:cubicBezTo>
                  <a:cubicBezTo>
                    <a:pt x="2789" y="4295"/>
                    <a:pt x="2930" y="4042"/>
                    <a:pt x="3077" y="3821"/>
                  </a:cubicBezTo>
                  <a:cubicBezTo>
                    <a:pt x="3224" y="3600"/>
                    <a:pt x="3377" y="3411"/>
                    <a:pt x="3493" y="3253"/>
                  </a:cubicBezTo>
                  <a:cubicBezTo>
                    <a:pt x="3609" y="3095"/>
                    <a:pt x="3689" y="2968"/>
                    <a:pt x="3772" y="2874"/>
                  </a:cubicBezTo>
                  <a:cubicBezTo>
                    <a:pt x="3856" y="2779"/>
                    <a:pt x="3943" y="2716"/>
                    <a:pt x="4027" y="2653"/>
                  </a:cubicBezTo>
                  <a:cubicBezTo>
                    <a:pt x="4110" y="2589"/>
                    <a:pt x="4190" y="2526"/>
                    <a:pt x="4274" y="2463"/>
                  </a:cubicBezTo>
                  <a:cubicBezTo>
                    <a:pt x="4357" y="2400"/>
                    <a:pt x="4444" y="2337"/>
                    <a:pt x="4537" y="2242"/>
                  </a:cubicBezTo>
                  <a:cubicBezTo>
                    <a:pt x="4629" y="2147"/>
                    <a:pt x="4727" y="2021"/>
                    <a:pt x="4815" y="1958"/>
                  </a:cubicBezTo>
                  <a:cubicBezTo>
                    <a:pt x="4902" y="1895"/>
                    <a:pt x="4978" y="1895"/>
                    <a:pt x="5067" y="1863"/>
                  </a:cubicBezTo>
                  <a:cubicBezTo>
                    <a:pt x="5156" y="1832"/>
                    <a:pt x="5257" y="1768"/>
                    <a:pt x="5359" y="1705"/>
                  </a:cubicBezTo>
                  <a:cubicBezTo>
                    <a:pt x="5461" y="1642"/>
                    <a:pt x="5562" y="1579"/>
                    <a:pt x="5664" y="1516"/>
                  </a:cubicBezTo>
                  <a:cubicBezTo>
                    <a:pt x="5766" y="1453"/>
                    <a:pt x="5867" y="1389"/>
                    <a:pt x="5960" y="1358"/>
                  </a:cubicBezTo>
                  <a:cubicBezTo>
                    <a:pt x="6053" y="1326"/>
                    <a:pt x="6136" y="1326"/>
                    <a:pt x="6238" y="1295"/>
                  </a:cubicBezTo>
                  <a:cubicBezTo>
                    <a:pt x="6339" y="1263"/>
                    <a:pt x="6459" y="1200"/>
                    <a:pt x="6572" y="1137"/>
                  </a:cubicBezTo>
                  <a:cubicBezTo>
                    <a:pt x="6684" y="1074"/>
                    <a:pt x="6790" y="1011"/>
                    <a:pt x="6891" y="979"/>
                  </a:cubicBezTo>
                  <a:cubicBezTo>
                    <a:pt x="6993" y="947"/>
                    <a:pt x="7091" y="947"/>
                    <a:pt x="7196" y="916"/>
                  </a:cubicBezTo>
                  <a:cubicBezTo>
                    <a:pt x="7302" y="884"/>
                    <a:pt x="7414" y="821"/>
                    <a:pt x="7530" y="758"/>
                  </a:cubicBezTo>
                  <a:cubicBezTo>
                    <a:pt x="7647" y="695"/>
                    <a:pt x="7766" y="632"/>
                    <a:pt x="7883" y="568"/>
                  </a:cubicBezTo>
                  <a:cubicBezTo>
                    <a:pt x="7999" y="505"/>
                    <a:pt x="8111" y="442"/>
                    <a:pt x="8228" y="379"/>
                  </a:cubicBezTo>
                  <a:cubicBezTo>
                    <a:pt x="8344" y="316"/>
                    <a:pt x="8464" y="253"/>
                    <a:pt x="8578" y="221"/>
                  </a:cubicBezTo>
                  <a:cubicBezTo>
                    <a:pt x="8692" y="189"/>
                    <a:pt x="8801" y="189"/>
                    <a:pt x="8917" y="158"/>
                  </a:cubicBezTo>
                  <a:cubicBezTo>
                    <a:pt x="9034" y="126"/>
                    <a:pt x="9157" y="63"/>
                    <a:pt x="9279" y="32"/>
                  </a:cubicBezTo>
                  <a:cubicBezTo>
                    <a:pt x="9400" y="0"/>
                    <a:pt x="9520" y="0"/>
                    <a:pt x="9642" y="0"/>
                  </a:cubicBezTo>
                  <a:cubicBezTo>
                    <a:pt x="9763" y="0"/>
                    <a:pt x="9887" y="0"/>
                    <a:pt x="10005" y="0"/>
                  </a:cubicBezTo>
                  <a:cubicBezTo>
                    <a:pt x="10123" y="0"/>
                    <a:pt x="10235" y="0"/>
                    <a:pt x="10357" y="0"/>
                  </a:cubicBezTo>
                  <a:cubicBezTo>
                    <a:pt x="10479" y="0"/>
                    <a:pt x="10609" y="0"/>
                    <a:pt x="10735" y="0"/>
                  </a:cubicBezTo>
                  <a:cubicBezTo>
                    <a:pt x="10860" y="0"/>
                    <a:pt x="10980" y="0"/>
                    <a:pt x="11103" y="32"/>
                  </a:cubicBezTo>
                  <a:cubicBezTo>
                    <a:pt x="11227" y="63"/>
                    <a:pt x="11354" y="126"/>
                    <a:pt x="11474" y="189"/>
                  </a:cubicBezTo>
                  <a:cubicBezTo>
                    <a:pt x="11593" y="253"/>
                    <a:pt x="11706" y="316"/>
                    <a:pt x="11826" y="411"/>
                  </a:cubicBezTo>
                  <a:cubicBezTo>
                    <a:pt x="11946" y="505"/>
                    <a:pt x="12073" y="632"/>
                    <a:pt x="12198" y="758"/>
                  </a:cubicBezTo>
                  <a:cubicBezTo>
                    <a:pt x="12323" y="884"/>
                    <a:pt x="12447" y="1011"/>
                    <a:pt x="12568" y="1168"/>
                  </a:cubicBezTo>
                  <a:cubicBezTo>
                    <a:pt x="12690" y="1326"/>
                    <a:pt x="12810" y="1516"/>
                    <a:pt x="12924" y="1674"/>
                  </a:cubicBezTo>
                  <a:cubicBezTo>
                    <a:pt x="13038" y="1832"/>
                    <a:pt x="13147" y="1958"/>
                    <a:pt x="13264" y="2147"/>
                  </a:cubicBezTo>
                  <a:cubicBezTo>
                    <a:pt x="13380" y="2337"/>
                    <a:pt x="13503" y="2589"/>
                    <a:pt x="13623" y="2811"/>
                  </a:cubicBezTo>
                  <a:cubicBezTo>
                    <a:pt x="13743" y="3032"/>
                    <a:pt x="13859" y="3221"/>
                    <a:pt x="13977" y="3442"/>
                  </a:cubicBezTo>
                  <a:cubicBezTo>
                    <a:pt x="14095" y="3663"/>
                    <a:pt x="14215" y="3916"/>
                    <a:pt x="14326" y="4137"/>
                  </a:cubicBezTo>
                  <a:cubicBezTo>
                    <a:pt x="14436" y="4358"/>
                    <a:pt x="14538" y="4547"/>
                    <a:pt x="14649" y="4768"/>
                  </a:cubicBezTo>
                  <a:cubicBezTo>
                    <a:pt x="14759" y="4989"/>
                    <a:pt x="14879" y="5242"/>
                    <a:pt x="14995" y="5495"/>
                  </a:cubicBezTo>
                  <a:cubicBezTo>
                    <a:pt x="15112" y="5747"/>
                    <a:pt x="15224" y="6000"/>
                    <a:pt x="15339" y="6221"/>
                  </a:cubicBezTo>
                  <a:cubicBezTo>
                    <a:pt x="15453" y="6442"/>
                    <a:pt x="15569" y="6632"/>
                    <a:pt x="15678" y="6853"/>
                  </a:cubicBezTo>
                  <a:cubicBezTo>
                    <a:pt x="15787" y="7074"/>
                    <a:pt x="15889" y="7326"/>
                    <a:pt x="15998" y="7547"/>
                  </a:cubicBezTo>
                  <a:cubicBezTo>
                    <a:pt x="16107" y="7768"/>
                    <a:pt x="16223" y="7958"/>
                    <a:pt x="16337" y="8147"/>
                  </a:cubicBezTo>
                  <a:cubicBezTo>
                    <a:pt x="16451" y="8337"/>
                    <a:pt x="16564" y="8526"/>
                    <a:pt x="16677" y="8747"/>
                  </a:cubicBezTo>
                  <a:cubicBezTo>
                    <a:pt x="16789" y="8968"/>
                    <a:pt x="16902" y="9221"/>
                    <a:pt x="17011" y="9474"/>
                  </a:cubicBezTo>
                  <a:cubicBezTo>
                    <a:pt x="17120" y="9726"/>
                    <a:pt x="17225" y="9979"/>
                    <a:pt x="17336" y="10232"/>
                  </a:cubicBezTo>
                  <a:cubicBezTo>
                    <a:pt x="17446" y="10484"/>
                    <a:pt x="17562" y="10737"/>
                    <a:pt x="17677" y="10989"/>
                  </a:cubicBezTo>
                  <a:cubicBezTo>
                    <a:pt x="17791" y="11242"/>
                    <a:pt x="17904" y="11495"/>
                    <a:pt x="18067" y="11842"/>
                  </a:cubicBezTo>
                  <a:cubicBezTo>
                    <a:pt x="18231" y="12189"/>
                    <a:pt x="18445" y="12632"/>
                    <a:pt x="18661" y="13105"/>
                  </a:cubicBezTo>
                  <a:cubicBezTo>
                    <a:pt x="18877" y="13579"/>
                    <a:pt x="19095" y="14084"/>
                    <a:pt x="19251" y="14463"/>
                  </a:cubicBezTo>
                  <a:cubicBezTo>
                    <a:pt x="19407" y="14842"/>
                    <a:pt x="19501" y="15095"/>
                    <a:pt x="19643" y="15442"/>
                  </a:cubicBezTo>
                  <a:cubicBezTo>
                    <a:pt x="19785" y="15789"/>
                    <a:pt x="19973" y="16232"/>
                    <a:pt x="20159" y="16705"/>
                  </a:cubicBezTo>
                  <a:cubicBezTo>
                    <a:pt x="20344" y="17179"/>
                    <a:pt x="20525" y="17684"/>
                    <a:pt x="20727" y="18316"/>
                  </a:cubicBezTo>
                  <a:cubicBezTo>
                    <a:pt x="20928" y="18947"/>
                    <a:pt x="21150" y="19705"/>
                    <a:pt x="21299" y="20274"/>
                  </a:cubicBezTo>
                  <a:cubicBezTo>
                    <a:pt x="21448" y="20842"/>
                    <a:pt x="21524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6902450" y="2311654"/>
              <a:ext cx="234950" cy="100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16" y="1494"/>
                    <a:pt x="20432" y="2989"/>
                    <a:pt x="18973" y="4483"/>
                  </a:cubicBezTo>
                  <a:cubicBezTo>
                    <a:pt x="17514" y="5977"/>
                    <a:pt x="15178" y="7472"/>
                    <a:pt x="13038" y="9034"/>
                  </a:cubicBezTo>
                  <a:cubicBezTo>
                    <a:pt x="10897" y="10596"/>
                    <a:pt x="8951" y="12226"/>
                    <a:pt x="7200" y="13857"/>
                  </a:cubicBezTo>
                  <a:cubicBezTo>
                    <a:pt x="5449" y="15487"/>
                    <a:pt x="3892" y="17117"/>
                    <a:pt x="2724" y="18408"/>
                  </a:cubicBezTo>
                  <a:cubicBezTo>
                    <a:pt x="1557" y="19698"/>
                    <a:pt x="778" y="206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7042150" y="2403454"/>
              <a:ext cx="2344927" cy="121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86" fill="norm" stroke="1" extrusionOk="0">
                  <a:moveTo>
                    <a:pt x="0" y="737"/>
                  </a:moveTo>
                  <a:cubicBezTo>
                    <a:pt x="448" y="662"/>
                    <a:pt x="896" y="587"/>
                    <a:pt x="1461" y="512"/>
                  </a:cubicBezTo>
                  <a:cubicBezTo>
                    <a:pt x="2026" y="437"/>
                    <a:pt x="2707" y="362"/>
                    <a:pt x="3428" y="287"/>
                  </a:cubicBezTo>
                  <a:cubicBezTo>
                    <a:pt x="4149" y="211"/>
                    <a:pt x="4908" y="136"/>
                    <a:pt x="5668" y="80"/>
                  </a:cubicBezTo>
                  <a:cubicBezTo>
                    <a:pt x="6427" y="24"/>
                    <a:pt x="7187" y="-14"/>
                    <a:pt x="7966" y="5"/>
                  </a:cubicBezTo>
                  <a:cubicBezTo>
                    <a:pt x="8745" y="24"/>
                    <a:pt x="9544" y="99"/>
                    <a:pt x="10284" y="211"/>
                  </a:cubicBezTo>
                  <a:cubicBezTo>
                    <a:pt x="11024" y="324"/>
                    <a:pt x="11706" y="474"/>
                    <a:pt x="12397" y="625"/>
                  </a:cubicBezTo>
                  <a:cubicBezTo>
                    <a:pt x="13089" y="775"/>
                    <a:pt x="13790" y="925"/>
                    <a:pt x="14501" y="1057"/>
                  </a:cubicBezTo>
                  <a:cubicBezTo>
                    <a:pt x="15212" y="1188"/>
                    <a:pt x="15932" y="1301"/>
                    <a:pt x="16653" y="1413"/>
                  </a:cubicBezTo>
                  <a:cubicBezTo>
                    <a:pt x="17373" y="1526"/>
                    <a:pt x="18094" y="1639"/>
                    <a:pt x="18737" y="1714"/>
                  </a:cubicBezTo>
                  <a:cubicBezTo>
                    <a:pt x="19380" y="1789"/>
                    <a:pt x="19944" y="1827"/>
                    <a:pt x="20324" y="1845"/>
                  </a:cubicBezTo>
                  <a:cubicBezTo>
                    <a:pt x="20704" y="1864"/>
                    <a:pt x="20899" y="1864"/>
                    <a:pt x="21074" y="1883"/>
                  </a:cubicBezTo>
                  <a:cubicBezTo>
                    <a:pt x="21249" y="1902"/>
                    <a:pt x="21405" y="1939"/>
                    <a:pt x="21493" y="2052"/>
                  </a:cubicBezTo>
                  <a:cubicBezTo>
                    <a:pt x="21581" y="2165"/>
                    <a:pt x="21600" y="2353"/>
                    <a:pt x="21551" y="3010"/>
                  </a:cubicBezTo>
                  <a:cubicBezTo>
                    <a:pt x="21503" y="3667"/>
                    <a:pt x="21386" y="4794"/>
                    <a:pt x="21259" y="5959"/>
                  </a:cubicBezTo>
                  <a:cubicBezTo>
                    <a:pt x="21133" y="7123"/>
                    <a:pt x="20996" y="8325"/>
                    <a:pt x="20889" y="9471"/>
                  </a:cubicBezTo>
                  <a:cubicBezTo>
                    <a:pt x="20782" y="10617"/>
                    <a:pt x="20704" y="11706"/>
                    <a:pt x="20616" y="12833"/>
                  </a:cubicBezTo>
                  <a:cubicBezTo>
                    <a:pt x="20529" y="13960"/>
                    <a:pt x="20431" y="15125"/>
                    <a:pt x="20305" y="16214"/>
                  </a:cubicBezTo>
                  <a:cubicBezTo>
                    <a:pt x="20178" y="17304"/>
                    <a:pt x="20022" y="18318"/>
                    <a:pt x="19867" y="19163"/>
                  </a:cubicBezTo>
                  <a:cubicBezTo>
                    <a:pt x="19711" y="20008"/>
                    <a:pt x="19555" y="20684"/>
                    <a:pt x="19419" y="21060"/>
                  </a:cubicBezTo>
                  <a:cubicBezTo>
                    <a:pt x="19282" y="21436"/>
                    <a:pt x="19165" y="21511"/>
                    <a:pt x="19049" y="21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6807200" y="3247435"/>
              <a:ext cx="2413000" cy="219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008"/>
                  </a:moveTo>
                  <a:cubicBezTo>
                    <a:pt x="171" y="391"/>
                    <a:pt x="341" y="-226"/>
                    <a:pt x="796" y="83"/>
                  </a:cubicBezTo>
                  <a:cubicBezTo>
                    <a:pt x="1251" y="391"/>
                    <a:pt x="1989" y="1625"/>
                    <a:pt x="2672" y="2860"/>
                  </a:cubicBezTo>
                  <a:cubicBezTo>
                    <a:pt x="3354" y="4094"/>
                    <a:pt x="3979" y="5328"/>
                    <a:pt x="4708" y="6357"/>
                  </a:cubicBezTo>
                  <a:cubicBezTo>
                    <a:pt x="5438" y="7385"/>
                    <a:pt x="6272" y="8208"/>
                    <a:pt x="7039" y="8928"/>
                  </a:cubicBezTo>
                  <a:cubicBezTo>
                    <a:pt x="7806" y="9648"/>
                    <a:pt x="8507" y="10265"/>
                    <a:pt x="9246" y="10780"/>
                  </a:cubicBezTo>
                  <a:cubicBezTo>
                    <a:pt x="9985" y="11294"/>
                    <a:pt x="10762" y="11705"/>
                    <a:pt x="11529" y="12220"/>
                  </a:cubicBezTo>
                  <a:cubicBezTo>
                    <a:pt x="12297" y="12734"/>
                    <a:pt x="13055" y="13351"/>
                    <a:pt x="13775" y="13968"/>
                  </a:cubicBezTo>
                  <a:cubicBezTo>
                    <a:pt x="14495" y="14585"/>
                    <a:pt x="15177" y="15203"/>
                    <a:pt x="15906" y="15820"/>
                  </a:cubicBezTo>
                  <a:cubicBezTo>
                    <a:pt x="16636" y="16437"/>
                    <a:pt x="17413" y="17054"/>
                    <a:pt x="18066" y="17671"/>
                  </a:cubicBezTo>
                  <a:cubicBezTo>
                    <a:pt x="18720" y="18288"/>
                    <a:pt x="19251" y="18905"/>
                    <a:pt x="19819" y="19523"/>
                  </a:cubicBezTo>
                  <a:cubicBezTo>
                    <a:pt x="20387" y="20140"/>
                    <a:pt x="20994" y="20757"/>
                    <a:pt x="2160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3" name="Drawing"/>
          <p:cNvGrpSpPr/>
          <p:nvPr/>
        </p:nvGrpSpPr>
        <p:grpSpPr>
          <a:xfrm>
            <a:off x="1165519" y="1219337"/>
            <a:ext cx="11452195" cy="7782847"/>
            <a:chOff x="0" y="0"/>
            <a:chExt cx="11452194" cy="7782846"/>
          </a:xfrm>
        </p:grpSpPr>
        <p:sp>
          <p:nvSpPr>
            <p:cNvPr id="1332" name="Line"/>
            <p:cNvSpPr/>
            <p:nvPr/>
          </p:nvSpPr>
          <p:spPr>
            <a:xfrm>
              <a:off x="0" y="703504"/>
              <a:ext cx="122447" cy="580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530" fill="norm" stroke="1" extrusionOk="0">
                  <a:moveTo>
                    <a:pt x="2607" y="7821"/>
                  </a:moveTo>
                  <a:cubicBezTo>
                    <a:pt x="2607" y="10098"/>
                    <a:pt x="2607" y="12376"/>
                    <a:pt x="2784" y="14497"/>
                  </a:cubicBezTo>
                  <a:cubicBezTo>
                    <a:pt x="2961" y="16618"/>
                    <a:pt x="3315" y="18581"/>
                    <a:pt x="3492" y="19799"/>
                  </a:cubicBezTo>
                  <a:cubicBezTo>
                    <a:pt x="3669" y="21016"/>
                    <a:pt x="3669" y="21487"/>
                    <a:pt x="3492" y="21527"/>
                  </a:cubicBezTo>
                  <a:cubicBezTo>
                    <a:pt x="3315" y="21566"/>
                    <a:pt x="2961" y="21173"/>
                    <a:pt x="2253" y="19563"/>
                  </a:cubicBezTo>
                  <a:cubicBezTo>
                    <a:pt x="1544" y="17953"/>
                    <a:pt x="482" y="15125"/>
                    <a:pt x="128" y="12376"/>
                  </a:cubicBezTo>
                  <a:cubicBezTo>
                    <a:pt x="-226" y="9627"/>
                    <a:pt x="128" y="6957"/>
                    <a:pt x="1544" y="4954"/>
                  </a:cubicBezTo>
                  <a:cubicBezTo>
                    <a:pt x="2961" y="2951"/>
                    <a:pt x="5440" y="1615"/>
                    <a:pt x="7741" y="869"/>
                  </a:cubicBezTo>
                  <a:cubicBezTo>
                    <a:pt x="10043" y="123"/>
                    <a:pt x="12167" y="-34"/>
                    <a:pt x="13938" y="5"/>
                  </a:cubicBezTo>
                  <a:cubicBezTo>
                    <a:pt x="15708" y="45"/>
                    <a:pt x="17125" y="280"/>
                    <a:pt x="18541" y="1262"/>
                  </a:cubicBezTo>
                  <a:cubicBezTo>
                    <a:pt x="19958" y="2244"/>
                    <a:pt x="21374" y="3972"/>
                    <a:pt x="19781" y="5425"/>
                  </a:cubicBezTo>
                  <a:cubicBezTo>
                    <a:pt x="18187" y="6878"/>
                    <a:pt x="13584" y="8056"/>
                    <a:pt x="9866" y="8763"/>
                  </a:cubicBezTo>
                  <a:cubicBezTo>
                    <a:pt x="6148" y="9470"/>
                    <a:pt x="3315" y="9706"/>
                    <a:pt x="2076" y="9588"/>
                  </a:cubicBezTo>
                  <a:cubicBezTo>
                    <a:pt x="836" y="9470"/>
                    <a:pt x="1190" y="8999"/>
                    <a:pt x="1544" y="8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117543" y="958712"/>
              <a:ext cx="209188" cy="299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49" fill="norm" stroke="1" extrusionOk="0">
                  <a:moveTo>
                    <a:pt x="611" y="7250"/>
                  </a:moveTo>
                  <a:cubicBezTo>
                    <a:pt x="179" y="6042"/>
                    <a:pt x="-253" y="4834"/>
                    <a:pt x="179" y="4154"/>
                  </a:cubicBezTo>
                  <a:cubicBezTo>
                    <a:pt x="611" y="3474"/>
                    <a:pt x="1907" y="3323"/>
                    <a:pt x="3743" y="3927"/>
                  </a:cubicBezTo>
                  <a:cubicBezTo>
                    <a:pt x="5579" y="4531"/>
                    <a:pt x="7955" y="5891"/>
                    <a:pt x="9575" y="8534"/>
                  </a:cubicBezTo>
                  <a:cubicBezTo>
                    <a:pt x="11195" y="11178"/>
                    <a:pt x="12059" y="15105"/>
                    <a:pt x="12167" y="17446"/>
                  </a:cubicBezTo>
                  <a:cubicBezTo>
                    <a:pt x="12275" y="19787"/>
                    <a:pt x="11627" y="20543"/>
                    <a:pt x="10763" y="20996"/>
                  </a:cubicBezTo>
                  <a:cubicBezTo>
                    <a:pt x="9899" y="21449"/>
                    <a:pt x="8819" y="21600"/>
                    <a:pt x="8063" y="20618"/>
                  </a:cubicBezTo>
                  <a:cubicBezTo>
                    <a:pt x="7307" y="19636"/>
                    <a:pt x="6875" y="17522"/>
                    <a:pt x="7955" y="14274"/>
                  </a:cubicBezTo>
                  <a:cubicBezTo>
                    <a:pt x="9035" y="11027"/>
                    <a:pt x="11627" y="6646"/>
                    <a:pt x="14111" y="4078"/>
                  </a:cubicBezTo>
                  <a:cubicBezTo>
                    <a:pt x="16595" y="1510"/>
                    <a:pt x="18971" y="755"/>
                    <a:pt x="213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487126" y="703918"/>
              <a:ext cx="201555" cy="528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238" fill="norm" stroke="1" extrusionOk="0">
                  <a:moveTo>
                    <a:pt x="21204" y="1563"/>
                  </a:moveTo>
                  <a:cubicBezTo>
                    <a:pt x="20313" y="1053"/>
                    <a:pt x="19423" y="542"/>
                    <a:pt x="18309" y="245"/>
                  </a:cubicBezTo>
                  <a:cubicBezTo>
                    <a:pt x="17196" y="-53"/>
                    <a:pt x="15860" y="-138"/>
                    <a:pt x="13967" y="330"/>
                  </a:cubicBezTo>
                  <a:cubicBezTo>
                    <a:pt x="12074" y="797"/>
                    <a:pt x="9625" y="1818"/>
                    <a:pt x="7286" y="3519"/>
                  </a:cubicBezTo>
                  <a:cubicBezTo>
                    <a:pt x="4948" y="5219"/>
                    <a:pt x="2722" y="7601"/>
                    <a:pt x="1385" y="10067"/>
                  </a:cubicBezTo>
                  <a:cubicBezTo>
                    <a:pt x="49" y="12533"/>
                    <a:pt x="-396" y="15084"/>
                    <a:pt x="383" y="17040"/>
                  </a:cubicBezTo>
                  <a:cubicBezTo>
                    <a:pt x="1163" y="18996"/>
                    <a:pt x="3167" y="20356"/>
                    <a:pt x="5282" y="20909"/>
                  </a:cubicBezTo>
                  <a:cubicBezTo>
                    <a:pt x="7398" y="21462"/>
                    <a:pt x="9625" y="21207"/>
                    <a:pt x="11851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744697" y="788588"/>
              <a:ext cx="204334" cy="363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65" fill="norm" stroke="1" extrusionOk="0">
                  <a:moveTo>
                    <a:pt x="21277" y="1046"/>
                  </a:moveTo>
                  <a:cubicBezTo>
                    <a:pt x="20395" y="671"/>
                    <a:pt x="19514" y="297"/>
                    <a:pt x="18522" y="109"/>
                  </a:cubicBezTo>
                  <a:cubicBezTo>
                    <a:pt x="17530" y="-78"/>
                    <a:pt x="16428" y="-78"/>
                    <a:pt x="14004" y="546"/>
                  </a:cubicBezTo>
                  <a:cubicBezTo>
                    <a:pt x="11579" y="1171"/>
                    <a:pt x="7832" y="2419"/>
                    <a:pt x="5077" y="4042"/>
                  </a:cubicBezTo>
                  <a:cubicBezTo>
                    <a:pt x="2322" y="5665"/>
                    <a:pt x="559" y="7663"/>
                    <a:pt x="118" y="10410"/>
                  </a:cubicBezTo>
                  <a:cubicBezTo>
                    <a:pt x="-323" y="13157"/>
                    <a:pt x="559" y="16653"/>
                    <a:pt x="1330" y="18713"/>
                  </a:cubicBezTo>
                  <a:cubicBezTo>
                    <a:pt x="2101" y="20773"/>
                    <a:pt x="2763" y="21397"/>
                    <a:pt x="5738" y="21460"/>
                  </a:cubicBezTo>
                  <a:cubicBezTo>
                    <a:pt x="8714" y="21522"/>
                    <a:pt x="14004" y="21023"/>
                    <a:pt x="19293" y="20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745830" y="1028562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1215730" y="609462"/>
              <a:ext cx="12171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2354"/>
                    <a:pt x="14400" y="4708"/>
                    <a:pt x="18000" y="7235"/>
                  </a:cubicBezTo>
                  <a:cubicBezTo>
                    <a:pt x="21600" y="9762"/>
                    <a:pt x="21600" y="12462"/>
                    <a:pt x="18000" y="14885"/>
                  </a:cubicBezTo>
                  <a:cubicBezTo>
                    <a:pt x="14400" y="17308"/>
                    <a:pt x="7200" y="194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1349080" y="907912"/>
              <a:ext cx="1" cy="222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1335817" y="799962"/>
              <a:ext cx="140435" cy="34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453" fill="norm" stroke="1" extrusionOk="0">
                  <a:moveTo>
                    <a:pt x="1022" y="6676"/>
                  </a:moveTo>
                  <a:cubicBezTo>
                    <a:pt x="396" y="4713"/>
                    <a:pt x="-230" y="2749"/>
                    <a:pt x="83" y="1571"/>
                  </a:cubicBezTo>
                  <a:cubicBezTo>
                    <a:pt x="396" y="393"/>
                    <a:pt x="1648" y="0"/>
                    <a:pt x="4466" y="0"/>
                  </a:cubicBezTo>
                  <a:cubicBezTo>
                    <a:pt x="7283" y="0"/>
                    <a:pt x="11666" y="393"/>
                    <a:pt x="14170" y="1964"/>
                  </a:cubicBezTo>
                  <a:cubicBezTo>
                    <a:pt x="16674" y="3535"/>
                    <a:pt x="17300" y="6284"/>
                    <a:pt x="16987" y="7855"/>
                  </a:cubicBezTo>
                  <a:cubicBezTo>
                    <a:pt x="16674" y="9425"/>
                    <a:pt x="15422" y="9818"/>
                    <a:pt x="13544" y="10407"/>
                  </a:cubicBezTo>
                  <a:cubicBezTo>
                    <a:pt x="11666" y="10996"/>
                    <a:pt x="9161" y="11782"/>
                    <a:pt x="8692" y="12175"/>
                  </a:cubicBezTo>
                  <a:cubicBezTo>
                    <a:pt x="8222" y="12567"/>
                    <a:pt x="9787" y="12567"/>
                    <a:pt x="12135" y="13025"/>
                  </a:cubicBezTo>
                  <a:cubicBezTo>
                    <a:pt x="14483" y="13484"/>
                    <a:pt x="17613" y="14400"/>
                    <a:pt x="19335" y="15513"/>
                  </a:cubicBezTo>
                  <a:cubicBezTo>
                    <a:pt x="21057" y="16625"/>
                    <a:pt x="21370" y="17935"/>
                    <a:pt x="19492" y="18982"/>
                  </a:cubicBezTo>
                  <a:cubicBezTo>
                    <a:pt x="17613" y="20029"/>
                    <a:pt x="13544" y="20815"/>
                    <a:pt x="10570" y="21207"/>
                  </a:cubicBezTo>
                  <a:cubicBezTo>
                    <a:pt x="7596" y="21600"/>
                    <a:pt x="5718" y="21600"/>
                    <a:pt x="4309" y="20618"/>
                  </a:cubicBezTo>
                  <a:cubicBezTo>
                    <a:pt x="2900" y="19636"/>
                    <a:pt x="1961" y="17673"/>
                    <a:pt x="1022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603080" y="622162"/>
              <a:ext cx="47877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16904" y="0"/>
                  </a:moveTo>
                  <a:cubicBezTo>
                    <a:pt x="18783" y="2221"/>
                    <a:pt x="20661" y="4441"/>
                    <a:pt x="21130" y="6897"/>
                  </a:cubicBezTo>
                  <a:cubicBezTo>
                    <a:pt x="21600" y="9353"/>
                    <a:pt x="20661" y="12045"/>
                    <a:pt x="16904" y="14535"/>
                  </a:cubicBezTo>
                  <a:cubicBezTo>
                    <a:pt x="13148" y="17024"/>
                    <a:pt x="6574" y="193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758902" y="768773"/>
              <a:ext cx="174379" cy="435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42" fill="norm" stroke="1" extrusionOk="0">
                  <a:moveTo>
                    <a:pt x="5825" y="9584"/>
                  </a:moveTo>
                  <a:cubicBezTo>
                    <a:pt x="6605" y="9067"/>
                    <a:pt x="7386" y="8550"/>
                    <a:pt x="7776" y="8757"/>
                  </a:cubicBezTo>
                  <a:cubicBezTo>
                    <a:pt x="8167" y="8964"/>
                    <a:pt x="8167" y="9894"/>
                    <a:pt x="7386" y="11651"/>
                  </a:cubicBezTo>
                  <a:cubicBezTo>
                    <a:pt x="6605" y="13408"/>
                    <a:pt x="5044" y="15991"/>
                    <a:pt x="3743" y="17852"/>
                  </a:cubicBezTo>
                  <a:cubicBezTo>
                    <a:pt x="2441" y="19712"/>
                    <a:pt x="1400" y="20849"/>
                    <a:pt x="750" y="21159"/>
                  </a:cubicBezTo>
                  <a:cubicBezTo>
                    <a:pt x="99" y="21469"/>
                    <a:pt x="-161" y="20952"/>
                    <a:pt x="99" y="18834"/>
                  </a:cubicBezTo>
                  <a:cubicBezTo>
                    <a:pt x="359" y="16715"/>
                    <a:pt x="1140" y="12994"/>
                    <a:pt x="2441" y="9842"/>
                  </a:cubicBezTo>
                  <a:cubicBezTo>
                    <a:pt x="3743" y="6690"/>
                    <a:pt x="5564" y="4106"/>
                    <a:pt x="7256" y="2504"/>
                  </a:cubicBezTo>
                  <a:cubicBezTo>
                    <a:pt x="8947" y="902"/>
                    <a:pt x="10509" y="282"/>
                    <a:pt x="11940" y="76"/>
                  </a:cubicBezTo>
                  <a:cubicBezTo>
                    <a:pt x="13372" y="-131"/>
                    <a:pt x="14673" y="76"/>
                    <a:pt x="15584" y="799"/>
                  </a:cubicBezTo>
                  <a:cubicBezTo>
                    <a:pt x="16494" y="1523"/>
                    <a:pt x="17015" y="2763"/>
                    <a:pt x="17796" y="5398"/>
                  </a:cubicBezTo>
                  <a:cubicBezTo>
                    <a:pt x="18576" y="8034"/>
                    <a:pt x="19617" y="12064"/>
                    <a:pt x="20268" y="14545"/>
                  </a:cubicBezTo>
                  <a:cubicBezTo>
                    <a:pt x="20919" y="17025"/>
                    <a:pt x="21179" y="17955"/>
                    <a:pt x="21439" y="18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822102" y="977762"/>
              <a:ext cx="231829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600" fill="norm" stroke="1" extrusionOk="0">
                  <a:moveTo>
                    <a:pt x="3245" y="21600"/>
                  </a:moveTo>
                  <a:cubicBezTo>
                    <a:pt x="1674" y="19800"/>
                    <a:pt x="103" y="18000"/>
                    <a:pt x="5" y="16650"/>
                  </a:cubicBezTo>
                  <a:cubicBezTo>
                    <a:pt x="-93" y="15300"/>
                    <a:pt x="1282" y="14400"/>
                    <a:pt x="5111" y="11700"/>
                  </a:cubicBezTo>
                  <a:cubicBezTo>
                    <a:pt x="8940" y="9000"/>
                    <a:pt x="15223" y="4500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2085680" y="596762"/>
              <a:ext cx="193426" cy="642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510" fill="norm" stroke="1" extrusionOk="0">
                  <a:moveTo>
                    <a:pt x="0" y="0"/>
                  </a:moveTo>
                  <a:cubicBezTo>
                    <a:pt x="3948" y="1558"/>
                    <a:pt x="7897" y="3116"/>
                    <a:pt x="11497" y="5099"/>
                  </a:cubicBezTo>
                  <a:cubicBezTo>
                    <a:pt x="15097" y="7082"/>
                    <a:pt x="18348" y="9490"/>
                    <a:pt x="19974" y="11827"/>
                  </a:cubicBezTo>
                  <a:cubicBezTo>
                    <a:pt x="21600" y="14164"/>
                    <a:pt x="21600" y="16430"/>
                    <a:pt x="20206" y="18059"/>
                  </a:cubicBezTo>
                  <a:cubicBezTo>
                    <a:pt x="18813" y="19688"/>
                    <a:pt x="16026" y="20679"/>
                    <a:pt x="13587" y="21140"/>
                  </a:cubicBezTo>
                  <a:cubicBezTo>
                    <a:pt x="11148" y="21600"/>
                    <a:pt x="9058" y="21529"/>
                    <a:pt x="6968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663530" y="926962"/>
              <a:ext cx="234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4400"/>
                    <a:pt x="12065" y="7200"/>
                    <a:pt x="15665" y="3600"/>
                  </a:cubicBezTo>
                  <a:cubicBezTo>
                    <a:pt x="19265" y="0"/>
                    <a:pt x="2043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663530" y="1060312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1255276" y="362346"/>
              <a:ext cx="927481" cy="1036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50" fill="norm" stroke="1" extrusionOk="0">
                  <a:moveTo>
                    <a:pt x="8361" y="781"/>
                  </a:moveTo>
                  <a:cubicBezTo>
                    <a:pt x="8410" y="561"/>
                    <a:pt x="8459" y="341"/>
                    <a:pt x="8361" y="209"/>
                  </a:cubicBezTo>
                  <a:cubicBezTo>
                    <a:pt x="8262" y="77"/>
                    <a:pt x="8017" y="33"/>
                    <a:pt x="7600" y="11"/>
                  </a:cubicBezTo>
                  <a:cubicBezTo>
                    <a:pt x="7182" y="-11"/>
                    <a:pt x="6593" y="-11"/>
                    <a:pt x="6078" y="121"/>
                  </a:cubicBezTo>
                  <a:cubicBezTo>
                    <a:pt x="5562" y="253"/>
                    <a:pt x="5121" y="517"/>
                    <a:pt x="4605" y="1045"/>
                  </a:cubicBezTo>
                  <a:cubicBezTo>
                    <a:pt x="4090" y="1573"/>
                    <a:pt x="3501" y="2365"/>
                    <a:pt x="2985" y="3310"/>
                  </a:cubicBezTo>
                  <a:cubicBezTo>
                    <a:pt x="2470" y="4256"/>
                    <a:pt x="2028" y="5356"/>
                    <a:pt x="1660" y="6368"/>
                  </a:cubicBezTo>
                  <a:cubicBezTo>
                    <a:pt x="1291" y="7380"/>
                    <a:pt x="997" y="8303"/>
                    <a:pt x="727" y="9227"/>
                  </a:cubicBezTo>
                  <a:cubicBezTo>
                    <a:pt x="457" y="10151"/>
                    <a:pt x="211" y="11075"/>
                    <a:pt x="89" y="11977"/>
                  </a:cubicBezTo>
                  <a:cubicBezTo>
                    <a:pt x="-34" y="12879"/>
                    <a:pt x="-34" y="13758"/>
                    <a:pt x="113" y="14682"/>
                  </a:cubicBezTo>
                  <a:cubicBezTo>
                    <a:pt x="261" y="15606"/>
                    <a:pt x="555" y="16574"/>
                    <a:pt x="1021" y="17410"/>
                  </a:cubicBezTo>
                  <a:cubicBezTo>
                    <a:pt x="1488" y="18246"/>
                    <a:pt x="2126" y="18949"/>
                    <a:pt x="3010" y="19543"/>
                  </a:cubicBezTo>
                  <a:cubicBezTo>
                    <a:pt x="3893" y="20137"/>
                    <a:pt x="5022" y="20621"/>
                    <a:pt x="6250" y="20951"/>
                  </a:cubicBezTo>
                  <a:cubicBezTo>
                    <a:pt x="7477" y="21281"/>
                    <a:pt x="8802" y="21457"/>
                    <a:pt x="10201" y="21523"/>
                  </a:cubicBezTo>
                  <a:cubicBezTo>
                    <a:pt x="11601" y="21589"/>
                    <a:pt x="13073" y="21545"/>
                    <a:pt x="14497" y="21259"/>
                  </a:cubicBezTo>
                  <a:cubicBezTo>
                    <a:pt x="15921" y="20973"/>
                    <a:pt x="17295" y="20445"/>
                    <a:pt x="18277" y="19829"/>
                  </a:cubicBezTo>
                  <a:cubicBezTo>
                    <a:pt x="19259" y="19213"/>
                    <a:pt x="19848" y="18510"/>
                    <a:pt x="20314" y="17652"/>
                  </a:cubicBezTo>
                  <a:cubicBezTo>
                    <a:pt x="20781" y="16794"/>
                    <a:pt x="21124" y="15782"/>
                    <a:pt x="21321" y="14726"/>
                  </a:cubicBezTo>
                  <a:cubicBezTo>
                    <a:pt x="21517" y="13670"/>
                    <a:pt x="21566" y="12571"/>
                    <a:pt x="21443" y="11559"/>
                  </a:cubicBezTo>
                  <a:cubicBezTo>
                    <a:pt x="21321" y="10547"/>
                    <a:pt x="21026" y="9623"/>
                    <a:pt x="20412" y="8479"/>
                  </a:cubicBezTo>
                  <a:cubicBezTo>
                    <a:pt x="19799" y="7336"/>
                    <a:pt x="18866" y="5972"/>
                    <a:pt x="17958" y="4894"/>
                  </a:cubicBezTo>
                  <a:cubicBezTo>
                    <a:pt x="17050" y="3816"/>
                    <a:pt x="16166" y="3024"/>
                    <a:pt x="15209" y="2409"/>
                  </a:cubicBezTo>
                  <a:cubicBezTo>
                    <a:pt x="14251" y="1793"/>
                    <a:pt x="13221" y="1353"/>
                    <a:pt x="12018" y="1045"/>
                  </a:cubicBezTo>
                  <a:cubicBezTo>
                    <a:pt x="10815" y="737"/>
                    <a:pt x="9441" y="561"/>
                    <a:pt x="8459" y="451"/>
                  </a:cubicBezTo>
                  <a:cubicBezTo>
                    <a:pt x="7477" y="341"/>
                    <a:pt x="6888" y="297"/>
                    <a:pt x="6495" y="341"/>
                  </a:cubicBezTo>
                  <a:cubicBezTo>
                    <a:pt x="6102" y="385"/>
                    <a:pt x="5906" y="517"/>
                    <a:pt x="5710" y="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917717" y="-1"/>
              <a:ext cx="199714" cy="266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19" fill="norm" stroke="1" extrusionOk="0">
                  <a:moveTo>
                    <a:pt x="13129" y="4071"/>
                  </a:moveTo>
                  <a:cubicBezTo>
                    <a:pt x="13804" y="3391"/>
                    <a:pt x="14479" y="2710"/>
                    <a:pt x="14591" y="1945"/>
                  </a:cubicBezTo>
                  <a:cubicBezTo>
                    <a:pt x="14704" y="1180"/>
                    <a:pt x="14254" y="329"/>
                    <a:pt x="13467" y="74"/>
                  </a:cubicBezTo>
                  <a:cubicBezTo>
                    <a:pt x="12679" y="-181"/>
                    <a:pt x="11554" y="159"/>
                    <a:pt x="9417" y="2115"/>
                  </a:cubicBezTo>
                  <a:cubicBezTo>
                    <a:pt x="7279" y="4071"/>
                    <a:pt x="4129" y="7643"/>
                    <a:pt x="2216" y="10449"/>
                  </a:cubicBezTo>
                  <a:cubicBezTo>
                    <a:pt x="304" y="13255"/>
                    <a:pt x="-371" y="15296"/>
                    <a:pt x="191" y="16912"/>
                  </a:cubicBezTo>
                  <a:cubicBezTo>
                    <a:pt x="754" y="18528"/>
                    <a:pt x="2554" y="19718"/>
                    <a:pt x="6266" y="20399"/>
                  </a:cubicBezTo>
                  <a:cubicBezTo>
                    <a:pt x="9979" y="21079"/>
                    <a:pt x="15604" y="21249"/>
                    <a:pt x="21229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3537713" y="583711"/>
              <a:ext cx="129933" cy="60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320" fill="norm" stroke="1" extrusionOk="0">
                  <a:moveTo>
                    <a:pt x="5486" y="10067"/>
                  </a:moveTo>
                  <a:cubicBezTo>
                    <a:pt x="5486" y="9546"/>
                    <a:pt x="5486" y="9024"/>
                    <a:pt x="5829" y="8950"/>
                  </a:cubicBezTo>
                  <a:cubicBezTo>
                    <a:pt x="6171" y="8875"/>
                    <a:pt x="6857" y="9248"/>
                    <a:pt x="7371" y="10812"/>
                  </a:cubicBezTo>
                  <a:cubicBezTo>
                    <a:pt x="7886" y="12376"/>
                    <a:pt x="8229" y="15132"/>
                    <a:pt x="8400" y="16957"/>
                  </a:cubicBezTo>
                  <a:cubicBezTo>
                    <a:pt x="8571" y="18782"/>
                    <a:pt x="8571" y="19675"/>
                    <a:pt x="8743" y="20346"/>
                  </a:cubicBezTo>
                  <a:cubicBezTo>
                    <a:pt x="8914" y="21016"/>
                    <a:pt x="9257" y="21463"/>
                    <a:pt x="8914" y="21277"/>
                  </a:cubicBezTo>
                  <a:cubicBezTo>
                    <a:pt x="8571" y="21091"/>
                    <a:pt x="7543" y="20271"/>
                    <a:pt x="6171" y="18707"/>
                  </a:cubicBezTo>
                  <a:cubicBezTo>
                    <a:pt x="4800" y="17143"/>
                    <a:pt x="3086" y="14834"/>
                    <a:pt x="1886" y="12488"/>
                  </a:cubicBezTo>
                  <a:cubicBezTo>
                    <a:pt x="686" y="10142"/>
                    <a:pt x="0" y="7758"/>
                    <a:pt x="0" y="5859"/>
                  </a:cubicBezTo>
                  <a:cubicBezTo>
                    <a:pt x="0" y="3960"/>
                    <a:pt x="686" y="2544"/>
                    <a:pt x="1543" y="1651"/>
                  </a:cubicBezTo>
                  <a:cubicBezTo>
                    <a:pt x="2400" y="757"/>
                    <a:pt x="3429" y="384"/>
                    <a:pt x="4971" y="161"/>
                  </a:cubicBezTo>
                  <a:cubicBezTo>
                    <a:pt x="6514" y="-63"/>
                    <a:pt x="8571" y="-137"/>
                    <a:pt x="11486" y="496"/>
                  </a:cubicBezTo>
                  <a:cubicBezTo>
                    <a:pt x="14400" y="1129"/>
                    <a:pt x="18171" y="2470"/>
                    <a:pt x="19886" y="3885"/>
                  </a:cubicBezTo>
                  <a:cubicBezTo>
                    <a:pt x="21600" y="5300"/>
                    <a:pt x="21257" y="6790"/>
                    <a:pt x="19886" y="7833"/>
                  </a:cubicBezTo>
                  <a:cubicBezTo>
                    <a:pt x="18514" y="8875"/>
                    <a:pt x="16114" y="9471"/>
                    <a:pt x="14057" y="9844"/>
                  </a:cubicBezTo>
                  <a:cubicBezTo>
                    <a:pt x="12000" y="10216"/>
                    <a:pt x="10286" y="10365"/>
                    <a:pt x="8914" y="10291"/>
                  </a:cubicBezTo>
                  <a:cubicBezTo>
                    <a:pt x="7543" y="10216"/>
                    <a:pt x="6514" y="9918"/>
                    <a:pt x="5486" y="9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3664384" y="831712"/>
              <a:ext cx="231047" cy="31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74" fill="norm" stroke="1" extrusionOk="0">
                  <a:moveTo>
                    <a:pt x="1405" y="9568"/>
                  </a:moveTo>
                  <a:cubicBezTo>
                    <a:pt x="619" y="8988"/>
                    <a:pt x="-166" y="8408"/>
                    <a:pt x="30" y="8046"/>
                  </a:cubicBezTo>
                  <a:cubicBezTo>
                    <a:pt x="227" y="7683"/>
                    <a:pt x="1405" y="7538"/>
                    <a:pt x="3074" y="7901"/>
                  </a:cubicBezTo>
                  <a:cubicBezTo>
                    <a:pt x="4743" y="8263"/>
                    <a:pt x="6903" y="9133"/>
                    <a:pt x="8278" y="11090"/>
                  </a:cubicBezTo>
                  <a:cubicBezTo>
                    <a:pt x="9652" y="13047"/>
                    <a:pt x="10241" y="16091"/>
                    <a:pt x="10143" y="17976"/>
                  </a:cubicBezTo>
                  <a:cubicBezTo>
                    <a:pt x="10045" y="19860"/>
                    <a:pt x="9259" y="20585"/>
                    <a:pt x="8376" y="21020"/>
                  </a:cubicBezTo>
                  <a:cubicBezTo>
                    <a:pt x="7492" y="21455"/>
                    <a:pt x="6510" y="21600"/>
                    <a:pt x="5823" y="20803"/>
                  </a:cubicBezTo>
                  <a:cubicBezTo>
                    <a:pt x="5136" y="20005"/>
                    <a:pt x="4743" y="18266"/>
                    <a:pt x="5627" y="15294"/>
                  </a:cubicBezTo>
                  <a:cubicBezTo>
                    <a:pt x="6510" y="12322"/>
                    <a:pt x="8670" y="8118"/>
                    <a:pt x="11518" y="5364"/>
                  </a:cubicBezTo>
                  <a:cubicBezTo>
                    <a:pt x="14365" y="2609"/>
                    <a:pt x="17899" y="1305"/>
                    <a:pt x="214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4012817" y="704881"/>
              <a:ext cx="153547" cy="50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03" fill="norm" stroke="1" extrusionOk="0">
                  <a:moveTo>
                    <a:pt x="20872" y="4026"/>
                  </a:moveTo>
                  <a:cubicBezTo>
                    <a:pt x="21168" y="3040"/>
                    <a:pt x="21464" y="2054"/>
                    <a:pt x="21464" y="1337"/>
                  </a:cubicBezTo>
                  <a:cubicBezTo>
                    <a:pt x="21464" y="620"/>
                    <a:pt x="21168" y="172"/>
                    <a:pt x="20132" y="37"/>
                  </a:cubicBezTo>
                  <a:cubicBezTo>
                    <a:pt x="19097" y="-97"/>
                    <a:pt x="17322" y="82"/>
                    <a:pt x="14215" y="1337"/>
                  </a:cubicBezTo>
                  <a:cubicBezTo>
                    <a:pt x="11108" y="2592"/>
                    <a:pt x="6669" y="4922"/>
                    <a:pt x="3859" y="7476"/>
                  </a:cubicBezTo>
                  <a:cubicBezTo>
                    <a:pt x="1048" y="10031"/>
                    <a:pt x="-136" y="12809"/>
                    <a:pt x="12" y="15005"/>
                  </a:cubicBezTo>
                  <a:cubicBezTo>
                    <a:pt x="160" y="17201"/>
                    <a:pt x="1639" y="18814"/>
                    <a:pt x="5190" y="19800"/>
                  </a:cubicBezTo>
                  <a:cubicBezTo>
                    <a:pt x="8741" y="20786"/>
                    <a:pt x="14363" y="21144"/>
                    <a:pt x="19985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4292600" y="789164"/>
              <a:ext cx="212431" cy="362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63" fill="norm" stroke="1" extrusionOk="0">
                  <a:moveTo>
                    <a:pt x="21463" y="2135"/>
                  </a:moveTo>
                  <a:cubicBezTo>
                    <a:pt x="21035" y="1511"/>
                    <a:pt x="20608" y="887"/>
                    <a:pt x="19324" y="450"/>
                  </a:cubicBezTo>
                  <a:cubicBezTo>
                    <a:pt x="18041" y="13"/>
                    <a:pt x="15903" y="-237"/>
                    <a:pt x="13336" y="325"/>
                  </a:cubicBezTo>
                  <a:cubicBezTo>
                    <a:pt x="10770" y="887"/>
                    <a:pt x="7776" y="2260"/>
                    <a:pt x="5530" y="4320"/>
                  </a:cubicBezTo>
                  <a:cubicBezTo>
                    <a:pt x="3285" y="6380"/>
                    <a:pt x="1788" y="9127"/>
                    <a:pt x="932" y="11874"/>
                  </a:cubicBezTo>
                  <a:cubicBezTo>
                    <a:pt x="77" y="14621"/>
                    <a:pt x="-137" y="17368"/>
                    <a:pt x="77" y="19053"/>
                  </a:cubicBezTo>
                  <a:cubicBezTo>
                    <a:pt x="291" y="20739"/>
                    <a:pt x="932" y="21363"/>
                    <a:pt x="4140" y="21363"/>
                  </a:cubicBezTo>
                  <a:cubicBezTo>
                    <a:pt x="7348" y="21363"/>
                    <a:pt x="13122" y="20739"/>
                    <a:pt x="18897" y="20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4308180" y="1034912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4686502" y="558662"/>
              <a:ext cx="40779" cy="85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20806" y="0"/>
                  </a:moveTo>
                  <a:cubicBezTo>
                    <a:pt x="19726" y="1920"/>
                    <a:pt x="18646" y="3840"/>
                    <a:pt x="18106" y="5893"/>
                  </a:cubicBezTo>
                  <a:cubicBezTo>
                    <a:pt x="17566" y="7947"/>
                    <a:pt x="17566" y="10133"/>
                    <a:pt x="16486" y="12107"/>
                  </a:cubicBezTo>
                  <a:cubicBezTo>
                    <a:pt x="15406" y="14080"/>
                    <a:pt x="13246" y="15840"/>
                    <a:pt x="10006" y="17333"/>
                  </a:cubicBezTo>
                  <a:cubicBezTo>
                    <a:pt x="6766" y="18827"/>
                    <a:pt x="2446" y="20053"/>
                    <a:pt x="826" y="20720"/>
                  </a:cubicBezTo>
                  <a:cubicBezTo>
                    <a:pt x="-794" y="21387"/>
                    <a:pt x="286" y="21493"/>
                    <a:pt x="1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901786" y="903741"/>
              <a:ext cx="174745" cy="256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101" fill="norm" stroke="1" extrusionOk="0">
                  <a:moveTo>
                    <a:pt x="16600" y="2956"/>
                  </a:moveTo>
                  <a:cubicBezTo>
                    <a:pt x="17115" y="1911"/>
                    <a:pt x="17629" y="866"/>
                    <a:pt x="17243" y="344"/>
                  </a:cubicBezTo>
                  <a:cubicBezTo>
                    <a:pt x="16858" y="-179"/>
                    <a:pt x="15572" y="-179"/>
                    <a:pt x="13258" y="866"/>
                  </a:cubicBezTo>
                  <a:cubicBezTo>
                    <a:pt x="10943" y="1911"/>
                    <a:pt x="7600" y="4002"/>
                    <a:pt x="5029" y="6876"/>
                  </a:cubicBezTo>
                  <a:cubicBezTo>
                    <a:pt x="2458" y="9750"/>
                    <a:pt x="658" y="13408"/>
                    <a:pt x="143" y="16108"/>
                  </a:cubicBezTo>
                  <a:cubicBezTo>
                    <a:pt x="-371" y="18808"/>
                    <a:pt x="400" y="20550"/>
                    <a:pt x="4129" y="20986"/>
                  </a:cubicBezTo>
                  <a:cubicBezTo>
                    <a:pt x="7858" y="21421"/>
                    <a:pt x="14543" y="20550"/>
                    <a:pt x="21229" y="19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5222580" y="685662"/>
              <a:ext cx="159269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600" fill="norm" stroke="1" extrusionOk="0">
                  <a:moveTo>
                    <a:pt x="0" y="0"/>
                  </a:moveTo>
                  <a:cubicBezTo>
                    <a:pt x="5742" y="2731"/>
                    <a:pt x="11484" y="5462"/>
                    <a:pt x="15448" y="7821"/>
                  </a:cubicBezTo>
                  <a:cubicBezTo>
                    <a:pt x="19413" y="10179"/>
                    <a:pt x="21600" y="12166"/>
                    <a:pt x="20096" y="14400"/>
                  </a:cubicBezTo>
                  <a:cubicBezTo>
                    <a:pt x="18592" y="16634"/>
                    <a:pt x="13397" y="19117"/>
                    <a:pt x="82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5965530" y="958712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6029030" y="1149212"/>
              <a:ext cx="209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6847617" y="655559"/>
              <a:ext cx="149052" cy="53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42" fill="norm" stroke="1" extrusionOk="0">
                  <a:moveTo>
                    <a:pt x="4580" y="10059"/>
                  </a:moveTo>
                  <a:cubicBezTo>
                    <a:pt x="4580" y="12422"/>
                    <a:pt x="4580" y="14784"/>
                    <a:pt x="4580" y="16387"/>
                  </a:cubicBezTo>
                  <a:cubicBezTo>
                    <a:pt x="4580" y="17991"/>
                    <a:pt x="4580" y="18834"/>
                    <a:pt x="4280" y="19636"/>
                  </a:cubicBezTo>
                  <a:cubicBezTo>
                    <a:pt x="3980" y="20438"/>
                    <a:pt x="3380" y="21197"/>
                    <a:pt x="2780" y="21323"/>
                  </a:cubicBezTo>
                  <a:cubicBezTo>
                    <a:pt x="2180" y="21450"/>
                    <a:pt x="1580" y="20944"/>
                    <a:pt x="980" y="19130"/>
                  </a:cubicBezTo>
                  <a:cubicBezTo>
                    <a:pt x="380" y="17316"/>
                    <a:pt x="-220" y="14194"/>
                    <a:pt x="80" y="11241"/>
                  </a:cubicBezTo>
                  <a:cubicBezTo>
                    <a:pt x="380" y="8288"/>
                    <a:pt x="1580" y="5503"/>
                    <a:pt x="2630" y="3689"/>
                  </a:cubicBezTo>
                  <a:cubicBezTo>
                    <a:pt x="3680" y="1875"/>
                    <a:pt x="4580" y="1031"/>
                    <a:pt x="5780" y="525"/>
                  </a:cubicBezTo>
                  <a:cubicBezTo>
                    <a:pt x="6980" y="19"/>
                    <a:pt x="8480" y="-150"/>
                    <a:pt x="10730" y="145"/>
                  </a:cubicBezTo>
                  <a:cubicBezTo>
                    <a:pt x="12980" y="441"/>
                    <a:pt x="15980" y="1200"/>
                    <a:pt x="18080" y="2212"/>
                  </a:cubicBezTo>
                  <a:cubicBezTo>
                    <a:pt x="20180" y="3225"/>
                    <a:pt x="21380" y="4491"/>
                    <a:pt x="21080" y="5545"/>
                  </a:cubicBezTo>
                  <a:cubicBezTo>
                    <a:pt x="20780" y="6600"/>
                    <a:pt x="18980" y="7444"/>
                    <a:pt x="15680" y="8034"/>
                  </a:cubicBezTo>
                  <a:cubicBezTo>
                    <a:pt x="12380" y="8625"/>
                    <a:pt x="7580" y="8962"/>
                    <a:pt x="2780" y="9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6962480" y="888862"/>
              <a:ext cx="165101" cy="226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7200"/>
                  </a:moveTo>
                  <a:cubicBezTo>
                    <a:pt x="0" y="6200"/>
                    <a:pt x="0" y="5200"/>
                    <a:pt x="692" y="4600"/>
                  </a:cubicBezTo>
                  <a:cubicBezTo>
                    <a:pt x="1385" y="4000"/>
                    <a:pt x="2769" y="3800"/>
                    <a:pt x="4985" y="5000"/>
                  </a:cubicBezTo>
                  <a:cubicBezTo>
                    <a:pt x="7200" y="6200"/>
                    <a:pt x="10246" y="8800"/>
                    <a:pt x="11769" y="11600"/>
                  </a:cubicBezTo>
                  <a:cubicBezTo>
                    <a:pt x="13292" y="14400"/>
                    <a:pt x="13292" y="17400"/>
                    <a:pt x="12738" y="19200"/>
                  </a:cubicBezTo>
                  <a:cubicBezTo>
                    <a:pt x="12185" y="21000"/>
                    <a:pt x="11077" y="21600"/>
                    <a:pt x="10108" y="21300"/>
                  </a:cubicBezTo>
                  <a:cubicBezTo>
                    <a:pt x="9138" y="21000"/>
                    <a:pt x="8308" y="19800"/>
                    <a:pt x="8031" y="17100"/>
                  </a:cubicBezTo>
                  <a:cubicBezTo>
                    <a:pt x="7754" y="14400"/>
                    <a:pt x="8031" y="10200"/>
                    <a:pt x="10385" y="7100"/>
                  </a:cubicBezTo>
                  <a:cubicBezTo>
                    <a:pt x="12738" y="4000"/>
                    <a:pt x="17169" y="2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7238919" y="716894"/>
              <a:ext cx="206162" cy="411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19" fill="norm" stroke="1" extrusionOk="0">
                  <a:moveTo>
                    <a:pt x="21251" y="1672"/>
                  </a:moveTo>
                  <a:cubicBezTo>
                    <a:pt x="20378" y="1124"/>
                    <a:pt x="19506" y="576"/>
                    <a:pt x="18306" y="247"/>
                  </a:cubicBezTo>
                  <a:cubicBezTo>
                    <a:pt x="17106" y="-82"/>
                    <a:pt x="15578" y="-192"/>
                    <a:pt x="13506" y="630"/>
                  </a:cubicBezTo>
                  <a:cubicBezTo>
                    <a:pt x="11433" y="1453"/>
                    <a:pt x="8815" y="3207"/>
                    <a:pt x="6415" y="5674"/>
                  </a:cubicBezTo>
                  <a:cubicBezTo>
                    <a:pt x="4015" y="8141"/>
                    <a:pt x="1833" y="11321"/>
                    <a:pt x="742" y="13843"/>
                  </a:cubicBezTo>
                  <a:cubicBezTo>
                    <a:pt x="-349" y="16364"/>
                    <a:pt x="-349" y="18228"/>
                    <a:pt x="1506" y="19434"/>
                  </a:cubicBezTo>
                  <a:cubicBezTo>
                    <a:pt x="3360" y="20640"/>
                    <a:pt x="7069" y="21189"/>
                    <a:pt x="10233" y="21298"/>
                  </a:cubicBezTo>
                  <a:cubicBezTo>
                    <a:pt x="13396" y="21408"/>
                    <a:pt x="16015" y="21079"/>
                    <a:pt x="18633" y="20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7470480" y="791223"/>
              <a:ext cx="215901" cy="302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21600" y="1519"/>
                  </a:moveTo>
                  <a:cubicBezTo>
                    <a:pt x="20965" y="919"/>
                    <a:pt x="20329" y="319"/>
                    <a:pt x="19376" y="94"/>
                  </a:cubicBezTo>
                  <a:cubicBezTo>
                    <a:pt x="18424" y="-131"/>
                    <a:pt x="17153" y="19"/>
                    <a:pt x="15035" y="844"/>
                  </a:cubicBezTo>
                  <a:cubicBezTo>
                    <a:pt x="12918" y="1669"/>
                    <a:pt x="9953" y="3169"/>
                    <a:pt x="7306" y="5644"/>
                  </a:cubicBezTo>
                  <a:cubicBezTo>
                    <a:pt x="4659" y="8119"/>
                    <a:pt x="2329" y="11569"/>
                    <a:pt x="1165" y="13819"/>
                  </a:cubicBezTo>
                  <a:cubicBezTo>
                    <a:pt x="0" y="16069"/>
                    <a:pt x="0" y="17119"/>
                    <a:pt x="0" y="18019"/>
                  </a:cubicBezTo>
                  <a:cubicBezTo>
                    <a:pt x="0" y="18919"/>
                    <a:pt x="0" y="19669"/>
                    <a:pt x="424" y="20269"/>
                  </a:cubicBezTo>
                  <a:cubicBezTo>
                    <a:pt x="847" y="20869"/>
                    <a:pt x="1694" y="21319"/>
                    <a:pt x="4235" y="21394"/>
                  </a:cubicBezTo>
                  <a:cubicBezTo>
                    <a:pt x="6776" y="21469"/>
                    <a:pt x="11012" y="21169"/>
                    <a:pt x="13765" y="20794"/>
                  </a:cubicBezTo>
                  <a:cubicBezTo>
                    <a:pt x="16518" y="20419"/>
                    <a:pt x="17788" y="19969"/>
                    <a:pt x="19059" y="19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7483180" y="977762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7917885" y="787137"/>
              <a:ext cx="183513" cy="298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177" fill="norm" stroke="1" extrusionOk="0">
                  <a:moveTo>
                    <a:pt x="1111" y="8109"/>
                  </a:moveTo>
                  <a:cubicBezTo>
                    <a:pt x="1111" y="7359"/>
                    <a:pt x="1111" y="6609"/>
                    <a:pt x="1351" y="6909"/>
                  </a:cubicBezTo>
                  <a:cubicBezTo>
                    <a:pt x="1591" y="7209"/>
                    <a:pt x="2071" y="8559"/>
                    <a:pt x="2311" y="10884"/>
                  </a:cubicBezTo>
                  <a:cubicBezTo>
                    <a:pt x="2551" y="13209"/>
                    <a:pt x="2551" y="16509"/>
                    <a:pt x="2191" y="18534"/>
                  </a:cubicBezTo>
                  <a:cubicBezTo>
                    <a:pt x="1831" y="20559"/>
                    <a:pt x="1111" y="21309"/>
                    <a:pt x="631" y="21159"/>
                  </a:cubicBezTo>
                  <a:cubicBezTo>
                    <a:pt x="151" y="21009"/>
                    <a:pt x="-89" y="19959"/>
                    <a:pt x="31" y="16959"/>
                  </a:cubicBezTo>
                  <a:cubicBezTo>
                    <a:pt x="151" y="13959"/>
                    <a:pt x="631" y="9009"/>
                    <a:pt x="1471" y="5784"/>
                  </a:cubicBezTo>
                  <a:cubicBezTo>
                    <a:pt x="2311" y="2559"/>
                    <a:pt x="3511" y="1059"/>
                    <a:pt x="5311" y="384"/>
                  </a:cubicBezTo>
                  <a:cubicBezTo>
                    <a:pt x="7111" y="-291"/>
                    <a:pt x="9511" y="-141"/>
                    <a:pt x="12511" y="1359"/>
                  </a:cubicBezTo>
                  <a:cubicBezTo>
                    <a:pt x="15511" y="2859"/>
                    <a:pt x="19111" y="5709"/>
                    <a:pt x="20311" y="8484"/>
                  </a:cubicBezTo>
                  <a:cubicBezTo>
                    <a:pt x="21511" y="11259"/>
                    <a:pt x="20311" y="13959"/>
                    <a:pt x="19111" y="16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8304069" y="815568"/>
              <a:ext cx="157012" cy="23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340" fill="norm" stroke="1" extrusionOk="0">
                  <a:moveTo>
                    <a:pt x="19125" y="4287"/>
                  </a:moveTo>
                  <a:cubicBezTo>
                    <a:pt x="18844" y="2772"/>
                    <a:pt x="18564" y="1256"/>
                    <a:pt x="17582" y="498"/>
                  </a:cubicBezTo>
                  <a:cubicBezTo>
                    <a:pt x="16600" y="-260"/>
                    <a:pt x="14917" y="-260"/>
                    <a:pt x="12112" y="1256"/>
                  </a:cubicBezTo>
                  <a:cubicBezTo>
                    <a:pt x="9307" y="2772"/>
                    <a:pt x="5379" y="5803"/>
                    <a:pt x="2855" y="9024"/>
                  </a:cubicBezTo>
                  <a:cubicBezTo>
                    <a:pt x="330" y="12245"/>
                    <a:pt x="-792" y="15656"/>
                    <a:pt x="611" y="17929"/>
                  </a:cubicBezTo>
                  <a:cubicBezTo>
                    <a:pt x="2013" y="20203"/>
                    <a:pt x="5940" y="21340"/>
                    <a:pt x="9727" y="21340"/>
                  </a:cubicBezTo>
                  <a:cubicBezTo>
                    <a:pt x="13514" y="21340"/>
                    <a:pt x="17161" y="20203"/>
                    <a:pt x="20808" y="19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8524580" y="704712"/>
              <a:ext cx="138227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600" fill="norm" stroke="1" extrusionOk="0">
                  <a:moveTo>
                    <a:pt x="6671" y="0"/>
                  </a:moveTo>
                  <a:cubicBezTo>
                    <a:pt x="11753" y="2738"/>
                    <a:pt x="16835" y="5476"/>
                    <a:pt x="19218" y="8163"/>
                  </a:cubicBezTo>
                  <a:cubicBezTo>
                    <a:pt x="21600" y="10851"/>
                    <a:pt x="21282" y="13487"/>
                    <a:pt x="17629" y="15718"/>
                  </a:cubicBezTo>
                  <a:cubicBezTo>
                    <a:pt x="13976" y="17949"/>
                    <a:pt x="6988" y="19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6886280" y="1308388"/>
              <a:ext cx="1443770" cy="14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37" fill="norm" stroke="1" extrusionOk="0">
                  <a:moveTo>
                    <a:pt x="0" y="21537"/>
                  </a:moveTo>
                  <a:cubicBezTo>
                    <a:pt x="601" y="19972"/>
                    <a:pt x="1202" y="18407"/>
                    <a:pt x="2008" y="17154"/>
                  </a:cubicBezTo>
                  <a:cubicBezTo>
                    <a:pt x="2815" y="15902"/>
                    <a:pt x="3827" y="14963"/>
                    <a:pt x="5028" y="13867"/>
                  </a:cubicBezTo>
                  <a:cubicBezTo>
                    <a:pt x="6230" y="12772"/>
                    <a:pt x="7622" y="11520"/>
                    <a:pt x="8950" y="10267"/>
                  </a:cubicBezTo>
                  <a:cubicBezTo>
                    <a:pt x="10278" y="9015"/>
                    <a:pt x="11543" y="7763"/>
                    <a:pt x="12856" y="6511"/>
                  </a:cubicBezTo>
                  <a:cubicBezTo>
                    <a:pt x="14168" y="5259"/>
                    <a:pt x="15528" y="4007"/>
                    <a:pt x="16793" y="3067"/>
                  </a:cubicBezTo>
                  <a:cubicBezTo>
                    <a:pt x="18058" y="2128"/>
                    <a:pt x="19228" y="1502"/>
                    <a:pt x="19908" y="1033"/>
                  </a:cubicBezTo>
                  <a:cubicBezTo>
                    <a:pt x="20588" y="563"/>
                    <a:pt x="20778" y="250"/>
                    <a:pt x="21015" y="94"/>
                  </a:cubicBezTo>
                  <a:cubicBezTo>
                    <a:pt x="21252" y="-63"/>
                    <a:pt x="21537" y="-63"/>
                    <a:pt x="21568" y="407"/>
                  </a:cubicBezTo>
                  <a:cubicBezTo>
                    <a:pt x="21600" y="876"/>
                    <a:pt x="21379" y="1815"/>
                    <a:pt x="21157" y="2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7362530" y="1503604"/>
              <a:ext cx="153305" cy="343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0858" fill="norm" stroke="1" extrusionOk="0">
                  <a:moveTo>
                    <a:pt x="0" y="10874"/>
                  </a:moveTo>
                  <a:cubicBezTo>
                    <a:pt x="576" y="14602"/>
                    <a:pt x="1152" y="18331"/>
                    <a:pt x="1440" y="19938"/>
                  </a:cubicBezTo>
                  <a:cubicBezTo>
                    <a:pt x="1728" y="21545"/>
                    <a:pt x="1728" y="21031"/>
                    <a:pt x="2304" y="18524"/>
                  </a:cubicBezTo>
                  <a:cubicBezTo>
                    <a:pt x="2880" y="16016"/>
                    <a:pt x="4032" y="11516"/>
                    <a:pt x="5472" y="8174"/>
                  </a:cubicBezTo>
                  <a:cubicBezTo>
                    <a:pt x="6912" y="4831"/>
                    <a:pt x="8640" y="2645"/>
                    <a:pt x="10512" y="1424"/>
                  </a:cubicBezTo>
                  <a:cubicBezTo>
                    <a:pt x="12384" y="202"/>
                    <a:pt x="14400" y="-55"/>
                    <a:pt x="15984" y="9"/>
                  </a:cubicBezTo>
                  <a:cubicBezTo>
                    <a:pt x="17568" y="74"/>
                    <a:pt x="18720" y="459"/>
                    <a:pt x="19728" y="1552"/>
                  </a:cubicBezTo>
                  <a:cubicBezTo>
                    <a:pt x="20736" y="2645"/>
                    <a:pt x="21600" y="4445"/>
                    <a:pt x="19872" y="6181"/>
                  </a:cubicBezTo>
                  <a:cubicBezTo>
                    <a:pt x="18144" y="7916"/>
                    <a:pt x="13824" y="9588"/>
                    <a:pt x="10944" y="10488"/>
                  </a:cubicBezTo>
                  <a:cubicBezTo>
                    <a:pt x="8064" y="11388"/>
                    <a:pt x="6624" y="11516"/>
                    <a:pt x="5184" y="11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7508580" y="1650862"/>
              <a:ext cx="139701" cy="188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10800"/>
                  </a:moveTo>
                  <a:cubicBezTo>
                    <a:pt x="0" y="9600"/>
                    <a:pt x="0" y="8400"/>
                    <a:pt x="818" y="7680"/>
                  </a:cubicBezTo>
                  <a:cubicBezTo>
                    <a:pt x="1636" y="6960"/>
                    <a:pt x="3273" y="6720"/>
                    <a:pt x="5400" y="7680"/>
                  </a:cubicBezTo>
                  <a:cubicBezTo>
                    <a:pt x="7527" y="8640"/>
                    <a:pt x="10145" y="10800"/>
                    <a:pt x="11618" y="12840"/>
                  </a:cubicBezTo>
                  <a:cubicBezTo>
                    <a:pt x="13091" y="14880"/>
                    <a:pt x="13418" y="16800"/>
                    <a:pt x="13091" y="18240"/>
                  </a:cubicBezTo>
                  <a:cubicBezTo>
                    <a:pt x="12764" y="19680"/>
                    <a:pt x="11782" y="20640"/>
                    <a:pt x="10473" y="21120"/>
                  </a:cubicBezTo>
                  <a:cubicBezTo>
                    <a:pt x="9164" y="21600"/>
                    <a:pt x="7527" y="21600"/>
                    <a:pt x="6545" y="20280"/>
                  </a:cubicBezTo>
                  <a:cubicBezTo>
                    <a:pt x="5564" y="18960"/>
                    <a:pt x="5236" y="16320"/>
                    <a:pt x="6545" y="12960"/>
                  </a:cubicBezTo>
                  <a:cubicBezTo>
                    <a:pt x="7855" y="9600"/>
                    <a:pt x="10800" y="5520"/>
                    <a:pt x="13582" y="3240"/>
                  </a:cubicBezTo>
                  <a:cubicBezTo>
                    <a:pt x="16364" y="960"/>
                    <a:pt x="18982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7733832" y="1570328"/>
              <a:ext cx="149399" cy="285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106" fill="norm" stroke="1" extrusionOk="0">
                  <a:moveTo>
                    <a:pt x="21174" y="2199"/>
                  </a:moveTo>
                  <a:cubicBezTo>
                    <a:pt x="20574" y="1416"/>
                    <a:pt x="19974" y="634"/>
                    <a:pt x="18774" y="242"/>
                  </a:cubicBezTo>
                  <a:cubicBezTo>
                    <a:pt x="17574" y="-149"/>
                    <a:pt x="15774" y="-149"/>
                    <a:pt x="13374" y="868"/>
                  </a:cubicBezTo>
                  <a:cubicBezTo>
                    <a:pt x="10974" y="1886"/>
                    <a:pt x="7974" y="3921"/>
                    <a:pt x="5424" y="6660"/>
                  </a:cubicBezTo>
                  <a:cubicBezTo>
                    <a:pt x="2874" y="9399"/>
                    <a:pt x="774" y="12842"/>
                    <a:pt x="174" y="15503"/>
                  </a:cubicBezTo>
                  <a:cubicBezTo>
                    <a:pt x="-426" y="18164"/>
                    <a:pt x="474" y="20042"/>
                    <a:pt x="3624" y="20747"/>
                  </a:cubicBezTo>
                  <a:cubicBezTo>
                    <a:pt x="6774" y="21451"/>
                    <a:pt x="12174" y="20981"/>
                    <a:pt x="17574" y="20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7969058" y="1627711"/>
              <a:ext cx="174523" cy="190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0701" fill="norm" stroke="1" extrusionOk="0">
                  <a:moveTo>
                    <a:pt x="20190" y="1134"/>
                  </a:moveTo>
                  <a:cubicBezTo>
                    <a:pt x="16632" y="215"/>
                    <a:pt x="13074" y="-704"/>
                    <a:pt x="9771" y="790"/>
                  </a:cubicBezTo>
                  <a:cubicBezTo>
                    <a:pt x="6467" y="2283"/>
                    <a:pt x="3418" y="6190"/>
                    <a:pt x="1639" y="9636"/>
                  </a:cubicBezTo>
                  <a:cubicBezTo>
                    <a:pt x="-140" y="13083"/>
                    <a:pt x="-648" y="16070"/>
                    <a:pt x="1004" y="18024"/>
                  </a:cubicBezTo>
                  <a:cubicBezTo>
                    <a:pt x="2656" y="19977"/>
                    <a:pt x="6467" y="20896"/>
                    <a:pt x="10152" y="20666"/>
                  </a:cubicBezTo>
                  <a:cubicBezTo>
                    <a:pt x="13837" y="20436"/>
                    <a:pt x="17394" y="19058"/>
                    <a:pt x="20952" y="17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8219780" y="1542912"/>
              <a:ext cx="13421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1" h="21600" fill="norm" stroke="1" extrusionOk="0">
                  <a:moveTo>
                    <a:pt x="0" y="0"/>
                  </a:moveTo>
                  <a:cubicBezTo>
                    <a:pt x="5718" y="1157"/>
                    <a:pt x="11435" y="2314"/>
                    <a:pt x="15406" y="4371"/>
                  </a:cubicBezTo>
                  <a:cubicBezTo>
                    <a:pt x="19376" y="6429"/>
                    <a:pt x="21600" y="9386"/>
                    <a:pt x="19059" y="12407"/>
                  </a:cubicBezTo>
                  <a:cubicBezTo>
                    <a:pt x="16518" y="15429"/>
                    <a:pt x="9212" y="18514"/>
                    <a:pt x="19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1323680" y="2743062"/>
              <a:ext cx="234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38" y="2400"/>
                    <a:pt x="11676" y="4800"/>
                    <a:pt x="15276" y="8400"/>
                  </a:cubicBezTo>
                  <a:cubicBezTo>
                    <a:pt x="18876" y="12000"/>
                    <a:pt x="20238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1368130" y="2908162"/>
              <a:ext cx="234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43" y="17100"/>
                    <a:pt x="11286" y="12600"/>
                    <a:pt x="14886" y="9000"/>
                  </a:cubicBezTo>
                  <a:cubicBezTo>
                    <a:pt x="18486" y="5400"/>
                    <a:pt x="2004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2422230" y="2484464"/>
              <a:ext cx="132854" cy="529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53" fill="norm" stroke="1" extrusionOk="0">
                  <a:moveTo>
                    <a:pt x="0" y="8929"/>
                  </a:moveTo>
                  <a:cubicBezTo>
                    <a:pt x="2025" y="11243"/>
                    <a:pt x="4050" y="13558"/>
                    <a:pt x="5062" y="15486"/>
                  </a:cubicBezTo>
                  <a:cubicBezTo>
                    <a:pt x="6075" y="17415"/>
                    <a:pt x="6075" y="18958"/>
                    <a:pt x="6075" y="19986"/>
                  </a:cubicBezTo>
                  <a:cubicBezTo>
                    <a:pt x="6075" y="21015"/>
                    <a:pt x="6075" y="21529"/>
                    <a:pt x="5906" y="21443"/>
                  </a:cubicBezTo>
                  <a:cubicBezTo>
                    <a:pt x="5737" y="21358"/>
                    <a:pt x="5400" y="20672"/>
                    <a:pt x="4725" y="18829"/>
                  </a:cubicBezTo>
                  <a:cubicBezTo>
                    <a:pt x="4050" y="16986"/>
                    <a:pt x="3037" y="13986"/>
                    <a:pt x="2531" y="11158"/>
                  </a:cubicBezTo>
                  <a:cubicBezTo>
                    <a:pt x="2025" y="8329"/>
                    <a:pt x="2025" y="5672"/>
                    <a:pt x="2531" y="4000"/>
                  </a:cubicBezTo>
                  <a:cubicBezTo>
                    <a:pt x="3037" y="2329"/>
                    <a:pt x="4050" y="1643"/>
                    <a:pt x="5400" y="1129"/>
                  </a:cubicBezTo>
                  <a:cubicBezTo>
                    <a:pt x="6750" y="615"/>
                    <a:pt x="8437" y="272"/>
                    <a:pt x="10125" y="100"/>
                  </a:cubicBezTo>
                  <a:cubicBezTo>
                    <a:pt x="11812" y="-71"/>
                    <a:pt x="13500" y="-71"/>
                    <a:pt x="15694" y="486"/>
                  </a:cubicBezTo>
                  <a:cubicBezTo>
                    <a:pt x="17887" y="1043"/>
                    <a:pt x="20588" y="2158"/>
                    <a:pt x="21094" y="3615"/>
                  </a:cubicBezTo>
                  <a:cubicBezTo>
                    <a:pt x="21600" y="5072"/>
                    <a:pt x="19912" y="6872"/>
                    <a:pt x="17212" y="7986"/>
                  </a:cubicBezTo>
                  <a:cubicBezTo>
                    <a:pt x="14512" y="9100"/>
                    <a:pt x="10800" y="9529"/>
                    <a:pt x="8100" y="9615"/>
                  </a:cubicBezTo>
                  <a:cubicBezTo>
                    <a:pt x="5400" y="9700"/>
                    <a:pt x="3712" y="9443"/>
                    <a:pt x="2025" y="9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2574630" y="2685912"/>
              <a:ext cx="158751" cy="24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8308"/>
                  </a:moveTo>
                  <a:cubicBezTo>
                    <a:pt x="288" y="7200"/>
                    <a:pt x="576" y="6092"/>
                    <a:pt x="1728" y="5538"/>
                  </a:cubicBezTo>
                  <a:cubicBezTo>
                    <a:pt x="2880" y="4985"/>
                    <a:pt x="4896" y="4985"/>
                    <a:pt x="7056" y="6000"/>
                  </a:cubicBezTo>
                  <a:cubicBezTo>
                    <a:pt x="9216" y="7015"/>
                    <a:pt x="11520" y="9046"/>
                    <a:pt x="12384" y="11631"/>
                  </a:cubicBezTo>
                  <a:cubicBezTo>
                    <a:pt x="13248" y="14215"/>
                    <a:pt x="12672" y="17354"/>
                    <a:pt x="11664" y="19200"/>
                  </a:cubicBezTo>
                  <a:cubicBezTo>
                    <a:pt x="10656" y="21046"/>
                    <a:pt x="9216" y="21600"/>
                    <a:pt x="8064" y="21508"/>
                  </a:cubicBezTo>
                  <a:cubicBezTo>
                    <a:pt x="6912" y="21415"/>
                    <a:pt x="6048" y="20677"/>
                    <a:pt x="6192" y="18092"/>
                  </a:cubicBezTo>
                  <a:cubicBezTo>
                    <a:pt x="6336" y="15508"/>
                    <a:pt x="7488" y="11077"/>
                    <a:pt x="10224" y="7754"/>
                  </a:cubicBezTo>
                  <a:cubicBezTo>
                    <a:pt x="12960" y="4431"/>
                    <a:pt x="1728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2901742" y="2501762"/>
              <a:ext cx="180889" cy="43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415" fill="norm" stroke="1" extrusionOk="0">
                  <a:moveTo>
                    <a:pt x="20976" y="623"/>
                  </a:moveTo>
                  <a:cubicBezTo>
                    <a:pt x="19994" y="312"/>
                    <a:pt x="19012" y="0"/>
                    <a:pt x="17417" y="0"/>
                  </a:cubicBezTo>
                  <a:cubicBezTo>
                    <a:pt x="15821" y="0"/>
                    <a:pt x="13612" y="312"/>
                    <a:pt x="10667" y="1869"/>
                  </a:cubicBezTo>
                  <a:cubicBezTo>
                    <a:pt x="7721" y="3427"/>
                    <a:pt x="4040" y="6231"/>
                    <a:pt x="1953" y="9190"/>
                  </a:cubicBezTo>
                  <a:cubicBezTo>
                    <a:pt x="-133" y="12150"/>
                    <a:pt x="-624" y="15265"/>
                    <a:pt x="849" y="17394"/>
                  </a:cubicBezTo>
                  <a:cubicBezTo>
                    <a:pt x="2321" y="19523"/>
                    <a:pt x="5758" y="20665"/>
                    <a:pt x="8703" y="21133"/>
                  </a:cubicBezTo>
                  <a:cubicBezTo>
                    <a:pt x="11649" y="21600"/>
                    <a:pt x="14103" y="21392"/>
                    <a:pt x="16558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3204006" y="2531999"/>
              <a:ext cx="194423" cy="359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32" fill="norm" stroke="1" extrusionOk="0">
                  <a:moveTo>
                    <a:pt x="20126" y="3104"/>
                  </a:moveTo>
                  <a:cubicBezTo>
                    <a:pt x="20823" y="2099"/>
                    <a:pt x="21520" y="1095"/>
                    <a:pt x="21288" y="530"/>
                  </a:cubicBezTo>
                  <a:cubicBezTo>
                    <a:pt x="21055" y="-35"/>
                    <a:pt x="19894" y="-161"/>
                    <a:pt x="17804" y="216"/>
                  </a:cubicBezTo>
                  <a:cubicBezTo>
                    <a:pt x="15714" y="592"/>
                    <a:pt x="12694" y="1472"/>
                    <a:pt x="9791" y="3418"/>
                  </a:cubicBezTo>
                  <a:cubicBezTo>
                    <a:pt x="6888" y="5365"/>
                    <a:pt x="4101" y="8379"/>
                    <a:pt x="2475" y="10890"/>
                  </a:cubicBezTo>
                  <a:cubicBezTo>
                    <a:pt x="849" y="13402"/>
                    <a:pt x="385" y="15411"/>
                    <a:pt x="152" y="16792"/>
                  </a:cubicBezTo>
                  <a:cubicBezTo>
                    <a:pt x="-80" y="18174"/>
                    <a:pt x="-80" y="18927"/>
                    <a:pt x="385" y="19618"/>
                  </a:cubicBezTo>
                  <a:cubicBezTo>
                    <a:pt x="849" y="20309"/>
                    <a:pt x="1778" y="20937"/>
                    <a:pt x="5262" y="21188"/>
                  </a:cubicBezTo>
                  <a:cubicBezTo>
                    <a:pt x="8746" y="21439"/>
                    <a:pt x="14785" y="21313"/>
                    <a:pt x="20823" y="2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3254080" y="2730362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2352380" y="12562"/>
              <a:ext cx="6350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8" y="19543"/>
                    <a:pt x="2736" y="17486"/>
                    <a:pt x="4536" y="15300"/>
                  </a:cubicBezTo>
                  <a:cubicBezTo>
                    <a:pt x="6336" y="13114"/>
                    <a:pt x="8568" y="10800"/>
                    <a:pt x="11088" y="8486"/>
                  </a:cubicBezTo>
                  <a:cubicBezTo>
                    <a:pt x="13608" y="6171"/>
                    <a:pt x="16416" y="3857"/>
                    <a:pt x="18216" y="2443"/>
                  </a:cubicBezTo>
                  <a:cubicBezTo>
                    <a:pt x="20016" y="1029"/>
                    <a:pt x="20808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374964" y="182881"/>
              <a:ext cx="225067" cy="216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057" fill="norm" stroke="1" extrusionOk="0">
                  <a:moveTo>
                    <a:pt x="6266" y="1961"/>
                  </a:moveTo>
                  <a:cubicBezTo>
                    <a:pt x="5266" y="933"/>
                    <a:pt x="4266" y="-96"/>
                    <a:pt x="3866" y="7"/>
                  </a:cubicBezTo>
                  <a:cubicBezTo>
                    <a:pt x="3466" y="110"/>
                    <a:pt x="3666" y="1344"/>
                    <a:pt x="2966" y="4121"/>
                  </a:cubicBezTo>
                  <a:cubicBezTo>
                    <a:pt x="2266" y="6898"/>
                    <a:pt x="666" y="11218"/>
                    <a:pt x="166" y="14510"/>
                  </a:cubicBezTo>
                  <a:cubicBezTo>
                    <a:pt x="-334" y="17801"/>
                    <a:pt x="266" y="20064"/>
                    <a:pt x="2366" y="20784"/>
                  </a:cubicBezTo>
                  <a:cubicBezTo>
                    <a:pt x="4466" y="21504"/>
                    <a:pt x="8066" y="20681"/>
                    <a:pt x="11466" y="19653"/>
                  </a:cubicBezTo>
                  <a:cubicBezTo>
                    <a:pt x="14866" y="18624"/>
                    <a:pt x="18066" y="17390"/>
                    <a:pt x="21266" y="16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3733216" y="2467352"/>
              <a:ext cx="220587" cy="351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76" fill="norm" stroke="1" extrusionOk="0">
                  <a:moveTo>
                    <a:pt x="336" y="7490"/>
                  </a:moveTo>
                  <a:cubicBezTo>
                    <a:pt x="336" y="11605"/>
                    <a:pt x="336" y="15719"/>
                    <a:pt x="336" y="18162"/>
                  </a:cubicBezTo>
                  <a:cubicBezTo>
                    <a:pt x="336" y="20605"/>
                    <a:pt x="336" y="21376"/>
                    <a:pt x="234" y="21376"/>
                  </a:cubicBezTo>
                  <a:cubicBezTo>
                    <a:pt x="131" y="21376"/>
                    <a:pt x="-75" y="20605"/>
                    <a:pt x="28" y="17840"/>
                  </a:cubicBezTo>
                  <a:cubicBezTo>
                    <a:pt x="131" y="15076"/>
                    <a:pt x="542" y="10319"/>
                    <a:pt x="1468" y="6976"/>
                  </a:cubicBezTo>
                  <a:cubicBezTo>
                    <a:pt x="2394" y="3633"/>
                    <a:pt x="3834" y="1705"/>
                    <a:pt x="5582" y="740"/>
                  </a:cubicBezTo>
                  <a:cubicBezTo>
                    <a:pt x="7331" y="-224"/>
                    <a:pt x="9388" y="-224"/>
                    <a:pt x="11856" y="612"/>
                  </a:cubicBezTo>
                  <a:cubicBezTo>
                    <a:pt x="14325" y="1447"/>
                    <a:pt x="17205" y="3119"/>
                    <a:pt x="18954" y="5497"/>
                  </a:cubicBezTo>
                  <a:cubicBezTo>
                    <a:pt x="20702" y="7876"/>
                    <a:pt x="21319" y="10962"/>
                    <a:pt x="21422" y="13340"/>
                  </a:cubicBezTo>
                  <a:cubicBezTo>
                    <a:pt x="21525" y="15719"/>
                    <a:pt x="21114" y="17390"/>
                    <a:pt x="20702" y="19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4270080" y="2577962"/>
              <a:ext cx="6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4244680" y="2470958"/>
              <a:ext cx="131704" cy="356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290" fill="norm" stroke="1" extrusionOk="0">
                  <a:moveTo>
                    <a:pt x="0" y="5628"/>
                  </a:moveTo>
                  <a:cubicBezTo>
                    <a:pt x="337" y="3986"/>
                    <a:pt x="675" y="2344"/>
                    <a:pt x="1519" y="1333"/>
                  </a:cubicBezTo>
                  <a:cubicBezTo>
                    <a:pt x="2362" y="323"/>
                    <a:pt x="3712" y="-56"/>
                    <a:pt x="6075" y="7"/>
                  </a:cubicBezTo>
                  <a:cubicBezTo>
                    <a:pt x="8437" y="70"/>
                    <a:pt x="11812" y="576"/>
                    <a:pt x="14006" y="1523"/>
                  </a:cubicBezTo>
                  <a:cubicBezTo>
                    <a:pt x="16200" y="2470"/>
                    <a:pt x="17212" y="3860"/>
                    <a:pt x="16875" y="5186"/>
                  </a:cubicBezTo>
                  <a:cubicBezTo>
                    <a:pt x="16538" y="6512"/>
                    <a:pt x="14850" y="7776"/>
                    <a:pt x="13162" y="8597"/>
                  </a:cubicBezTo>
                  <a:cubicBezTo>
                    <a:pt x="11475" y="9418"/>
                    <a:pt x="9788" y="9797"/>
                    <a:pt x="9788" y="10302"/>
                  </a:cubicBezTo>
                  <a:cubicBezTo>
                    <a:pt x="9788" y="10807"/>
                    <a:pt x="11475" y="11439"/>
                    <a:pt x="13838" y="12639"/>
                  </a:cubicBezTo>
                  <a:cubicBezTo>
                    <a:pt x="16200" y="13839"/>
                    <a:pt x="19237" y="15607"/>
                    <a:pt x="20419" y="17060"/>
                  </a:cubicBezTo>
                  <a:cubicBezTo>
                    <a:pt x="21600" y="18512"/>
                    <a:pt x="20925" y="19649"/>
                    <a:pt x="18900" y="20407"/>
                  </a:cubicBezTo>
                  <a:cubicBezTo>
                    <a:pt x="16875" y="21165"/>
                    <a:pt x="13500" y="21544"/>
                    <a:pt x="10631" y="21102"/>
                  </a:cubicBezTo>
                  <a:cubicBezTo>
                    <a:pt x="7762" y="20660"/>
                    <a:pt x="5400" y="19397"/>
                    <a:pt x="3037" y="18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4549480" y="2330312"/>
              <a:ext cx="12701" cy="631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0" y="0"/>
                  </a:moveTo>
                  <a:cubicBezTo>
                    <a:pt x="7200" y="2962"/>
                    <a:pt x="14400" y="5924"/>
                    <a:pt x="18000" y="8705"/>
                  </a:cubicBezTo>
                  <a:cubicBezTo>
                    <a:pt x="21600" y="11486"/>
                    <a:pt x="21600" y="14087"/>
                    <a:pt x="19800" y="16074"/>
                  </a:cubicBezTo>
                  <a:cubicBezTo>
                    <a:pt x="18000" y="18060"/>
                    <a:pt x="14400" y="19433"/>
                    <a:pt x="12600" y="20300"/>
                  </a:cubicBezTo>
                  <a:cubicBezTo>
                    <a:pt x="10800" y="21167"/>
                    <a:pt x="10800" y="21528"/>
                    <a:pt x="12600" y="21564"/>
                  </a:cubicBezTo>
                  <a:cubicBezTo>
                    <a:pt x="14400" y="21600"/>
                    <a:pt x="18000" y="21311"/>
                    <a:pt x="21600" y="2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4642318" y="2443533"/>
              <a:ext cx="154813" cy="343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04" fill="norm" stroke="1" extrusionOk="0">
                  <a:moveTo>
                    <a:pt x="8214" y="7970"/>
                  </a:moveTo>
                  <a:cubicBezTo>
                    <a:pt x="7046" y="11263"/>
                    <a:pt x="5879" y="14555"/>
                    <a:pt x="5003" y="16597"/>
                  </a:cubicBezTo>
                  <a:cubicBezTo>
                    <a:pt x="4127" y="18638"/>
                    <a:pt x="3544" y="19428"/>
                    <a:pt x="2668" y="20087"/>
                  </a:cubicBezTo>
                  <a:cubicBezTo>
                    <a:pt x="1792" y="20745"/>
                    <a:pt x="625" y="21272"/>
                    <a:pt x="187" y="20943"/>
                  </a:cubicBezTo>
                  <a:cubicBezTo>
                    <a:pt x="-251" y="20614"/>
                    <a:pt x="41" y="19428"/>
                    <a:pt x="1500" y="16728"/>
                  </a:cubicBezTo>
                  <a:cubicBezTo>
                    <a:pt x="2960" y="14028"/>
                    <a:pt x="5587" y="9814"/>
                    <a:pt x="7630" y="6916"/>
                  </a:cubicBezTo>
                  <a:cubicBezTo>
                    <a:pt x="9673" y="4019"/>
                    <a:pt x="11133" y="2438"/>
                    <a:pt x="12446" y="1384"/>
                  </a:cubicBezTo>
                  <a:cubicBezTo>
                    <a:pt x="13760" y="331"/>
                    <a:pt x="14927" y="-196"/>
                    <a:pt x="15949" y="67"/>
                  </a:cubicBezTo>
                  <a:cubicBezTo>
                    <a:pt x="16971" y="331"/>
                    <a:pt x="17846" y="1384"/>
                    <a:pt x="18576" y="4348"/>
                  </a:cubicBezTo>
                  <a:cubicBezTo>
                    <a:pt x="19306" y="7311"/>
                    <a:pt x="19890" y="12184"/>
                    <a:pt x="20327" y="15345"/>
                  </a:cubicBezTo>
                  <a:cubicBezTo>
                    <a:pt x="20765" y="18506"/>
                    <a:pt x="21057" y="19955"/>
                    <a:pt x="21349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4695530" y="2616062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4955880" y="2336662"/>
              <a:ext cx="125653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3" h="21600" fill="norm" stroke="1" extrusionOk="0">
                  <a:moveTo>
                    <a:pt x="0" y="0"/>
                  </a:moveTo>
                  <a:cubicBezTo>
                    <a:pt x="5829" y="2463"/>
                    <a:pt x="11657" y="4926"/>
                    <a:pt x="15600" y="7532"/>
                  </a:cubicBezTo>
                  <a:cubicBezTo>
                    <a:pt x="19543" y="10137"/>
                    <a:pt x="21600" y="12884"/>
                    <a:pt x="19543" y="15253"/>
                  </a:cubicBezTo>
                  <a:cubicBezTo>
                    <a:pt x="17486" y="17621"/>
                    <a:pt x="11314" y="19611"/>
                    <a:pt x="51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2434930" y="3225662"/>
              <a:ext cx="24447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2" y="21103"/>
                    <a:pt x="1085" y="20607"/>
                    <a:pt x="1739" y="19738"/>
                  </a:cubicBezTo>
                  <a:cubicBezTo>
                    <a:pt x="2394" y="18869"/>
                    <a:pt x="3161" y="17628"/>
                    <a:pt x="3881" y="16634"/>
                  </a:cubicBezTo>
                  <a:cubicBezTo>
                    <a:pt x="4601" y="15641"/>
                    <a:pt x="5274" y="14897"/>
                    <a:pt x="6022" y="14276"/>
                  </a:cubicBezTo>
                  <a:cubicBezTo>
                    <a:pt x="6770" y="13655"/>
                    <a:pt x="7593" y="13159"/>
                    <a:pt x="8322" y="12538"/>
                  </a:cubicBezTo>
                  <a:cubicBezTo>
                    <a:pt x="9051" y="11917"/>
                    <a:pt x="9687" y="11172"/>
                    <a:pt x="10314" y="10552"/>
                  </a:cubicBezTo>
                  <a:cubicBezTo>
                    <a:pt x="10940" y="9931"/>
                    <a:pt x="11557" y="9434"/>
                    <a:pt x="12156" y="8938"/>
                  </a:cubicBezTo>
                  <a:cubicBezTo>
                    <a:pt x="12754" y="8441"/>
                    <a:pt x="13334" y="7945"/>
                    <a:pt x="13914" y="7448"/>
                  </a:cubicBezTo>
                  <a:cubicBezTo>
                    <a:pt x="14494" y="6952"/>
                    <a:pt x="15073" y="6455"/>
                    <a:pt x="15728" y="5959"/>
                  </a:cubicBezTo>
                  <a:cubicBezTo>
                    <a:pt x="16382" y="5462"/>
                    <a:pt x="17112" y="4966"/>
                    <a:pt x="17935" y="4221"/>
                  </a:cubicBezTo>
                  <a:cubicBezTo>
                    <a:pt x="18757" y="3476"/>
                    <a:pt x="19674" y="2483"/>
                    <a:pt x="20300" y="1738"/>
                  </a:cubicBezTo>
                  <a:cubicBezTo>
                    <a:pt x="20927" y="993"/>
                    <a:pt x="21263" y="4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3114380" y="3544646"/>
              <a:ext cx="161979" cy="455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98" fill="norm" stroke="1" extrusionOk="0">
                  <a:moveTo>
                    <a:pt x="0" y="7395"/>
                  </a:moveTo>
                  <a:cubicBezTo>
                    <a:pt x="842" y="9983"/>
                    <a:pt x="1683" y="12571"/>
                    <a:pt x="2244" y="14512"/>
                  </a:cubicBezTo>
                  <a:cubicBezTo>
                    <a:pt x="2805" y="16454"/>
                    <a:pt x="3086" y="17748"/>
                    <a:pt x="3366" y="18942"/>
                  </a:cubicBezTo>
                  <a:cubicBezTo>
                    <a:pt x="3647" y="20136"/>
                    <a:pt x="3927" y="21231"/>
                    <a:pt x="4068" y="21381"/>
                  </a:cubicBezTo>
                  <a:cubicBezTo>
                    <a:pt x="4208" y="21530"/>
                    <a:pt x="4208" y="20734"/>
                    <a:pt x="4068" y="18494"/>
                  </a:cubicBezTo>
                  <a:cubicBezTo>
                    <a:pt x="3927" y="16254"/>
                    <a:pt x="3647" y="12571"/>
                    <a:pt x="4348" y="9386"/>
                  </a:cubicBezTo>
                  <a:cubicBezTo>
                    <a:pt x="5049" y="6201"/>
                    <a:pt x="6732" y="3513"/>
                    <a:pt x="8135" y="2020"/>
                  </a:cubicBezTo>
                  <a:cubicBezTo>
                    <a:pt x="9538" y="527"/>
                    <a:pt x="10660" y="229"/>
                    <a:pt x="12203" y="79"/>
                  </a:cubicBezTo>
                  <a:cubicBezTo>
                    <a:pt x="13745" y="-70"/>
                    <a:pt x="15709" y="-70"/>
                    <a:pt x="17673" y="627"/>
                  </a:cubicBezTo>
                  <a:cubicBezTo>
                    <a:pt x="19636" y="1324"/>
                    <a:pt x="21600" y="2717"/>
                    <a:pt x="21460" y="4260"/>
                  </a:cubicBezTo>
                  <a:cubicBezTo>
                    <a:pt x="21319" y="5803"/>
                    <a:pt x="19075" y="7495"/>
                    <a:pt x="16410" y="8590"/>
                  </a:cubicBezTo>
                  <a:cubicBezTo>
                    <a:pt x="13745" y="9685"/>
                    <a:pt x="10660" y="10183"/>
                    <a:pt x="7574" y="10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3235030" y="3714612"/>
              <a:ext cx="133351" cy="24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7821"/>
                  </a:moveTo>
                  <a:cubicBezTo>
                    <a:pt x="1029" y="7076"/>
                    <a:pt x="2057" y="6331"/>
                    <a:pt x="5143" y="6610"/>
                  </a:cubicBezTo>
                  <a:cubicBezTo>
                    <a:pt x="8229" y="6890"/>
                    <a:pt x="13371" y="8193"/>
                    <a:pt x="16457" y="10334"/>
                  </a:cubicBezTo>
                  <a:cubicBezTo>
                    <a:pt x="19543" y="12476"/>
                    <a:pt x="20571" y="15455"/>
                    <a:pt x="20400" y="17410"/>
                  </a:cubicBezTo>
                  <a:cubicBezTo>
                    <a:pt x="20229" y="19366"/>
                    <a:pt x="18857" y="20297"/>
                    <a:pt x="17314" y="20855"/>
                  </a:cubicBezTo>
                  <a:cubicBezTo>
                    <a:pt x="15771" y="21414"/>
                    <a:pt x="14057" y="21600"/>
                    <a:pt x="12514" y="19459"/>
                  </a:cubicBezTo>
                  <a:cubicBezTo>
                    <a:pt x="10971" y="17317"/>
                    <a:pt x="9600" y="12848"/>
                    <a:pt x="11143" y="9217"/>
                  </a:cubicBezTo>
                  <a:cubicBezTo>
                    <a:pt x="12686" y="5586"/>
                    <a:pt x="17143" y="27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3518268" y="3627301"/>
              <a:ext cx="123163" cy="33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321" fill="norm" stroke="1" extrusionOk="0">
                  <a:moveTo>
                    <a:pt x="20947" y="1538"/>
                  </a:moveTo>
                  <a:cubicBezTo>
                    <a:pt x="19507" y="991"/>
                    <a:pt x="18067" y="444"/>
                    <a:pt x="16267" y="170"/>
                  </a:cubicBezTo>
                  <a:cubicBezTo>
                    <a:pt x="14467" y="-103"/>
                    <a:pt x="12307" y="-103"/>
                    <a:pt x="9787" y="581"/>
                  </a:cubicBezTo>
                  <a:cubicBezTo>
                    <a:pt x="7267" y="1264"/>
                    <a:pt x="4387" y="2631"/>
                    <a:pt x="2407" y="5229"/>
                  </a:cubicBezTo>
                  <a:cubicBezTo>
                    <a:pt x="427" y="7826"/>
                    <a:pt x="-653" y="11654"/>
                    <a:pt x="427" y="14593"/>
                  </a:cubicBezTo>
                  <a:cubicBezTo>
                    <a:pt x="1507" y="17532"/>
                    <a:pt x="4747" y="19583"/>
                    <a:pt x="8167" y="20540"/>
                  </a:cubicBezTo>
                  <a:cubicBezTo>
                    <a:pt x="11587" y="21497"/>
                    <a:pt x="15187" y="21360"/>
                    <a:pt x="18787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3743030" y="3599104"/>
              <a:ext cx="125779" cy="307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22" fill="norm" stroke="1" extrusionOk="0">
                  <a:moveTo>
                    <a:pt x="3240" y="6696"/>
                  </a:moveTo>
                  <a:cubicBezTo>
                    <a:pt x="3960" y="10957"/>
                    <a:pt x="4680" y="15219"/>
                    <a:pt x="5040" y="17864"/>
                  </a:cubicBezTo>
                  <a:cubicBezTo>
                    <a:pt x="5400" y="20508"/>
                    <a:pt x="5400" y="21537"/>
                    <a:pt x="5220" y="19259"/>
                  </a:cubicBezTo>
                  <a:cubicBezTo>
                    <a:pt x="5040" y="16982"/>
                    <a:pt x="4680" y="11398"/>
                    <a:pt x="4680" y="7798"/>
                  </a:cubicBezTo>
                  <a:cubicBezTo>
                    <a:pt x="4680" y="4198"/>
                    <a:pt x="5040" y="2582"/>
                    <a:pt x="5940" y="1553"/>
                  </a:cubicBezTo>
                  <a:cubicBezTo>
                    <a:pt x="6840" y="525"/>
                    <a:pt x="8280" y="84"/>
                    <a:pt x="9900" y="10"/>
                  </a:cubicBezTo>
                  <a:cubicBezTo>
                    <a:pt x="11520" y="-63"/>
                    <a:pt x="13320" y="231"/>
                    <a:pt x="14400" y="1627"/>
                  </a:cubicBezTo>
                  <a:cubicBezTo>
                    <a:pt x="15480" y="3023"/>
                    <a:pt x="15840" y="5521"/>
                    <a:pt x="15840" y="7210"/>
                  </a:cubicBezTo>
                  <a:cubicBezTo>
                    <a:pt x="15840" y="8900"/>
                    <a:pt x="15480" y="9782"/>
                    <a:pt x="14940" y="10737"/>
                  </a:cubicBezTo>
                  <a:cubicBezTo>
                    <a:pt x="14400" y="11692"/>
                    <a:pt x="13680" y="12721"/>
                    <a:pt x="14220" y="13308"/>
                  </a:cubicBezTo>
                  <a:cubicBezTo>
                    <a:pt x="14760" y="13896"/>
                    <a:pt x="16560" y="14043"/>
                    <a:pt x="18000" y="14484"/>
                  </a:cubicBezTo>
                  <a:cubicBezTo>
                    <a:pt x="19440" y="14925"/>
                    <a:pt x="20520" y="15659"/>
                    <a:pt x="21060" y="16541"/>
                  </a:cubicBezTo>
                  <a:cubicBezTo>
                    <a:pt x="21600" y="17423"/>
                    <a:pt x="21600" y="18451"/>
                    <a:pt x="20160" y="19406"/>
                  </a:cubicBezTo>
                  <a:cubicBezTo>
                    <a:pt x="18720" y="20361"/>
                    <a:pt x="15840" y="21243"/>
                    <a:pt x="12240" y="21317"/>
                  </a:cubicBezTo>
                  <a:cubicBezTo>
                    <a:pt x="8640" y="21390"/>
                    <a:pt x="4320" y="20655"/>
                    <a:pt x="0" y="19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035130" y="3447912"/>
              <a:ext cx="63501" cy="579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2365"/>
                    <a:pt x="10080" y="4730"/>
                    <a:pt x="12600" y="7489"/>
                  </a:cubicBezTo>
                  <a:cubicBezTo>
                    <a:pt x="15120" y="10248"/>
                    <a:pt x="15120" y="13401"/>
                    <a:pt x="15120" y="15688"/>
                  </a:cubicBezTo>
                  <a:cubicBezTo>
                    <a:pt x="15120" y="17974"/>
                    <a:pt x="15120" y="19393"/>
                    <a:pt x="15120" y="20299"/>
                  </a:cubicBezTo>
                  <a:cubicBezTo>
                    <a:pt x="15120" y="21206"/>
                    <a:pt x="15120" y="21600"/>
                    <a:pt x="16200" y="21600"/>
                  </a:cubicBezTo>
                  <a:cubicBezTo>
                    <a:pt x="17280" y="21600"/>
                    <a:pt x="19440" y="21206"/>
                    <a:pt x="21600" y="2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4188538" y="3507428"/>
              <a:ext cx="157743" cy="327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45" fill="norm" stroke="1" extrusionOk="0">
                  <a:moveTo>
                    <a:pt x="3319" y="7322"/>
                  </a:moveTo>
                  <a:cubicBezTo>
                    <a:pt x="3031" y="11337"/>
                    <a:pt x="2743" y="15353"/>
                    <a:pt x="2167" y="17776"/>
                  </a:cubicBezTo>
                  <a:cubicBezTo>
                    <a:pt x="1591" y="20199"/>
                    <a:pt x="727" y="21030"/>
                    <a:pt x="295" y="20891"/>
                  </a:cubicBezTo>
                  <a:cubicBezTo>
                    <a:pt x="-137" y="20753"/>
                    <a:pt x="-137" y="19645"/>
                    <a:pt x="583" y="16737"/>
                  </a:cubicBezTo>
                  <a:cubicBezTo>
                    <a:pt x="1303" y="13830"/>
                    <a:pt x="2743" y="9122"/>
                    <a:pt x="4183" y="6145"/>
                  </a:cubicBezTo>
                  <a:cubicBezTo>
                    <a:pt x="5623" y="3168"/>
                    <a:pt x="7063" y="1922"/>
                    <a:pt x="8359" y="1091"/>
                  </a:cubicBezTo>
                  <a:cubicBezTo>
                    <a:pt x="9655" y="260"/>
                    <a:pt x="10807" y="-155"/>
                    <a:pt x="11815" y="53"/>
                  </a:cubicBezTo>
                  <a:cubicBezTo>
                    <a:pt x="12823" y="260"/>
                    <a:pt x="13687" y="1091"/>
                    <a:pt x="14983" y="3791"/>
                  </a:cubicBezTo>
                  <a:cubicBezTo>
                    <a:pt x="16279" y="6491"/>
                    <a:pt x="18007" y="11060"/>
                    <a:pt x="19159" y="14314"/>
                  </a:cubicBezTo>
                  <a:cubicBezTo>
                    <a:pt x="20311" y="17568"/>
                    <a:pt x="20887" y="19507"/>
                    <a:pt x="21463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4219280" y="3651112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4466930" y="3384412"/>
              <a:ext cx="116619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314" y="0"/>
                  </a:moveTo>
                  <a:cubicBezTo>
                    <a:pt x="6943" y="2255"/>
                    <a:pt x="11571" y="4509"/>
                    <a:pt x="15236" y="6945"/>
                  </a:cubicBezTo>
                  <a:cubicBezTo>
                    <a:pt x="18900" y="9382"/>
                    <a:pt x="21600" y="12000"/>
                    <a:pt x="21214" y="14182"/>
                  </a:cubicBezTo>
                  <a:cubicBezTo>
                    <a:pt x="20829" y="16364"/>
                    <a:pt x="17357" y="18109"/>
                    <a:pt x="13307" y="19273"/>
                  </a:cubicBezTo>
                  <a:cubicBezTo>
                    <a:pt x="9257" y="20436"/>
                    <a:pt x="4629" y="21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3583148" y="2330312"/>
              <a:ext cx="2653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20827" y="21600"/>
                  </a:moveTo>
                  <a:cubicBezTo>
                    <a:pt x="10858" y="18000"/>
                    <a:pt x="889" y="14400"/>
                    <a:pt x="58" y="10800"/>
                  </a:cubicBezTo>
                  <a:cubicBezTo>
                    <a:pt x="-773" y="7200"/>
                    <a:pt x="7535" y="3600"/>
                    <a:pt x="158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3450930" y="2362062"/>
              <a:ext cx="50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3087854" y="2431912"/>
              <a:ext cx="217027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21295" y="0"/>
                  </a:moveTo>
                  <a:cubicBezTo>
                    <a:pt x="18595" y="1152"/>
                    <a:pt x="15895" y="2304"/>
                    <a:pt x="13610" y="3312"/>
                  </a:cubicBezTo>
                  <a:cubicBezTo>
                    <a:pt x="11326" y="4320"/>
                    <a:pt x="9457" y="5184"/>
                    <a:pt x="8210" y="5904"/>
                  </a:cubicBezTo>
                  <a:cubicBezTo>
                    <a:pt x="6964" y="6624"/>
                    <a:pt x="6341" y="7200"/>
                    <a:pt x="5718" y="8352"/>
                  </a:cubicBezTo>
                  <a:cubicBezTo>
                    <a:pt x="5095" y="9504"/>
                    <a:pt x="4472" y="11232"/>
                    <a:pt x="3330" y="12816"/>
                  </a:cubicBezTo>
                  <a:cubicBezTo>
                    <a:pt x="2187" y="14400"/>
                    <a:pt x="526" y="15840"/>
                    <a:pt x="110" y="17280"/>
                  </a:cubicBezTo>
                  <a:cubicBezTo>
                    <a:pt x="-305" y="18720"/>
                    <a:pt x="526" y="20160"/>
                    <a:pt x="13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3169413" y="2863712"/>
              <a:ext cx="7196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353" y="0"/>
                  </a:moveTo>
                  <a:cubicBezTo>
                    <a:pt x="3176" y="3600"/>
                    <a:pt x="0" y="7200"/>
                    <a:pt x="0" y="9900"/>
                  </a:cubicBezTo>
                  <a:cubicBezTo>
                    <a:pt x="0" y="12600"/>
                    <a:pt x="3176" y="14400"/>
                    <a:pt x="7306" y="16200"/>
                  </a:cubicBezTo>
                  <a:cubicBezTo>
                    <a:pt x="11435" y="18000"/>
                    <a:pt x="16518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3317580" y="2984362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3762080" y="2981918"/>
              <a:ext cx="1968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716" y="12582"/>
                    <a:pt x="7432" y="4867"/>
                    <a:pt x="11032" y="1782"/>
                  </a:cubicBezTo>
                  <a:cubicBezTo>
                    <a:pt x="14632" y="-1304"/>
                    <a:pt x="1811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4225630" y="2952612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6800"/>
                    <a:pt x="10643" y="12000"/>
                    <a:pt x="14243" y="8400"/>
                  </a:cubicBezTo>
                  <a:cubicBezTo>
                    <a:pt x="17843" y="4800"/>
                    <a:pt x="1972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4543130" y="2768462"/>
              <a:ext cx="44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7169"/>
                    <a:pt x="14400" y="12738"/>
                    <a:pt x="18000" y="9138"/>
                  </a:cubicBezTo>
                  <a:cubicBezTo>
                    <a:pt x="21600" y="5538"/>
                    <a:pt x="21600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4397080" y="2520812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3870030" y="2285862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3558245" y="2355712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3889080" y="1921796"/>
              <a:ext cx="50801" cy="3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4524"/>
                  </a:moveTo>
                  <a:cubicBezTo>
                    <a:pt x="7200" y="3503"/>
                    <a:pt x="3600" y="2481"/>
                    <a:pt x="1800" y="1605"/>
                  </a:cubicBezTo>
                  <a:cubicBezTo>
                    <a:pt x="0" y="730"/>
                    <a:pt x="0" y="0"/>
                    <a:pt x="0" y="0"/>
                  </a:cubicBezTo>
                  <a:cubicBezTo>
                    <a:pt x="0" y="0"/>
                    <a:pt x="0" y="730"/>
                    <a:pt x="2700" y="3868"/>
                  </a:cubicBezTo>
                  <a:cubicBezTo>
                    <a:pt x="5400" y="7005"/>
                    <a:pt x="10800" y="12551"/>
                    <a:pt x="14400" y="15908"/>
                  </a:cubicBezTo>
                  <a:cubicBezTo>
                    <a:pt x="18000" y="19265"/>
                    <a:pt x="19800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3863680" y="1823448"/>
              <a:ext cx="244816" cy="443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43" fill="norm" stroke="1" extrusionOk="0">
                  <a:moveTo>
                    <a:pt x="4901" y="6702"/>
                  </a:moveTo>
                  <a:cubicBezTo>
                    <a:pt x="3993" y="5064"/>
                    <a:pt x="3086" y="3426"/>
                    <a:pt x="2813" y="2351"/>
                  </a:cubicBezTo>
                  <a:cubicBezTo>
                    <a:pt x="2541" y="1276"/>
                    <a:pt x="2904" y="764"/>
                    <a:pt x="3539" y="406"/>
                  </a:cubicBezTo>
                  <a:cubicBezTo>
                    <a:pt x="4175" y="48"/>
                    <a:pt x="5082" y="-157"/>
                    <a:pt x="6807" y="150"/>
                  </a:cubicBezTo>
                  <a:cubicBezTo>
                    <a:pt x="8531" y="457"/>
                    <a:pt x="11072" y="1276"/>
                    <a:pt x="13795" y="2914"/>
                  </a:cubicBezTo>
                  <a:cubicBezTo>
                    <a:pt x="16518" y="4552"/>
                    <a:pt x="19422" y="7009"/>
                    <a:pt x="20511" y="9568"/>
                  </a:cubicBezTo>
                  <a:cubicBezTo>
                    <a:pt x="21600" y="12127"/>
                    <a:pt x="20874" y="14789"/>
                    <a:pt x="18061" y="16785"/>
                  </a:cubicBezTo>
                  <a:cubicBezTo>
                    <a:pt x="15247" y="18781"/>
                    <a:pt x="10346" y="20112"/>
                    <a:pt x="6988" y="20778"/>
                  </a:cubicBezTo>
                  <a:cubicBezTo>
                    <a:pt x="3630" y="21443"/>
                    <a:pt x="1815" y="21443"/>
                    <a:pt x="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5876630" y="3130412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5914730" y="3219312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6997951" y="2795979"/>
              <a:ext cx="116930" cy="536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60" fill="norm" stroke="1" extrusionOk="0">
                  <a:moveTo>
                    <a:pt x="7422" y="7313"/>
                  </a:moveTo>
                  <a:cubicBezTo>
                    <a:pt x="7422" y="9865"/>
                    <a:pt x="7422" y="12416"/>
                    <a:pt x="7422" y="14627"/>
                  </a:cubicBezTo>
                  <a:cubicBezTo>
                    <a:pt x="7422" y="16838"/>
                    <a:pt x="7422" y="18709"/>
                    <a:pt x="7229" y="19899"/>
                  </a:cubicBezTo>
                  <a:cubicBezTo>
                    <a:pt x="7037" y="21090"/>
                    <a:pt x="6651" y="21600"/>
                    <a:pt x="6072" y="21557"/>
                  </a:cubicBezTo>
                  <a:cubicBezTo>
                    <a:pt x="5494" y="21515"/>
                    <a:pt x="4722" y="20920"/>
                    <a:pt x="3565" y="18921"/>
                  </a:cubicBezTo>
                  <a:cubicBezTo>
                    <a:pt x="2408" y="16923"/>
                    <a:pt x="865" y="13521"/>
                    <a:pt x="287" y="10545"/>
                  </a:cubicBezTo>
                  <a:cubicBezTo>
                    <a:pt x="-292" y="7569"/>
                    <a:pt x="94" y="5017"/>
                    <a:pt x="672" y="3444"/>
                  </a:cubicBezTo>
                  <a:cubicBezTo>
                    <a:pt x="1251" y="1871"/>
                    <a:pt x="2022" y="1276"/>
                    <a:pt x="3179" y="808"/>
                  </a:cubicBezTo>
                  <a:cubicBezTo>
                    <a:pt x="4337" y="340"/>
                    <a:pt x="5879" y="0"/>
                    <a:pt x="7808" y="0"/>
                  </a:cubicBezTo>
                  <a:cubicBezTo>
                    <a:pt x="9737" y="0"/>
                    <a:pt x="12051" y="340"/>
                    <a:pt x="14944" y="1531"/>
                  </a:cubicBezTo>
                  <a:cubicBezTo>
                    <a:pt x="17837" y="2721"/>
                    <a:pt x="21308" y="4762"/>
                    <a:pt x="21308" y="6293"/>
                  </a:cubicBezTo>
                  <a:cubicBezTo>
                    <a:pt x="21308" y="7824"/>
                    <a:pt x="17837" y="8844"/>
                    <a:pt x="14751" y="9354"/>
                  </a:cubicBezTo>
                  <a:cubicBezTo>
                    <a:pt x="11665" y="9865"/>
                    <a:pt x="8965" y="9865"/>
                    <a:pt x="6265" y="9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7127580" y="3016112"/>
              <a:ext cx="127001" cy="227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6600"/>
                  </a:moveTo>
                  <a:cubicBezTo>
                    <a:pt x="1440" y="6000"/>
                    <a:pt x="2880" y="5400"/>
                    <a:pt x="4320" y="5400"/>
                  </a:cubicBezTo>
                  <a:cubicBezTo>
                    <a:pt x="5760" y="5400"/>
                    <a:pt x="7200" y="6000"/>
                    <a:pt x="8820" y="7900"/>
                  </a:cubicBezTo>
                  <a:cubicBezTo>
                    <a:pt x="10440" y="9800"/>
                    <a:pt x="12240" y="13000"/>
                    <a:pt x="12960" y="15200"/>
                  </a:cubicBezTo>
                  <a:cubicBezTo>
                    <a:pt x="13680" y="17400"/>
                    <a:pt x="13320" y="18600"/>
                    <a:pt x="12420" y="19600"/>
                  </a:cubicBezTo>
                  <a:cubicBezTo>
                    <a:pt x="11520" y="20600"/>
                    <a:pt x="10080" y="21400"/>
                    <a:pt x="8640" y="21500"/>
                  </a:cubicBezTo>
                  <a:cubicBezTo>
                    <a:pt x="7200" y="21600"/>
                    <a:pt x="5760" y="21000"/>
                    <a:pt x="4680" y="19100"/>
                  </a:cubicBezTo>
                  <a:cubicBezTo>
                    <a:pt x="3600" y="17200"/>
                    <a:pt x="2880" y="14000"/>
                    <a:pt x="5400" y="10800"/>
                  </a:cubicBezTo>
                  <a:cubicBezTo>
                    <a:pt x="7920" y="7600"/>
                    <a:pt x="13680" y="4400"/>
                    <a:pt x="16920" y="2600"/>
                  </a:cubicBezTo>
                  <a:cubicBezTo>
                    <a:pt x="20160" y="800"/>
                    <a:pt x="20880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7416416" y="2818784"/>
              <a:ext cx="200115" cy="39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69" fill="norm" stroke="1" extrusionOk="0">
                  <a:moveTo>
                    <a:pt x="16721" y="2769"/>
                  </a:moveTo>
                  <a:cubicBezTo>
                    <a:pt x="16721" y="2198"/>
                    <a:pt x="16721" y="1626"/>
                    <a:pt x="16380" y="1112"/>
                  </a:cubicBezTo>
                  <a:cubicBezTo>
                    <a:pt x="16039" y="598"/>
                    <a:pt x="15357" y="141"/>
                    <a:pt x="14334" y="26"/>
                  </a:cubicBezTo>
                  <a:cubicBezTo>
                    <a:pt x="13311" y="-88"/>
                    <a:pt x="11947" y="141"/>
                    <a:pt x="9787" y="1455"/>
                  </a:cubicBezTo>
                  <a:cubicBezTo>
                    <a:pt x="7627" y="2769"/>
                    <a:pt x="4671" y="5169"/>
                    <a:pt x="2738" y="7969"/>
                  </a:cubicBezTo>
                  <a:cubicBezTo>
                    <a:pt x="805" y="10769"/>
                    <a:pt x="-104" y="13969"/>
                    <a:pt x="10" y="16312"/>
                  </a:cubicBezTo>
                  <a:cubicBezTo>
                    <a:pt x="123" y="18655"/>
                    <a:pt x="1260" y="20141"/>
                    <a:pt x="5012" y="20826"/>
                  </a:cubicBezTo>
                  <a:cubicBezTo>
                    <a:pt x="8763" y="21512"/>
                    <a:pt x="15130" y="21398"/>
                    <a:pt x="21496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7735954" y="2829093"/>
              <a:ext cx="133173" cy="329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001" fill="norm" stroke="1" extrusionOk="0">
                  <a:moveTo>
                    <a:pt x="1189" y="7473"/>
                  </a:moveTo>
                  <a:cubicBezTo>
                    <a:pt x="1189" y="11388"/>
                    <a:pt x="1189" y="15303"/>
                    <a:pt x="857" y="14763"/>
                  </a:cubicBezTo>
                  <a:cubicBezTo>
                    <a:pt x="525" y="14223"/>
                    <a:pt x="-140" y="9228"/>
                    <a:pt x="26" y="6056"/>
                  </a:cubicBezTo>
                  <a:cubicBezTo>
                    <a:pt x="192" y="2883"/>
                    <a:pt x="1189" y="1533"/>
                    <a:pt x="2518" y="723"/>
                  </a:cubicBezTo>
                  <a:cubicBezTo>
                    <a:pt x="3848" y="-87"/>
                    <a:pt x="5509" y="-357"/>
                    <a:pt x="8500" y="656"/>
                  </a:cubicBezTo>
                  <a:cubicBezTo>
                    <a:pt x="11491" y="1668"/>
                    <a:pt x="15811" y="3963"/>
                    <a:pt x="18303" y="7068"/>
                  </a:cubicBezTo>
                  <a:cubicBezTo>
                    <a:pt x="20795" y="10173"/>
                    <a:pt x="21460" y="14088"/>
                    <a:pt x="20463" y="16653"/>
                  </a:cubicBezTo>
                  <a:cubicBezTo>
                    <a:pt x="19466" y="19218"/>
                    <a:pt x="16808" y="20433"/>
                    <a:pt x="13817" y="20838"/>
                  </a:cubicBezTo>
                  <a:cubicBezTo>
                    <a:pt x="10826" y="21243"/>
                    <a:pt x="7503" y="20838"/>
                    <a:pt x="5842" y="20230"/>
                  </a:cubicBezTo>
                  <a:cubicBezTo>
                    <a:pt x="4180" y="19623"/>
                    <a:pt x="4180" y="18813"/>
                    <a:pt x="4845" y="18205"/>
                  </a:cubicBezTo>
                  <a:cubicBezTo>
                    <a:pt x="5509" y="17598"/>
                    <a:pt x="6838" y="17193"/>
                    <a:pt x="8168" y="16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7733723" y="3041512"/>
              <a:ext cx="980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305"/>
                    <a:pt x="2735" y="10611"/>
                    <a:pt x="575" y="14211"/>
                  </a:cubicBezTo>
                  <a:cubicBezTo>
                    <a:pt x="-1585" y="17811"/>
                    <a:pt x="2735" y="1970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8017217" y="2819303"/>
              <a:ext cx="177663" cy="323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0882" fill="norm" stroke="1" extrusionOk="0">
                  <a:moveTo>
                    <a:pt x="3735" y="7790"/>
                  </a:moveTo>
                  <a:cubicBezTo>
                    <a:pt x="3481" y="10935"/>
                    <a:pt x="3227" y="14079"/>
                    <a:pt x="2972" y="16061"/>
                  </a:cubicBezTo>
                  <a:cubicBezTo>
                    <a:pt x="2718" y="18043"/>
                    <a:pt x="2464" y="18864"/>
                    <a:pt x="2083" y="19616"/>
                  </a:cubicBezTo>
                  <a:cubicBezTo>
                    <a:pt x="1702" y="20367"/>
                    <a:pt x="1194" y="21051"/>
                    <a:pt x="812" y="20846"/>
                  </a:cubicBezTo>
                  <a:cubicBezTo>
                    <a:pt x="431" y="20641"/>
                    <a:pt x="177" y="19547"/>
                    <a:pt x="50" y="17018"/>
                  </a:cubicBezTo>
                  <a:cubicBezTo>
                    <a:pt x="-77" y="14489"/>
                    <a:pt x="-77" y="10524"/>
                    <a:pt x="1448" y="7175"/>
                  </a:cubicBezTo>
                  <a:cubicBezTo>
                    <a:pt x="2972" y="3826"/>
                    <a:pt x="6022" y="1092"/>
                    <a:pt x="9452" y="271"/>
                  </a:cubicBezTo>
                  <a:cubicBezTo>
                    <a:pt x="12883" y="-549"/>
                    <a:pt x="16695" y="545"/>
                    <a:pt x="18855" y="2869"/>
                  </a:cubicBezTo>
                  <a:cubicBezTo>
                    <a:pt x="21015" y="5193"/>
                    <a:pt x="21523" y="8747"/>
                    <a:pt x="21269" y="11823"/>
                  </a:cubicBezTo>
                  <a:cubicBezTo>
                    <a:pt x="21015" y="14899"/>
                    <a:pt x="19998" y="17497"/>
                    <a:pt x="18982" y="20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8325878" y="2790974"/>
              <a:ext cx="141553" cy="321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05" fill="norm" stroke="1" extrusionOk="0">
                  <a:moveTo>
                    <a:pt x="10761" y="4820"/>
                  </a:moveTo>
                  <a:cubicBezTo>
                    <a:pt x="9490" y="7205"/>
                    <a:pt x="8219" y="9589"/>
                    <a:pt x="6790" y="12114"/>
                  </a:cubicBezTo>
                  <a:cubicBezTo>
                    <a:pt x="5361" y="14639"/>
                    <a:pt x="3772" y="17303"/>
                    <a:pt x="2661" y="18987"/>
                  </a:cubicBezTo>
                  <a:cubicBezTo>
                    <a:pt x="1549" y="20670"/>
                    <a:pt x="914" y="21371"/>
                    <a:pt x="437" y="21301"/>
                  </a:cubicBezTo>
                  <a:cubicBezTo>
                    <a:pt x="-39" y="21231"/>
                    <a:pt x="-357" y="20389"/>
                    <a:pt x="755" y="17654"/>
                  </a:cubicBezTo>
                  <a:cubicBezTo>
                    <a:pt x="1867" y="14919"/>
                    <a:pt x="4408" y="10290"/>
                    <a:pt x="6631" y="7135"/>
                  </a:cubicBezTo>
                  <a:cubicBezTo>
                    <a:pt x="8855" y="3979"/>
                    <a:pt x="10761" y="2296"/>
                    <a:pt x="12349" y="1244"/>
                  </a:cubicBezTo>
                  <a:cubicBezTo>
                    <a:pt x="13937" y="192"/>
                    <a:pt x="15208" y="-229"/>
                    <a:pt x="16161" y="122"/>
                  </a:cubicBezTo>
                  <a:cubicBezTo>
                    <a:pt x="17114" y="472"/>
                    <a:pt x="17749" y="1594"/>
                    <a:pt x="18384" y="3979"/>
                  </a:cubicBezTo>
                  <a:cubicBezTo>
                    <a:pt x="19019" y="6363"/>
                    <a:pt x="19655" y="10010"/>
                    <a:pt x="20131" y="12745"/>
                  </a:cubicBezTo>
                  <a:cubicBezTo>
                    <a:pt x="20608" y="15480"/>
                    <a:pt x="20925" y="17303"/>
                    <a:pt x="21243" y="19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8376084" y="2939912"/>
              <a:ext cx="110397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2916" y="21600"/>
                  </a:moveTo>
                  <a:cubicBezTo>
                    <a:pt x="1286" y="17280"/>
                    <a:pt x="-344" y="12960"/>
                    <a:pt x="64" y="10080"/>
                  </a:cubicBezTo>
                  <a:cubicBezTo>
                    <a:pt x="471" y="7200"/>
                    <a:pt x="2916" y="5760"/>
                    <a:pt x="6788" y="4320"/>
                  </a:cubicBezTo>
                  <a:cubicBezTo>
                    <a:pt x="10660" y="2880"/>
                    <a:pt x="15958" y="1440"/>
                    <a:pt x="212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8619830" y="2730362"/>
              <a:ext cx="10355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600" fill="norm" stroke="1" extrusionOk="0">
                  <a:moveTo>
                    <a:pt x="7624" y="0"/>
                  </a:moveTo>
                  <a:cubicBezTo>
                    <a:pt x="13553" y="3927"/>
                    <a:pt x="19482" y="7855"/>
                    <a:pt x="20541" y="11127"/>
                  </a:cubicBezTo>
                  <a:cubicBezTo>
                    <a:pt x="21600" y="14400"/>
                    <a:pt x="17788" y="17018"/>
                    <a:pt x="13553" y="18655"/>
                  </a:cubicBezTo>
                  <a:cubicBezTo>
                    <a:pt x="9318" y="20291"/>
                    <a:pt x="4659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7149311" y="3333612"/>
              <a:ext cx="112090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436" y="21600"/>
                  </a:moveTo>
                  <a:cubicBezTo>
                    <a:pt x="193" y="21333"/>
                    <a:pt x="-51" y="21067"/>
                    <a:pt x="10" y="20800"/>
                  </a:cubicBezTo>
                  <a:cubicBezTo>
                    <a:pt x="71" y="20533"/>
                    <a:pt x="436" y="20267"/>
                    <a:pt x="1390" y="18933"/>
                  </a:cubicBezTo>
                  <a:cubicBezTo>
                    <a:pt x="2344" y="17600"/>
                    <a:pt x="3887" y="15200"/>
                    <a:pt x="5369" y="12933"/>
                  </a:cubicBezTo>
                  <a:cubicBezTo>
                    <a:pt x="6851" y="10667"/>
                    <a:pt x="8272" y="8533"/>
                    <a:pt x="9754" y="6667"/>
                  </a:cubicBezTo>
                  <a:cubicBezTo>
                    <a:pt x="11236" y="4800"/>
                    <a:pt x="12779" y="3200"/>
                    <a:pt x="14403" y="2133"/>
                  </a:cubicBezTo>
                  <a:cubicBezTo>
                    <a:pt x="16027" y="1067"/>
                    <a:pt x="17732" y="533"/>
                    <a:pt x="18829" y="267"/>
                  </a:cubicBezTo>
                  <a:cubicBezTo>
                    <a:pt x="19925" y="0"/>
                    <a:pt x="20412" y="0"/>
                    <a:pt x="20778" y="0"/>
                  </a:cubicBezTo>
                  <a:cubicBezTo>
                    <a:pt x="21143" y="0"/>
                    <a:pt x="21387" y="0"/>
                    <a:pt x="21468" y="667"/>
                  </a:cubicBezTo>
                  <a:cubicBezTo>
                    <a:pt x="21549" y="1333"/>
                    <a:pt x="21468" y="2667"/>
                    <a:pt x="21387" y="4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7553030" y="3510961"/>
              <a:ext cx="116619" cy="345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66" fill="norm" stroke="1" extrusionOk="0">
                  <a:moveTo>
                    <a:pt x="0" y="8668"/>
                  </a:moveTo>
                  <a:cubicBezTo>
                    <a:pt x="771" y="10893"/>
                    <a:pt x="1543" y="13119"/>
                    <a:pt x="2314" y="15017"/>
                  </a:cubicBezTo>
                  <a:cubicBezTo>
                    <a:pt x="3086" y="16915"/>
                    <a:pt x="3857" y="18486"/>
                    <a:pt x="4243" y="19599"/>
                  </a:cubicBezTo>
                  <a:cubicBezTo>
                    <a:pt x="4629" y="20711"/>
                    <a:pt x="4629" y="21366"/>
                    <a:pt x="4436" y="21366"/>
                  </a:cubicBezTo>
                  <a:cubicBezTo>
                    <a:pt x="4243" y="21366"/>
                    <a:pt x="3857" y="20711"/>
                    <a:pt x="3279" y="18224"/>
                  </a:cubicBezTo>
                  <a:cubicBezTo>
                    <a:pt x="2700" y="15737"/>
                    <a:pt x="1929" y="11417"/>
                    <a:pt x="2700" y="8079"/>
                  </a:cubicBezTo>
                  <a:cubicBezTo>
                    <a:pt x="3471" y="4741"/>
                    <a:pt x="5786" y="2384"/>
                    <a:pt x="7907" y="1141"/>
                  </a:cubicBezTo>
                  <a:cubicBezTo>
                    <a:pt x="10029" y="-103"/>
                    <a:pt x="11957" y="-234"/>
                    <a:pt x="14657" y="290"/>
                  </a:cubicBezTo>
                  <a:cubicBezTo>
                    <a:pt x="17357" y="813"/>
                    <a:pt x="20829" y="1991"/>
                    <a:pt x="21214" y="3562"/>
                  </a:cubicBezTo>
                  <a:cubicBezTo>
                    <a:pt x="21600" y="5133"/>
                    <a:pt x="18900" y="7097"/>
                    <a:pt x="15429" y="8406"/>
                  </a:cubicBezTo>
                  <a:cubicBezTo>
                    <a:pt x="11957" y="9715"/>
                    <a:pt x="7714" y="10370"/>
                    <a:pt x="3471" y="1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7654630" y="3638412"/>
              <a:ext cx="120651" cy="17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6861"/>
                  </a:moveTo>
                  <a:cubicBezTo>
                    <a:pt x="1516" y="6099"/>
                    <a:pt x="3032" y="5336"/>
                    <a:pt x="4547" y="5336"/>
                  </a:cubicBezTo>
                  <a:cubicBezTo>
                    <a:pt x="6063" y="5336"/>
                    <a:pt x="7579" y="6099"/>
                    <a:pt x="9663" y="8386"/>
                  </a:cubicBezTo>
                  <a:cubicBezTo>
                    <a:pt x="11747" y="10673"/>
                    <a:pt x="14400" y="14485"/>
                    <a:pt x="15347" y="17026"/>
                  </a:cubicBezTo>
                  <a:cubicBezTo>
                    <a:pt x="16295" y="19567"/>
                    <a:pt x="15537" y="20838"/>
                    <a:pt x="14211" y="21219"/>
                  </a:cubicBezTo>
                  <a:cubicBezTo>
                    <a:pt x="12884" y="21600"/>
                    <a:pt x="10989" y="21092"/>
                    <a:pt x="9663" y="18805"/>
                  </a:cubicBezTo>
                  <a:cubicBezTo>
                    <a:pt x="8337" y="16518"/>
                    <a:pt x="7579" y="12452"/>
                    <a:pt x="9663" y="9021"/>
                  </a:cubicBezTo>
                  <a:cubicBezTo>
                    <a:pt x="11747" y="5591"/>
                    <a:pt x="16674" y="27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7861810" y="3550509"/>
              <a:ext cx="135721" cy="233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508" fill="norm" stroke="1" extrusionOk="0">
                  <a:moveTo>
                    <a:pt x="21307" y="2243"/>
                  </a:moveTo>
                  <a:cubicBezTo>
                    <a:pt x="18981" y="1076"/>
                    <a:pt x="16655" y="-92"/>
                    <a:pt x="13664" y="5"/>
                  </a:cubicBezTo>
                  <a:cubicBezTo>
                    <a:pt x="10673" y="103"/>
                    <a:pt x="7018" y="1465"/>
                    <a:pt x="4525" y="4481"/>
                  </a:cubicBezTo>
                  <a:cubicBezTo>
                    <a:pt x="2033" y="7497"/>
                    <a:pt x="704" y="12167"/>
                    <a:pt x="205" y="14989"/>
                  </a:cubicBezTo>
                  <a:cubicBezTo>
                    <a:pt x="-293" y="17811"/>
                    <a:pt x="39" y="18784"/>
                    <a:pt x="2033" y="19562"/>
                  </a:cubicBezTo>
                  <a:cubicBezTo>
                    <a:pt x="4027" y="20340"/>
                    <a:pt x="7682" y="20924"/>
                    <a:pt x="11338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8036254" y="3501834"/>
              <a:ext cx="126377" cy="31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30" fill="norm" stroke="1" extrusionOk="0">
                  <a:moveTo>
                    <a:pt x="8534" y="6836"/>
                  </a:moveTo>
                  <a:cubicBezTo>
                    <a:pt x="6734" y="8306"/>
                    <a:pt x="4934" y="9775"/>
                    <a:pt x="3674" y="11979"/>
                  </a:cubicBezTo>
                  <a:cubicBezTo>
                    <a:pt x="2414" y="14183"/>
                    <a:pt x="1694" y="17122"/>
                    <a:pt x="1154" y="18959"/>
                  </a:cubicBezTo>
                  <a:cubicBezTo>
                    <a:pt x="614" y="20795"/>
                    <a:pt x="254" y="21530"/>
                    <a:pt x="74" y="21530"/>
                  </a:cubicBezTo>
                  <a:cubicBezTo>
                    <a:pt x="-106" y="21530"/>
                    <a:pt x="-106" y="20795"/>
                    <a:pt x="1874" y="17783"/>
                  </a:cubicBezTo>
                  <a:cubicBezTo>
                    <a:pt x="3854" y="14771"/>
                    <a:pt x="7814" y="9481"/>
                    <a:pt x="10334" y="6469"/>
                  </a:cubicBezTo>
                  <a:cubicBezTo>
                    <a:pt x="12854" y="3457"/>
                    <a:pt x="13934" y="2722"/>
                    <a:pt x="15194" y="1840"/>
                  </a:cubicBezTo>
                  <a:cubicBezTo>
                    <a:pt x="16454" y="959"/>
                    <a:pt x="17894" y="-70"/>
                    <a:pt x="18614" y="3"/>
                  </a:cubicBezTo>
                  <a:cubicBezTo>
                    <a:pt x="19334" y="77"/>
                    <a:pt x="19334" y="1252"/>
                    <a:pt x="19694" y="4191"/>
                  </a:cubicBezTo>
                  <a:cubicBezTo>
                    <a:pt x="20054" y="7130"/>
                    <a:pt x="20774" y="11832"/>
                    <a:pt x="21134" y="14403"/>
                  </a:cubicBezTo>
                  <a:cubicBezTo>
                    <a:pt x="21494" y="16975"/>
                    <a:pt x="21494" y="17416"/>
                    <a:pt x="21494" y="17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8067380" y="3638412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8321380" y="3428862"/>
              <a:ext cx="7457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8" h="21600" fill="norm" stroke="1" extrusionOk="0">
                  <a:moveTo>
                    <a:pt x="0" y="0"/>
                  </a:moveTo>
                  <a:cubicBezTo>
                    <a:pt x="7958" y="4000"/>
                    <a:pt x="15916" y="8000"/>
                    <a:pt x="18758" y="11067"/>
                  </a:cubicBezTo>
                  <a:cubicBezTo>
                    <a:pt x="21600" y="14133"/>
                    <a:pt x="19326" y="16267"/>
                    <a:pt x="15347" y="17867"/>
                  </a:cubicBezTo>
                  <a:cubicBezTo>
                    <a:pt x="11368" y="19467"/>
                    <a:pt x="5684" y="20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6771980" y="4038462"/>
              <a:ext cx="3149601" cy="139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174" y="20618"/>
                  </a:moveTo>
                  <a:cubicBezTo>
                    <a:pt x="87" y="20291"/>
                    <a:pt x="0" y="19964"/>
                    <a:pt x="0" y="20127"/>
                  </a:cubicBezTo>
                  <a:cubicBezTo>
                    <a:pt x="0" y="20291"/>
                    <a:pt x="87" y="20945"/>
                    <a:pt x="385" y="21273"/>
                  </a:cubicBezTo>
                  <a:cubicBezTo>
                    <a:pt x="682" y="21600"/>
                    <a:pt x="1190" y="21600"/>
                    <a:pt x="1684" y="21273"/>
                  </a:cubicBezTo>
                  <a:cubicBezTo>
                    <a:pt x="2177" y="20945"/>
                    <a:pt x="2656" y="20291"/>
                    <a:pt x="3201" y="19473"/>
                  </a:cubicBezTo>
                  <a:cubicBezTo>
                    <a:pt x="3745" y="18655"/>
                    <a:pt x="4355" y="17673"/>
                    <a:pt x="4950" y="16855"/>
                  </a:cubicBezTo>
                  <a:cubicBezTo>
                    <a:pt x="5545" y="16036"/>
                    <a:pt x="6126" y="15382"/>
                    <a:pt x="6721" y="14891"/>
                  </a:cubicBezTo>
                  <a:cubicBezTo>
                    <a:pt x="7316" y="14400"/>
                    <a:pt x="7926" y="14073"/>
                    <a:pt x="8550" y="13582"/>
                  </a:cubicBezTo>
                  <a:cubicBezTo>
                    <a:pt x="9174" y="13091"/>
                    <a:pt x="9813" y="12436"/>
                    <a:pt x="10452" y="11782"/>
                  </a:cubicBezTo>
                  <a:cubicBezTo>
                    <a:pt x="11090" y="11127"/>
                    <a:pt x="11729" y="10473"/>
                    <a:pt x="12368" y="9982"/>
                  </a:cubicBezTo>
                  <a:cubicBezTo>
                    <a:pt x="13006" y="9491"/>
                    <a:pt x="13645" y="9164"/>
                    <a:pt x="14255" y="8836"/>
                  </a:cubicBezTo>
                  <a:cubicBezTo>
                    <a:pt x="14865" y="8509"/>
                    <a:pt x="15445" y="8182"/>
                    <a:pt x="15990" y="7855"/>
                  </a:cubicBezTo>
                  <a:cubicBezTo>
                    <a:pt x="16534" y="7527"/>
                    <a:pt x="17042" y="7200"/>
                    <a:pt x="17586" y="7036"/>
                  </a:cubicBezTo>
                  <a:cubicBezTo>
                    <a:pt x="18131" y="6873"/>
                    <a:pt x="18711" y="6873"/>
                    <a:pt x="19299" y="6545"/>
                  </a:cubicBezTo>
                  <a:cubicBezTo>
                    <a:pt x="19887" y="6218"/>
                    <a:pt x="20482" y="5564"/>
                    <a:pt x="20867" y="4418"/>
                  </a:cubicBezTo>
                  <a:cubicBezTo>
                    <a:pt x="21252" y="3273"/>
                    <a:pt x="21426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7187635" y="4371021"/>
              <a:ext cx="97320" cy="41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428" fill="norm" stroke="1" extrusionOk="0">
                  <a:moveTo>
                    <a:pt x="2082" y="7043"/>
                  </a:moveTo>
                  <a:cubicBezTo>
                    <a:pt x="2082" y="9539"/>
                    <a:pt x="2082" y="12036"/>
                    <a:pt x="2532" y="14207"/>
                  </a:cubicBezTo>
                  <a:cubicBezTo>
                    <a:pt x="2982" y="16377"/>
                    <a:pt x="3882" y="18223"/>
                    <a:pt x="4332" y="19471"/>
                  </a:cubicBezTo>
                  <a:cubicBezTo>
                    <a:pt x="4782" y="20719"/>
                    <a:pt x="4782" y="21370"/>
                    <a:pt x="4332" y="21425"/>
                  </a:cubicBezTo>
                  <a:cubicBezTo>
                    <a:pt x="3882" y="21479"/>
                    <a:pt x="2982" y="20936"/>
                    <a:pt x="2082" y="18765"/>
                  </a:cubicBezTo>
                  <a:cubicBezTo>
                    <a:pt x="1182" y="16595"/>
                    <a:pt x="282" y="12796"/>
                    <a:pt x="57" y="9811"/>
                  </a:cubicBezTo>
                  <a:cubicBezTo>
                    <a:pt x="-168" y="6826"/>
                    <a:pt x="282" y="4655"/>
                    <a:pt x="1182" y="3135"/>
                  </a:cubicBezTo>
                  <a:cubicBezTo>
                    <a:pt x="2082" y="1616"/>
                    <a:pt x="3432" y="747"/>
                    <a:pt x="5232" y="313"/>
                  </a:cubicBezTo>
                  <a:cubicBezTo>
                    <a:pt x="7032" y="-121"/>
                    <a:pt x="9282" y="-121"/>
                    <a:pt x="12207" y="422"/>
                  </a:cubicBezTo>
                  <a:cubicBezTo>
                    <a:pt x="15132" y="964"/>
                    <a:pt x="18732" y="2050"/>
                    <a:pt x="20082" y="3515"/>
                  </a:cubicBezTo>
                  <a:cubicBezTo>
                    <a:pt x="21432" y="4981"/>
                    <a:pt x="20532" y="6826"/>
                    <a:pt x="17382" y="8291"/>
                  </a:cubicBezTo>
                  <a:cubicBezTo>
                    <a:pt x="14232" y="9756"/>
                    <a:pt x="8832" y="10842"/>
                    <a:pt x="3432" y="11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7254580" y="4514712"/>
              <a:ext cx="196851" cy="27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7308"/>
                  </a:moveTo>
                  <a:cubicBezTo>
                    <a:pt x="697" y="6659"/>
                    <a:pt x="1394" y="6009"/>
                    <a:pt x="2439" y="5928"/>
                  </a:cubicBezTo>
                  <a:cubicBezTo>
                    <a:pt x="3484" y="5847"/>
                    <a:pt x="4877" y="6334"/>
                    <a:pt x="6619" y="8039"/>
                  </a:cubicBezTo>
                  <a:cubicBezTo>
                    <a:pt x="8361" y="9744"/>
                    <a:pt x="10452" y="12668"/>
                    <a:pt x="11381" y="15023"/>
                  </a:cubicBezTo>
                  <a:cubicBezTo>
                    <a:pt x="12310" y="17377"/>
                    <a:pt x="12077" y="19164"/>
                    <a:pt x="11381" y="20220"/>
                  </a:cubicBezTo>
                  <a:cubicBezTo>
                    <a:pt x="10684" y="21275"/>
                    <a:pt x="9523" y="21600"/>
                    <a:pt x="8594" y="21438"/>
                  </a:cubicBezTo>
                  <a:cubicBezTo>
                    <a:pt x="7665" y="21275"/>
                    <a:pt x="6968" y="20626"/>
                    <a:pt x="6735" y="18352"/>
                  </a:cubicBezTo>
                  <a:cubicBezTo>
                    <a:pt x="6503" y="16078"/>
                    <a:pt x="6735" y="12180"/>
                    <a:pt x="9290" y="8851"/>
                  </a:cubicBezTo>
                  <a:cubicBezTo>
                    <a:pt x="11845" y="5522"/>
                    <a:pt x="16723" y="27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7504845" y="4434117"/>
              <a:ext cx="105336" cy="32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472" fill="norm" stroke="1" extrusionOk="0">
                  <a:moveTo>
                    <a:pt x="21077" y="1949"/>
                  </a:moveTo>
                  <a:cubicBezTo>
                    <a:pt x="19383" y="1257"/>
                    <a:pt x="17689" y="564"/>
                    <a:pt x="15571" y="218"/>
                  </a:cubicBezTo>
                  <a:cubicBezTo>
                    <a:pt x="13453" y="-128"/>
                    <a:pt x="10912" y="-128"/>
                    <a:pt x="8159" y="703"/>
                  </a:cubicBezTo>
                  <a:cubicBezTo>
                    <a:pt x="5406" y="1534"/>
                    <a:pt x="2442" y="3195"/>
                    <a:pt x="959" y="5618"/>
                  </a:cubicBezTo>
                  <a:cubicBezTo>
                    <a:pt x="-523" y="8041"/>
                    <a:pt x="-523" y="11226"/>
                    <a:pt x="2653" y="13995"/>
                  </a:cubicBezTo>
                  <a:cubicBezTo>
                    <a:pt x="5830" y="16764"/>
                    <a:pt x="12183" y="19118"/>
                    <a:pt x="18536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7749880" y="4394171"/>
              <a:ext cx="129867" cy="33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60" fill="norm" stroke="1" extrusionOk="0">
                  <a:moveTo>
                    <a:pt x="0" y="5593"/>
                  </a:moveTo>
                  <a:cubicBezTo>
                    <a:pt x="697" y="9060"/>
                    <a:pt x="1394" y="12527"/>
                    <a:pt x="1742" y="14660"/>
                  </a:cubicBezTo>
                  <a:cubicBezTo>
                    <a:pt x="2090" y="16793"/>
                    <a:pt x="2090" y="17593"/>
                    <a:pt x="2090" y="18327"/>
                  </a:cubicBezTo>
                  <a:cubicBezTo>
                    <a:pt x="2090" y="19060"/>
                    <a:pt x="2090" y="19727"/>
                    <a:pt x="1916" y="19727"/>
                  </a:cubicBezTo>
                  <a:cubicBezTo>
                    <a:pt x="1742" y="19727"/>
                    <a:pt x="1394" y="19060"/>
                    <a:pt x="1045" y="16260"/>
                  </a:cubicBezTo>
                  <a:cubicBezTo>
                    <a:pt x="697" y="13460"/>
                    <a:pt x="348" y="8527"/>
                    <a:pt x="348" y="5727"/>
                  </a:cubicBezTo>
                  <a:cubicBezTo>
                    <a:pt x="348" y="2927"/>
                    <a:pt x="697" y="2260"/>
                    <a:pt x="1219" y="1593"/>
                  </a:cubicBezTo>
                  <a:cubicBezTo>
                    <a:pt x="1742" y="927"/>
                    <a:pt x="2439" y="260"/>
                    <a:pt x="3658" y="60"/>
                  </a:cubicBezTo>
                  <a:cubicBezTo>
                    <a:pt x="4877" y="-140"/>
                    <a:pt x="6619" y="127"/>
                    <a:pt x="8710" y="1393"/>
                  </a:cubicBezTo>
                  <a:cubicBezTo>
                    <a:pt x="10800" y="2660"/>
                    <a:pt x="13239" y="4927"/>
                    <a:pt x="14458" y="6660"/>
                  </a:cubicBezTo>
                  <a:cubicBezTo>
                    <a:pt x="15677" y="8393"/>
                    <a:pt x="15677" y="9593"/>
                    <a:pt x="15155" y="10460"/>
                  </a:cubicBezTo>
                  <a:cubicBezTo>
                    <a:pt x="14632" y="11327"/>
                    <a:pt x="13587" y="11860"/>
                    <a:pt x="13587" y="11860"/>
                  </a:cubicBezTo>
                  <a:cubicBezTo>
                    <a:pt x="13587" y="11860"/>
                    <a:pt x="14632" y="11327"/>
                    <a:pt x="15677" y="11327"/>
                  </a:cubicBezTo>
                  <a:cubicBezTo>
                    <a:pt x="16723" y="11327"/>
                    <a:pt x="17768" y="11860"/>
                    <a:pt x="18813" y="13260"/>
                  </a:cubicBezTo>
                  <a:cubicBezTo>
                    <a:pt x="19858" y="14660"/>
                    <a:pt x="20903" y="16927"/>
                    <a:pt x="21252" y="18393"/>
                  </a:cubicBezTo>
                  <a:cubicBezTo>
                    <a:pt x="21600" y="19860"/>
                    <a:pt x="21252" y="20527"/>
                    <a:pt x="19684" y="20927"/>
                  </a:cubicBezTo>
                  <a:cubicBezTo>
                    <a:pt x="18116" y="21327"/>
                    <a:pt x="15329" y="21460"/>
                    <a:pt x="12019" y="20793"/>
                  </a:cubicBezTo>
                  <a:cubicBezTo>
                    <a:pt x="8710" y="20127"/>
                    <a:pt x="4877" y="18660"/>
                    <a:pt x="1045" y="17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8084313" y="4410305"/>
              <a:ext cx="165942" cy="288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48" fill="norm" stroke="1" extrusionOk="0">
                  <a:moveTo>
                    <a:pt x="1094" y="7665"/>
                  </a:moveTo>
                  <a:cubicBezTo>
                    <a:pt x="1367" y="10462"/>
                    <a:pt x="1641" y="13259"/>
                    <a:pt x="1777" y="15280"/>
                  </a:cubicBezTo>
                  <a:cubicBezTo>
                    <a:pt x="1914" y="17300"/>
                    <a:pt x="1914" y="18543"/>
                    <a:pt x="1777" y="19553"/>
                  </a:cubicBezTo>
                  <a:cubicBezTo>
                    <a:pt x="1641" y="20563"/>
                    <a:pt x="1367" y="21340"/>
                    <a:pt x="957" y="21107"/>
                  </a:cubicBezTo>
                  <a:cubicBezTo>
                    <a:pt x="547" y="20874"/>
                    <a:pt x="0" y="19631"/>
                    <a:pt x="0" y="16600"/>
                  </a:cubicBezTo>
                  <a:cubicBezTo>
                    <a:pt x="0" y="13570"/>
                    <a:pt x="547" y="8753"/>
                    <a:pt x="1504" y="5645"/>
                  </a:cubicBezTo>
                  <a:cubicBezTo>
                    <a:pt x="2461" y="2537"/>
                    <a:pt x="3828" y="1139"/>
                    <a:pt x="6015" y="439"/>
                  </a:cubicBezTo>
                  <a:cubicBezTo>
                    <a:pt x="8203" y="-260"/>
                    <a:pt x="11210" y="-260"/>
                    <a:pt x="13944" y="1449"/>
                  </a:cubicBezTo>
                  <a:cubicBezTo>
                    <a:pt x="16678" y="3159"/>
                    <a:pt x="19139" y="6577"/>
                    <a:pt x="20370" y="9297"/>
                  </a:cubicBezTo>
                  <a:cubicBezTo>
                    <a:pt x="21600" y="12016"/>
                    <a:pt x="21600" y="14036"/>
                    <a:pt x="21190" y="15668"/>
                  </a:cubicBezTo>
                  <a:cubicBezTo>
                    <a:pt x="20780" y="17300"/>
                    <a:pt x="19959" y="18543"/>
                    <a:pt x="19686" y="19087"/>
                  </a:cubicBezTo>
                  <a:cubicBezTo>
                    <a:pt x="19413" y="19631"/>
                    <a:pt x="19686" y="19475"/>
                    <a:pt x="19959" y="19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8360639" y="4345001"/>
              <a:ext cx="157592" cy="34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80" fill="norm" stroke="1" extrusionOk="0">
                  <a:moveTo>
                    <a:pt x="9346" y="8481"/>
                  </a:moveTo>
                  <a:cubicBezTo>
                    <a:pt x="7618" y="11344"/>
                    <a:pt x="5890" y="14206"/>
                    <a:pt x="4738" y="16158"/>
                  </a:cubicBezTo>
                  <a:cubicBezTo>
                    <a:pt x="3586" y="18110"/>
                    <a:pt x="3010" y="19151"/>
                    <a:pt x="2290" y="19997"/>
                  </a:cubicBezTo>
                  <a:cubicBezTo>
                    <a:pt x="1570" y="20842"/>
                    <a:pt x="706" y="21493"/>
                    <a:pt x="274" y="21363"/>
                  </a:cubicBezTo>
                  <a:cubicBezTo>
                    <a:pt x="-158" y="21233"/>
                    <a:pt x="-158" y="20322"/>
                    <a:pt x="850" y="18110"/>
                  </a:cubicBezTo>
                  <a:cubicBezTo>
                    <a:pt x="1858" y="15898"/>
                    <a:pt x="3874" y="12385"/>
                    <a:pt x="6610" y="9262"/>
                  </a:cubicBezTo>
                  <a:cubicBezTo>
                    <a:pt x="9346" y="6139"/>
                    <a:pt x="12802" y="3406"/>
                    <a:pt x="15250" y="1845"/>
                  </a:cubicBezTo>
                  <a:cubicBezTo>
                    <a:pt x="17698" y="283"/>
                    <a:pt x="19138" y="-107"/>
                    <a:pt x="19858" y="23"/>
                  </a:cubicBezTo>
                  <a:cubicBezTo>
                    <a:pt x="20578" y="153"/>
                    <a:pt x="20578" y="804"/>
                    <a:pt x="20722" y="3601"/>
                  </a:cubicBezTo>
                  <a:cubicBezTo>
                    <a:pt x="20866" y="6399"/>
                    <a:pt x="21154" y="11344"/>
                    <a:pt x="21298" y="14466"/>
                  </a:cubicBezTo>
                  <a:cubicBezTo>
                    <a:pt x="21442" y="17589"/>
                    <a:pt x="21442" y="18891"/>
                    <a:pt x="21442" y="20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8435680" y="4508362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6800"/>
                    <a:pt x="6092" y="12000"/>
                    <a:pt x="9692" y="8400"/>
                  </a:cubicBezTo>
                  <a:cubicBezTo>
                    <a:pt x="13292" y="4800"/>
                    <a:pt x="1744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8638880" y="4311512"/>
              <a:ext cx="14002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9391" y="0"/>
                  </a:moveTo>
                  <a:cubicBezTo>
                    <a:pt x="13774" y="2769"/>
                    <a:pt x="18157" y="5538"/>
                    <a:pt x="19878" y="7920"/>
                  </a:cubicBezTo>
                  <a:cubicBezTo>
                    <a:pt x="21600" y="10302"/>
                    <a:pt x="20661" y="12295"/>
                    <a:pt x="16904" y="14511"/>
                  </a:cubicBezTo>
                  <a:cubicBezTo>
                    <a:pt x="13148" y="16726"/>
                    <a:pt x="6574" y="191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7311730" y="4946875"/>
              <a:ext cx="1041401" cy="4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12167"/>
                  </a:moveTo>
                  <a:cubicBezTo>
                    <a:pt x="1449" y="10110"/>
                    <a:pt x="2898" y="8053"/>
                    <a:pt x="4478" y="5995"/>
                  </a:cubicBezTo>
                  <a:cubicBezTo>
                    <a:pt x="6059" y="3938"/>
                    <a:pt x="7771" y="1881"/>
                    <a:pt x="9505" y="853"/>
                  </a:cubicBezTo>
                  <a:cubicBezTo>
                    <a:pt x="11239" y="-176"/>
                    <a:pt x="12995" y="-176"/>
                    <a:pt x="14685" y="338"/>
                  </a:cubicBezTo>
                  <a:cubicBezTo>
                    <a:pt x="16376" y="853"/>
                    <a:pt x="18000" y="1881"/>
                    <a:pt x="19141" y="5481"/>
                  </a:cubicBezTo>
                  <a:cubicBezTo>
                    <a:pt x="20283" y="9081"/>
                    <a:pt x="20941" y="15253"/>
                    <a:pt x="2160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7753261" y="5111591"/>
              <a:ext cx="129284" cy="313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56" fill="norm" stroke="1" extrusionOk="0">
                  <a:moveTo>
                    <a:pt x="5715" y="4785"/>
                  </a:moveTo>
                  <a:cubicBezTo>
                    <a:pt x="5366" y="8699"/>
                    <a:pt x="5018" y="12613"/>
                    <a:pt x="4669" y="15150"/>
                  </a:cubicBezTo>
                  <a:cubicBezTo>
                    <a:pt x="4321" y="17687"/>
                    <a:pt x="3973" y="18847"/>
                    <a:pt x="3624" y="19789"/>
                  </a:cubicBezTo>
                  <a:cubicBezTo>
                    <a:pt x="3276" y="20731"/>
                    <a:pt x="2927" y="21456"/>
                    <a:pt x="2405" y="21456"/>
                  </a:cubicBezTo>
                  <a:cubicBezTo>
                    <a:pt x="1882" y="21456"/>
                    <a:pt x="1186" y="20731"/>
                    <a:pt x="663" y="18339"/>
                  </a:cubicBezTo>
                  <a:cubicBezTo>
                    <a:pt x="140" y="15947"/>
                    <a:pt x="-208" y="11888"/>
                    <a:pt x="140" y="8916"/>
                  </a:cubicBezTo>
                  <a:cubicBezTo>
                    <a:pt x="489" y="5945"/>
                    <a:pt x="1534" y="4060"/>
                    <a:pt x="2579" y="2828"/>
                  </a:cubicBezTo>
                  <a:cubicBezTo>
                    <a:pt x="3624" y="1596"/>
                    <a:pt x="4669" y="1016"/>
                    <a:pt x="6586" y="581"/>
                  </a:cubicBezTo>
                  <a:cubicBezTo>
                    <a:pt x="8502" y="146"/>
                    <a:pt x="11289" y="-144"/>
                    <a:pt x="13727" y="73"/>
                  </a:cubicBezTo>
                  <a:cubicBezTo>
                    <a:pt x="16166" y="291"/>
                    <a:pt x="18257" y="1016"/>
                    <a:pt x="19476" y="2175"/>
                  </a:cubicBezTo>
                  <a:cubicBezTo>
                    <a:pt x="20695" y="3335"/>
                    <a:pt x="21044" y="4930"/>
                    <a:pt x="21218" y="6090"/>
                  </a:cubicBezTo>
                  <a:cubicBezTo>
                    <a:pt x="21392" y="7249"/>
                    <a:pt x="21392" y="7974"/>
                    <a:pt x="18431" y="8771"/>
                  </a:cubicBezTo>
                  <a:cubicBezTo>
                    <a:pt x="15469" y="9569"/>
                    <a:pt x="9547" y="10439"/>
                    <a:pt x="3624" y="1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7870530" y="5238612"/>
              <a:ext cx="133351" cy="162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208"/>
                  </a:moveTo>
                  <a:cubicBezTo>
                    <a:pt x="3429" y="6452"/>
                    <a:pt x="6857" y="8696"/>
                    <a:pt x="8914" y="11221"/>
                  </a:cubicBezTo>
                  <a:cubicBezTo>
                    <a:pt x="10971" y="13745"/>
                    <a:pt x="11657" y="16551"/>
                    <a:pt x="11486" y="18514"/>
                  </a:cubicBezTo>
                  <a:cubicBezTo>
                    <a:pt x="11314" y="20478"/>
                    <a:pt x="10286" y="21600"/>
                    <a:pt x="9257" y="21600"/>
                  </a:cubicBezTo>
                  <a:cubicBezTo>
                    <a:pt x="8229" y="21600"/>
                    <a:pt x="7200" y="20478"/>
                    <a:pt x="6343" y="18094"/>
                  </a:cubicBezTo>
                  <a:cubicBezTo>
                    <a:pt x="5486" y="15709"/>
                    <a:pt x="4800" y="12062"/>
                    <a:pt x="4457" y="9538"/>
                  </a:cubicBezTo>
                  <a:cubicBezTo>
                    <a:pt x="4114" y="7013"/>
                    <a:pt x="4114" y="5610"/>
                    <a:pt x="7029" y="4208"/>
                  </a:cubicBezTo>
                  <a:cubicBezTo>
                    <a:pt x="9943" y="2805"/>
                    <a:pt x="15771" y="14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8043904" y="5154906"/>
              <a:ext cx="108471" cy="235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063" fill="norm" stroke="1" extrusionOk="0">
                  <a:moveTo>
                    <a:pt x="20414" y="4083"/>
                  </a:moveTo>
                  <a:cubicBezTo>
                    <a:pt x="20821" y="2757"/>
                    <a:pt x="21229" y="1430"/>
                    <a:pt x="20414" y="672"/>
                  </a:cubicBezTo>
                  <a:cubicBezTo>
                    <a:pt x="19599" y="-86"/>
                    <a:pt x="17561" y="-275"/>
                    <a:pt x="15116" y="483"/>
                  </a:cubicBezTo>
                  <a:cubicBezTo>
                    <a:pt x="12671" y="1241"/>
                    <a:pt x="9818" y="2946"/>
                    <a:pt x="7169" y="5978"/>
                  </a:cubicBezTo>
                  <a:cubicBezTo>
                    <a:pt x="4520" y="9009"/>
                    <a:pt x="2074" y="13367"/>
                    <a:pt x="852" y="16020"/>
                  </a:cubicBezTo>
                  <a:cubicBezTo>
                    <a:pt x="-371" y="18672"/>
                    <a:pt x="-371" y="19620"/>
                    <a:pt x="1463" y="20283"/>
                  </a:cubicBezTo>
                  <a:cubicBezTo>
                    <a:pt x="3297" y="20946"/>
                    <a:pt x="6965" y="21325"/>
                    <a:pt x="10021" y="20851"/>
                  </a:cubicBezTo>
                  <a:cubicBezTo>
                    <a:pt x="13078" y="20378"/>
                    <a:pt x="15523" y="19051"/>
                    <a:pt x="17969" y="17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8220720" y="5132858"/>
              <a:ext cx="119711" cy="269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170" fill="norm" stroke="1" extrusionOk="0">
                  <a:moveTo>
                    <a:pt x="10064" y="3317"/>
                  </a:moveTo>
                  <a:cubicBezTo>
                    <a:pt x="7790" y="7803"/>
                    <a:pt x="5516" y="12290"/>
                    <a:pt x="4190" y="15031"/>
                  </a:cubicBezTo>
                  <a:cubicBezTo>
                    <a:pt x="2864" y="17773"/>
                    <a:pt x="2485" y="18770"/>
                    <a:pt x="1916" y="19683"/>
                  </a:cubicBezTo>
                  <a:cubicBezTo>
                    <a:pt x="1348" y="20597"/>
                    <a:pt x="590" y="21428"/>
                    <a:pt x="211" y="21096"/>
                  </a:cubicBezTo>
                  <a:cubicBezTo>
                    <a:pt x="-168" y="20763"/>
                    <a:pt x="-168" y="19268"/>
                    <a:pt x="1348" y="16360"/>
                  </a:cubicBezTo>
                  <a:cubicBezTo>
                    <a:pt x="2864" y="13453"/>
                    <a:pt x="5895" y="9133"/>
                    <a:pt x="8358" y="6142"/>
                  </a:cubicBezTo>
                  <a:cubicBezTo>
                    <a:pt x="10821" y="3151"/>
                    <a:pt x="12716" y="1490"/>
                    <a:pt x="14611" y="659"/>
                  </a:cubicBezTo>
                  <a:cubicBezTo>
                    <a:pt x="16506" y="-172"/>
                    <a:pt x="18400" y="-172"/>
                    <a:pt x="19348" y="410"/>
                  </a:cubicBezTo>
                  <a:cubicBezTo>
                    <a:pt x="20295" y="991"/>
                    <a:pt x="20295" y="2154"/>
                    <a:pt x="20485" y="5062"/>
                  </a:cubicBezTo>
                  <a:cubicBezTo>
                    <a:pt x="20674" y="7970"/>
                    <a:pt x="21053" y="12622"/>
                    <a:pt x="21432" y="17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8283280" y="5257662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8442030" y="5111612"/>
              <a:ext cx="10742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600" fill="norm" stroke="1" extrusionOk="0">
                  <a:moveTo>
                    <a:pt x="9781" y="0"/>
                  </a:moveTo>
                  <a:cubicBezTo>
                    <a:pt x="14264" y="3967"/>
                    <a:pt x="18747" y="7935"/>
                    <a:pt x="20174" y="11094"/>
                  </a:cubicBezTo>
                  <a:cubicBezTo>
                    <a:pt x="21600" y="14253"/>
                    <a:pt x="19970" y="16604"/>
                    <a:pt x="16098" y="18220"/>
                  </a:cubicBezTo>
                  <a:cubicBezTo>
                    <a:pt x="12226" y="19837"/>
                    <a:pt x="6113" y="20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7699080" y="5137012"/>
              <a:ext cx="8318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9" y="19579"/>
                    <a:pt x="3298" y="17558"/>
                    <a:pt x="5111" y="15284"/>
                  </a:cubicBezTo>
                  <a:cubicBezTo>
                    <a:pt x="6925" y="13011"/>
                    <a:pt x="8904" y="10484"/>
                    <a:pt x="10855" y="8400"/>
                  </a:cubicBezTo>
                  <a:cubicBezTo>
                    <a:pt x="12806" y="6316"/>
                    <a:pt x="14730" y="4674"/>
                    <a:pt x="16516" y="3347"/>
                  </a:cubicBezTo>
                  <a:cubicBezTo>
                    <a:pt x="18302" y="2021"/>
                    <a:pt x="19951" y="10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7433968" y="3435212"/>
              <a:ext cx="1039813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494" y="21600"/>
                  </a:moveTo>
                  <a:cubicBezTo>
                    <a:pt x="318" y="21312"/>
                    <a:pt x="143" y="21024"/>
                    <a:pt x="55" y="20640"/>
                  </a:cubicBezTo>
                  <a:cubicBezTo>
                    <a:pt x="-33" y="20256"/>
                    <a:pt x="-33" y="19776"/>
                    <a:pt x="187" y="19248"/>
                  </a:cubicBezTo>
                  <a:cubicBezTo>
                    <a:pt x="406" y="18720"/>
                    <a:pt x="845" y="18144"/>
                    <a:pt x="1855" y="16992"/>
                  </a:cubicBezTo>
                  <a:cubicBezTo>
                    <a:pt x="2865" y="15840"/>
                    <a:pt x="4445" y="14112"/>
                    <a:pt x="6026" y="12528"/>
                  </a:cubicBezTo>
                  <a:cubicBezTo>
                    <a:pt x="7606" y="10944"/>
                    <a:pt x="9187" y="9504"/>
                    <a:pt x="10943" y="8016"/>
                  </a:cubicBezTo>
                  <a:cubicBezTo>
                    <a:pt x="12699" y="6528"/>
                    <a:pt x="14630" y="4992"/>
                    <a:pt x="16430" y="3648"/>
                  </a:cubicBezTo>
                  <a:cubicBezTo>
                    <a:pt x="18230" y="2304"/>
                    <a:pt x="19899" y="1152"/>
                    <a:pt x="215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720430" y="5333862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4400"/>
                    <a:pt x="7624" y="7200"/>
                    <a:pt x="11224" y="3600"/>
                  </a:cubicBezTo>
                  <a:cubicBezTo>
                    <a:pt x="14824" y="0"/>
                    <a:pt x="1821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739480" y="5511662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1613615" y="5136183"/>
              <a:ext cx="194982" cy="53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341" fill="norm" stroke="1" extrusionOk="0">
                  <a:moveTo>
                    <a:pt x="2303" y="8386"/>
                  </a:moveTo>
                  <a:cubicBezTo>
                    <a:pt x="2303" y="10158"/>
                    <a:pt x="2303" y="11930"/>
                    <a:pt x="2188" y="13955"/>
                  </a:cubicBezTo>
                  <a:cubicBezTo>
                    <a:pt x="2073" y="15980"/>
                    <a:pt x="1843" y="18258"/>
                    <a:pt x="1728" y="19608"/>
                  </a:cubicBezTo>
                  <a:cubicBezTo>
                    <a:pt x="1613" y="20958"/>
                    <a:pt x="1613" y="21380"/>
                    <a:pt x="1384" y="21338"/>
                  </a:cubicBezTo>
                  <a:cubicBezTo>
                    <a:pt x="1154" y="21296"/>
                    <a:pt x="694" y="20789"/>
                    <a:pt x="349" y="18933"/>
                  </a:cubicBezTo>
                  <a:cubicBezTo>
                    <a:pt x="5" y="17077"/>
                    <a:pt x="-225" y="13871"/>
                    <a:pt x="349" y="10960"/>
                  </a:cubicBezTo>
                  <a:cubicBezTo>
                    <a:pt x="924" y="8049"/>
                    <a:pt x="2303" y="5433"/>
                    <a:pt x="4026" y="3577"/>
                  </a:cubicBezTo>
                  <a:cubicBezTo>
                    <a:pt x="5749" y="1721"/>
                    <a:pt x="7818" y="624"/>
                    <a:pt x="10001" y="202"/>
                  </a:cubicBezTo>
                  <a:cubicBezTo>
                    <a:pt x="12184" y="-220"/>
                    <a:pt x="14481" y="33"/>
                    <a:pt x="16664" y="835"/>
                  </a:cubicBezTo>
                  <a:cubicBezTo>
                    <a:pt x="18847" y="1636"/>
                    <a:pt x="20915" y="2986"/>
                    <a:pt x="21145" y="4463"/>
                  </a:cubicBezTo>
                  <a:cubicBezTo>
                    <a:pt x="21375" y="5939"/>
                    <a:pt x="19766" y="7542"/>
                    <a:pt x="16894" y="8682"/>
                  </a:cubicBezTo>
                  <a:cubicBezTo>
                    <a:pt x="14022" y="9821"/>
                    <a:pt x="9886" y="10496"/>
                    <a:pt x="5749" y="1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1799930" y="5410062"/>
              <a:ext cx="177801" cy="257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3161"/>
                  </a:moveTo>
                  <a:cubicBezTo>
                    <a:pt x="1543" y="2985"/>
                    <a:pt x="3086" y="2810"/>
                    <a:pt x="5271" y="3863"/>
                  </a:cubicBezTo>
                  <a:cubicBezTo>
                    <a:pt x="7457" y="4917"/>
                    <a:pt x="10286" y="7200"/>
                    <a:pt x="11957" y="9922"/>
                  </a:cubicBezTo>
                  <a:cubicBezTo>
                    <a:pt x="13629" y="12644"/>
                    <a:pt x="14143" y="15805"/>
                    <a:pt x="14014" y="17824"/>
                  </a:cubicBezTo>
                  <a:cubicBezTo>
                    <a:pt x="13886" y="19844"/>
                    <a:pt x="13114" y="20722"/>
                    <a:pt x="12086" y="21161"/>
                  </a:cubicBezTo>
                  <a:cubicBezTo>
                    <a:pt x="11057" y="21600"/>
                    <a:pt x="9771" y="21600"/>
                    <a:pt x="8743" y="19844"/>
                  </a:cubicBezTo>
                  <a:cubicBezTo>
                    <a:pt x="7714" y="18088"/>
                    <a:pt x="6943" y="14576"/>
                    <a:pt x="9129" y="10976"/>
                  </a:cubicBezTo>
                  <a:cubicBezTo>
                    <a:pt x="11314" y="7376"/>
                    <a:pt x="16457" y="36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2185671" y="5245119"/>
              <a:ext cx="160360" cy="43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488" fill="norm" stroke="1" extrusionOk="0">
                  <a:moveTo>
                    <a:pt x="20714" y="1238"/>
                  </a:moveTo>
                  <a:cubicBezTo>
                    <a:pt x="20167" y="719"/>
                    <a:pt x="19620" y="200"/>
                    <a:pt x="18663" y="44"/>
                  </a:cubicBezTo>
                  <a:cubicBezTo>
                    <a:pt x="17706" y="-112"/>
                    <a:pt x="16339" y="96"/>
                    <a:pt x="13468" y="1446"/>
                  </a:cubicBezTo>
                  <a:cubicBezTo>
                    <a:pt x="10598" y="2796"/>
                    <a:pt x="6223" y="5288"/>
                    <a:pt x="3352" y="8040"/>
                  </a:cubicBezTo>
                  <a:cubicBezTo>
                    <a:pt x="481" y="10792"/>
                    <a:pt x="-886" y="13803"/>
                    <a:pt x="618" y="16088"/>
                  </a:cubicBezTo>
                  <a:cubicBezTo>
                    <a:pt x="2122" y="18373"/>
                    <a:pt x="6496" y="19930"/>
                    <a:pt x="9641" y="20709"/>
                  </a:cubicBezTo>
                  <a:cubicBezTo>
                    <a:pt x="12785" y="21488"/>
                    <a:pt x="14699" y="21488"/>
                    <a:pt x="16613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2498430" y="5340212"/>
              <a:ext cx="18687" cy="276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22" fill="norm" stroke="1" extrusionOk="0">
                  <a:moveTo>
                    <a:pt x="0" y="0"/>
                  </a:moveTo>
                  <a:cubicBezTo>
                    <a:pt x="0" y="4617"/>
                    <a:pt x="0" y="9234"/>
                    <a:pt x="1200" y="12449"/>
                  </a:cubicBezTo>
                  <a:cubicBezTo>
                    <a:pt x="2400" y="15664"/>
                    <a:pt x="4800" y="17478"/>
                    <a:pt x="8400" y="18962"/>
                  </a:cubicBezTo>
                  <a:cubicBezTo>
                    <a:pt x="12000" y="20446"/>
                    <a:pt x="16800" y="21600"/>
                    <a:pt x="19200" y="21518"/>
                  </a:cubicBezTo>
                  <a:cubicBezTo>
                    <a:pt x="21600" y="21435"/>
                    <a:pt x="21600" y="20116"/>
                    <a:pt x="20400" y="18879"/>
                  </a:cubicBezTo>
                  <a:cubicBezTo>
                    <a:pt x="19200" y="17643"/>
                    <a:pt x="16800" y="16489"/>
                    <a:pt x="14400" y="15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2460330" y="5317082"/>
              <a:ext cx="190608" cy="32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49" fill="norm" stroke="1" extrusionOk="0">
                  <a:moveTo>
                    <a:pt x="4273" y="7896"/>
                  </a:moveTo>
                  <a:cubicBezTo>
                    <a:pt x="4035" y="5920"/>
                    <a:pt x="3798" y="3943"/>
                    <a:pt x="3679" y="2602"/>
                  </a:cubicBezTo>
                  <a:cubicBezTo>
                    <a:pt x="3560" y="1261"/>
                    <a:pt x="3560" y="555"/>
                    <a:pt x="5459" y="202"/>
                  </a:cubicBezTo>
                  <a:cubicBezTo>
                    <a:pt x="7358" y="-151"/>
                    <a:pt x="11156" y="-151"/>
                    <a:pt x="14716" y="1120"/>
                  </a:cubicBezTo>
                  <a:cubicBezTo>
                    <a:pt x="18277" y="2390"/>
                    <a:pt x="21600" y="4931"/>
                    <a:pt x="21363" y="8108"/>
                  </a:cubicBezTo>
                  <a:cubicBezTo>
                    <a:pt x="21125" y="11284"/>
                    <a:pt x="17327" y="15096"/>
                    <a:pt x="13174" y="17425"/>
                  </a:cubicBezTo>
                  <a:cubicBezTo>
                    <a:pt x="9020" y="19755"/>
                    <a:pt x="4510" y="20602"/>
                    <a:pt x="0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2898480" y="5308056"/>
              <a:ext cx="226270" cy="294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0994" fill="norm" stroke="1" extrusionOk="0">
                  <a:moveTo>
                    <a:pt x="600" y="5014"/>
                  </a:moveTo>
                  <a:cubicBezTo>
                    <a:pt x="1000" y="8941"/>
                    <a:pt x="1400" y="12868"/>
                    <a:pt x="1600" y="15285"/>
                  </a:cubicBezTo>
                  <a:cubicBezTo>
                    <a:pt x="1800" y="17702"/>
                    <a:pt x="1800" y="18608"/>
                    <a:pt x="1700" y="19514"/>
                  </a:cubicBezTo>
                  <a:cubicBezTo>
                    <a:pt x="1600" y="20421"/>
                    <a:pt x="1400" y="21327"/>
                    <a:pt x="1000" y="20874"/>
                  </a:cubicBezTo>
                  <a:cubicBezTo>
                    <a:pt x="600" y="20421"/>
                    <a:pt x="0" y="18608"/>
                    <a:pt x="0" y="15436"/>
                  </a:cubicBezTo>
                  <a:cubicBezTo>
                    <a:pt x="0" y="12264"/>
                    <a:pt x="600" y="7733"/>
                    <a:pt x="2400" y="4787"/>
                  </a:cubicBezTo>
                  <a:cubicBezTo>
                    <a:pt x="4200" y="1842"/>
                    <a:pt x="7200" y="482"/>
                    <a:pt x="10100" y="105"/>
                  </a:cubicBezTo>
                  <a:cubicBezTo>
                    <a:pt x="13000" y="-273"/>
                    <a:pt x="15800" y="331"/>
                    <a:pt x="17800" y="2597"/>
                  </a:cubicBezTo>
                  <a:cubicBezTo>
                    <a:pt x="19800" y="4863"/>
                    <a:pt x="21000" y="8790"/>
                    <a:pt x="21300" y="11811"/>
                  </a:cubicBezTo>
                  <a:cubicBezTo>
                    <a:pt x="21600" y="14832"/>
                    <a:pt x="21000" y="16947"/>
                    <a:pt x="20400" y="19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3309608" y="5209275"/>
              <a:ext cx="166723" cy="365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59" fill="norm" stroke="1" extrusionOk="0">
                  <a:moveTo>
                    <a:pt x="6687" y="6935"/>
                  </a:moveTo>
                  <a:cubicBezTo>
                    <a:pt x="6417" y="8176"/>
                    <a:pt x="6147" y="9418"/>
                    <a:pt x="5337" y="11590"/>
                  </a:cubicBezTo>
                  <a:cubicBezTo>
                    <a:pt x="4527" y="13762"/>
                    <a:pt x="3177" y="16866"/>
                    <a:pt x="2232" y="18790"/>
                  </a:cubicBezTo>
                  <a:cubicBezTo>
                    <a:pt x="1287" y="20714"/>
                    <a:pt x="747" y="21459"/>
                    <a:pt x="342" y="21459"/>
                  </a:cubicBezTo>
                  <a:cubicBezTo>
                    <a:pt x="-63" y="21459"/>
                    <a:pt x="-333" y="20714"/>
                    <a:pt x="882" y="18293"/>
                  </a:cubicBezTo>
                  <a:cubicBezTo>
                    <a:pt x="2097" y="15873"/>
                    <a:pt x="4797" y="11776"/>
                    <a:pt x="7227" y="8549"/>
                  </a:cubicBezTo>
                  <a:cubicBezTo>
                    <a:pt x="9657" y="5321"/>
                    <a:pt x="11817" y="2962"/>
                    <a:pt x="13437" y="1597"/>
                  </a:cubicBezTo>
                  <a:cubicBezTo>
                    <a:pt x="15057" y="231"/>
                    <a:pt x="16137" y="-141"/>
                    <a:pt x="17082" y="45"/>
                  </a:cubicBezTo>
                  <a:cubicBezTo>
                    <a:pt x="18027" y="231"/>
                    <a:pt x="18837" y="976"/>
                    <a:pt x="19647" y="2838"/>
                  </a:cubicBezTo>
                  <a:cubicBezTo>
                    <a:pt x="20457" y="4700"/>
                    <a:pt x="21267" y="7680"/>
                    <a:pt x="21267" y="10659"/>
                  </a:cubicBezTo>
                  <a:cubicBezTo>
                    <a:pt x="21267" y="13638"/>
                    <a:pt x="20457" y="16618"/>
                    <a:pt x="19647" y="18418"/>
                  </a:cubicBezTo>
                  <a:cubicBezTo>
                    <a:pt x="18837" y="20218"/>
                    <a:pt x="18027" y="20838"/>
                    <a:pt x="17217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3374730" y="5378312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560"/>
                    <a:pt x="8640" y="11520"/>
                    <a:pt x="12240" y="7920"/>
                  </a:cubicBezTo>
                  <a:cubicBezTo>
                    <a:pt x="15840" y="4320"/>
                    <a:pt x="1872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3616030" y="5175112"/>
              <a:ext cx="106276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3" h="21600" fill="norm" stroke="1" extrusionOk="0">
                  <a:moveTo>
                    <a:pt x="0" y="0"/>
                  </a:moveTo>
                  <a:cubicBezTo>
                    <a:pt x="5600" y="1557"/>
                    <a:pt x="11200" y="3114"/>
                    <a:pt x="15200" y="5351"/>
                  </a:cubicBezTo>
                  <a:cubicBezTo>
                    <a:pt x="19200" y="7589"/>
                    <a:pt x="21600" y="10508"/>
                    <a:pt x="19000" y="13330"/>
                  </a:cubicBezTo>
                  <a:cubicBezTo>
                    <a:pt x="16400" y="16151"/>
                    <a:pt x="8800" y="18876"/>
                    <a:pt x="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374480" y="5854562"/>
              <a:ext cx="19875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6" y="20160"/>
                    <a:pt x="1472" y="18720"/>
                    <a:pt x="2243" y="17280"/>
                  </a:cubicBezTo>
                  <a:cubicBezTo>
                    <a:pt x="3013" y="15840"/>
                    <a:pt x="3819" y="14400"/>
                    <a:pt x="4589" y="13320"/>
                  </a:cubicBezTo>
                  <a:cubicBezTo>
                    <a:pt x="5360" y="12240"/>
                    <a:pt x="6096" y="11520"/>
                    <a:pt x="6901" y="10800"/>
                  </a:cubicBezTo>
                  <a:cubicBezTo>
                    <a:pt x="7706" y="10080"/>
                    <a:pt x="8580" y="9360"/>
                    <a:pt x="9454" y="9000"/>
                  </a:cubicBezTo>
                  <a:cubicBezTo>
                    <a:pt x="10328" y="8640"/>
                    <a:pt x="11203" y="8640"/>
                    <a:pt x="12042" y="8820"/>
                  </a:cubicBezTo>
                  <a:cubicBezTo>
                    <a:pt x="12882" y="9000"/>
                    <a:pt x="13687" y="9360"/>
                    <a:pt x="14515" y="9360"/>
                  </a:cubicBezTo>
                  <a:cubicBezTo>
                    <a:pt x="15343" y="9360"/>
                    <a:pt x="16194" y="9000"/>
                    <a:pt x="17114" y="7740"/>
                  </a:cubicBezTo>
                  <a:cubicBezTo>
                    <a:pt x="18035" y="6480"/>
                    <a:pt x="19024" y="4320"/>
                    <a:pt x="19783" y="2880"/>
                  </a:cubicBezTo>
                  <a:cubicBezTo>
                    <a:pt x="20542" y="1440"/>
                    <a:pt x="21071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799930" y="6078929"/>
              <a:ext cx="81373" cy="467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3" h="21480" fill="norm" stroke="1" extrusionOk="0">
                  <a:moveTo>
                    <a:pt x="0" y="6324"/>
                  </a:moveTo>
                  <a:cubicBezTo>
                    <a:pt x="527" y="7297"/>
                    <a:pt x="1054" y="8270"/>
                    <a:pt x="1844" y="10411"/>
                  </a:cubicBezTo>
                  <a:cubicBezTo>
                    <a:pt x="2634" y="12551"/>
                    <a:pt x="3688" y="15859"/>
                    <a:pt x="4215" y="17757"/>
                  </a:cubicBezTo>
                  <a:cubicBezTo>
                    <a:pt x="4741" y="19654"/>
                    <a:pt x="4741" y="20141"/>
                    <a:pt x="4741" y="20627"/>
                  </a:cubicBezTo>
                  <a:cubicBezTo>
                    <a:pt x="4741" y="21114"/>
                    <a:pt x="4741" y="21600"/>
                    <a:pt x="4478" y="21454"/>
                  </a:cubicBezTo>
                  <a:cubicBezTo>
                    <a:pt x="4215" y="21308"/>
                    <a:pt x="3688" y="20530"/>
                    <a:pt x="2634" y="18438"/>
                  </a:cubicBezTo>
                  <a:cubicBezTo>
                    <a:pt x="1580" y="16346"/>
                    <a:pt x="0" y="12941"/>
                    <a:pt x="0" y="9778"/>
                  </a:cubicBezTo>
                  <a:cubicBezTo>
                    <a:pt x="0" y="6616"/>
                    <a:pt x="1580" y="3697"/>
                    <a:pt x="3424" y="2043"/>
                  </a:cubicBezTo>
                  <a:cubicBezTo>
                    <a:pt x="5268" y="389"/>
                    <a:pt x="7376" y="0"/>
                    <a:pt x="9220" y="0"/>
                  </a:cubicBezTo>
                  <a:cubicBezTo>
                    <a:pt x="11063" y="0"/>
                    <a:pt x="12644" y="389"/>
                    <a:pt x="15278" y="1654"/>
                  </a:cubicBezTo>
                  <a:cubicBezTo>
                    <a:pt x="17912" y="2919"/>
                    <a:pt x="21600" y="5059"/>
                    <a:pt x="19756" y="6859"/>
                  </a:cubicBezTo>
                  <a:cubicBezTo>
                    <a:pt x="17912" y="8659"/>
                    <a:pt x="10537" y="10119"/>
                    <a:pt x="3161" y="1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1901530" y="6267312"/>
              <a:ext cx="190501" cy="214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10165"/>
                  </a:moveTo>
                  <a:cubicBezTo>
                    <a:pt x="1200" y="9741"/>
                    <a:pt x="2400" y="9318"/>
                    <a:pt x="3960" y="9847"/>
                  </a:cubicBezTo>
                  <a:cubicBezTo>
                    <a:pt x="5520" y="10376"/>
                    <a:pt x="7440" y="11859"/>
                    <a:pt x="8760" y="13659"/>
                  </a:cubicBezTo>
                  <a:cubicBezTo>
                    <a:pt x="10080" y="15459"/>
                    <a:pt x="10800" y="17576"/>
                    <a:pt x="10680" y="18953"/>
                  </a:cubicBezTo>
                  <a:cubicBezTo>
                    <a:pt x="10560" y="20329"/>
                    <a:pt x="9600" y="20965"/>
                    <a:pt x="8520" y="21282"/>
                  </a:cubicBezTo>
                  <a:cubicBezTo>
                    <a:pt x="7440" y="21600"/>
                    <a:pt x="6240" y="21600"/>
                    <a:pt x="5280" y="20435"/>
                  </a:cubicBezTo>
                  <a:cubicBezTo>
                    <a:pt x="4320" y="19271"/>
                    <a:pt x="3600" y="16941"/>
                    <a:pt x="6360" y="13341"/>
                  </a:cubicBezTo>
                  <a:cubicBezTo>
                    <a:pt x="9120" y="9741"/>
                    <a:pt x="15360" y="48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158369" y="6170865"/>
              <a:ext cx="98762" cy="356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418" fill="norm" stroke="1" extrusionOk="0">
                  <a:moveTo>
                    <a:pt x="20568" y="1978"/>
                  </a:moveTo>
                  <a:cubicBezTo>
                    <a:pt x="19686" y="1343"/>
                    <a:pt x="18805" y="707"/>
                    <a:pt x="17041" y="326"/>
                  </a:cubicBezTo>
                  <a:cubicBezTo>
                    <a:pt x="15278" y="-55"/>
                    <a:pt x="12633" y="-182"/>
                    <a:pt x="9768" y="390"/>
                  </a:cubicBezTo>
                  <a:cubicBezTo>
                    <a:pt x="6903" y="962"/>
                    <a:pt x="3817" y="2232"/>
                    <a:pt x="1833" y="4583"/>
                  </a:cubicBezTo>
                  <a:cubicBezTo>
                    <a:pt x="-150" y="6933"/>
                    <a:pt x="-1032" y="10364"/>
                    <a:pt x="1833" y="13350"/>
                  </a:cubicBezTo>
                  <a:cubicBezTo>
                    <a:pt x="4699" y="16336"/>
                    <a:pt x="11311" y="18877"/>
                    <a:pt x="17923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431490" y="6166988"/>
              <a:ext cx="153895" cy="34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08" fill="norm" stroke="1" extrusionOk="0">
                  <a:moveTo>
                    <a:pt x="468" y="4634"/>
                  </a:moveTo>
                  <a:cubicBezTo>
                    <a:pt x="1044" y="8823"/>
                    <a:pt x="1620" y="13012"/>
                    <a:pt x="1908" y="15434"/>
                  </a:cubicBezTo>
                  <a:cubicBezTo>
                    <a:pt x="2196" y="17856"/>
                    <a:pt x="2196" y="18510"/>
                    <a:pt x="2052" y="19165"/>
                  </a:cubicBezTo>
                  <a:cubicBezTo>
                    <a:pt x="1908" y="19819"/>
                    <a:pt x="1620" y="20474"/>
                    <a:pt x="1188" y="20343"/>
                  </a:cubicBezTo>
                  <a:cubicBezTo>
                    <a:pt x="756" y="20212"/>
                    <a:pt x="180" y="19296"/>
                    <a:pt x="36" y="16612"/>
                  </a:cubicBezTo>
                  <a:cubicBezTo>
                    <a:pt x="-108" y="13928"/>
                    <a:pt x="180" y="9477"/>
                    <a:pt x="900" y="6597"/>
                  </a:cubicBezTo>
                  <a:cubicBezTo>
                    <a:pt x="1620" y="3717"/>
                    <a:pt x="2772" y="2408"/>
                    <a:pt x="3924" y="1557"/>
                  </a:cubicBezTo>
                  <a:cubicBezTo>
                    <a:pt x="5076" y="706"/>
                    <a:pt x="6228" y="314"/>
                    <a:pt x="7524" y="117"/>
                  </a:cubicBezTo>
                  <a:cubicBezTo>
                    <a:pt x="8820" y="-79"/>
                    <a:pt x="10260" y="-79"/>
                    <a:pt x="11988" y="510"/>
                  </a:cubicBezTo>
                  <a:cubicBezTo>
                    <a:pt x="13716" y="1099"/>
                    <a:pt x="15732" y="2277"/>
                    <a:pt x="16452" y="3979"/>
                  </a:cubicBezTo>
                  <a:cubicBezTo>
                    <a:pt x="17172" y="5681"/>
                    <a:pt x="16596" y="7906"/>
                    <a:pt x="15732" y="9216"/>
                  </a:cubicBezTo>
                  <a:cubicBezTo>
                    <a:pt x="14868" y="10525"/>
                    <a:pt x="13716" y="10917"/>
                    <a:pt x="12276" y="11376"/>
                  </a:cubicBezTo>
                  <a:cubicBezTo>
                    <a:pt x="10836" y="11834"/>
                    <a:pt x="9108" y="12357"/>
                    <a:pt x="8964" y="12685"/>
                  </a:cubicBezTo>
                  <a:cubicBezTo>
                    <a:pt x="8820" y="13012"/>
                    <a:pt x="10260" y="13143"/>
                    <a:pt x="12420" y="13732"/>
                  </a:cubicBezTo>
                  <a:cubicBezTo>
                    <a:pt x="14580" y="14321"/>
                    <a:pt x="17460" y="15368"/>
                    <a:pt x="19188" y="16350"/>
                  </a:cubicBezTo>
                  <a:cubicBezTo>
                    <a:pt x="20916" y="17332"/>
                    <a:pt x="21492" y="18248"/>
                    <a:pt x="20340" y="19099"/>
                  </a:cubicBezTo>
                  <a:cubicBezTo>
                    <a:pt x="19188" y="19950"/>
                    <a:pt x="16308" y="20736"/>
                    <a:pt x="13428" y="21128"/>
                  </a:cubicBezTo>
                  <a:cubicBezTo>
                    <a:pt x="10548" y="21521"/>
                    <a:pt x="7668" y="21521"/>
                    <a:pt x="5652" y="20997"/>
                  </a:cubicBezTo>
                  <a:cubicBezTo>
                    <a:pt x="3636" y="20474"/>
                    <a:pt x="2484" y="19426"/>
                    <a:pt x="1332" y="18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2748196" y="6184529"/>
              <a:ext cx="182035" cy="35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2009" y="9657"/>
                  </a:moveTo>
                  <a:cubicBezTo>
                    <a:pt x="1758" y="13128"/>
                    <a:pt x="1507" y="16600"/>
                    <a:pt x="1256" y="18657"/>
                  </a:cubicBezTo>
                  <a:cubicBezTo>
                    <a:pt x="1005" y="20714"/>
                    <a:pt x="753" y="21357"/>
                    <a:pt x="502" y="21293"/>
                  </a:cubicBezTo>
                  <a:cubicBezTo>
                    <a:pt x="251" y="21228"/>
                    <a:pt x="0" y="20457"/>
                    <a:pt x="0" y="17886"/>
                  </a:cubicBezTo>
                  <a:cubicBezTo>
                    <a:pt x="0" y="15314"/>
                    <a:pt x="251" y="10943"/>
                    <a:pt x="1381" y="7664"/>
                  </a:cubicBezTo>
                  <a:cubicBezTo>
                    <a:pt x="2512" y="4386"/>
                    <a:pt x="4521" y="2200"/>
                    <a:pt x="6279" y="1043"/>
                  </a:cubicBezTo>
                  <a:cubicBezTo>
                    <a:pt x="8037" y="-114"/>
                    <a:pt x="9544" y="-243"/>
                    <a:pt x="11177" y="336"/>
                  </a:cubicBezTo>
                  <a:cubicBezTo>
                    <a:pt x="12809" y="914"/>
                    <a:pt x="14567" y="2200"/>
                    <a:pt x="16074" y="4964"/>
                  </a:cubicBezTo>
                  <a:cubicBezTo>
                    <a:pt x="17581" y="7728"/>
                    <a:pt x="18837" y="11971"/>
                    <a:pt x="19716" y="14543"/>
                  </a:cubicBezTo>
                  <a:cubicBezTo>
                    <a:pt x="20595" y="17114"/>
                    <a:pt x="21098" y="18014"/>
                    <a:pt x="21600" y="18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3028998" y="6131643"/>
              <a:ext cx="218733" cy="396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82" fill="norm" stroke="1" extrusionOk="0">
                  <a:moveTo>
                    <a:pt x="10870" y="5268"/>
                  </a:moveTo>
                  <a:cubicBezTo>
                    <a:pt x="8377" y="8582"/>
                    <a:pt x="5885" y="11896"/>
                    <a:pt x="4327" y="14182"/>
                  </a:cubicBezTo>
                  <a:cubicBezTo>
                    <a:pt x="2770" y="16468"/>
                    <a:pt x="2147" y="17725"/>
                    <a:pt x="1524" y="18753"/>
                  </a:cubicBezTo>
                  <a:cubicBezTo>
                    <a:pt x="900" y="19782"/>
                    <a:pt x="277" y="20582"/>
                    <a:pt x="70" y="20639"/>
                  </a:cubicBezTo>
                  <a:cubicBezTo>
                    <a:pt x="-138" y="20696"/>
                    <a:pt x="70" y="20011"/>
                    <a:pt x="1316" y="17611"/>
                  </a:cubicBezTo>
                  <a:cubicBezTo>
                    <a:pt x="2562" y="15211"/>
                    <a:pt x="4847" y="11096"/>
                    <a:pt x="7027" y="7953"/>
                  </a:cubicBezTo>
                  <a:cubicBezTo>
                    <a:pt x="9208" y="4811"/>
                    <a:pt x="11285" y="2639"/>
                    <a:pt x="12739" y="1382"/>
                  </a:cubicBezTo>
                  <a:cubicBezTo>
                    <a:pt x="14193" y="125"/>
                    <a:pt x="15024" y="-218"/>
                    <a:pt x="15750" y="125"/>
                  </a:cubicBezTo>
                  <a:cubicBezTo>
                    <a:pt x="16477" y="468"/>
                    <a:pt x="17100" y="1496"/>
                    <a:pt x="17412" y="3668"/>
                  </a:cubicBezTo>
                  <a:cubicBezTo>
                    <a:pt x="17724" y="5839"/>
                    <a:pt x="17724" y="9153"/>
                    <a:pt x="18347" y="12296"/>
                  </a:cubicBezTo>
                  <a:cubicBezTo>
                    <a:pt x="18970" y="15439"/>
                    <a:pt x="20216" y="18411"/>
                    <a:pt x="21462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203280" y="6330812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317580" y="6095862"/>
              <a:ext cx="239644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600" fill="norm" stroke="1" extrusionOk="0">
                  <a:moveTo>
                    <a:pt x="0" y="0"/>
                  </a:moveTo>
                  <a:cubicBezTo>
                    <a:pt x="4655" y="1381"/>
                    <a:pt x="9310" y="2762"/>
                    <a:pt x="13221" y="4685"/>
                  </a:cubicBezTo>
                  <a:cubicBezTo>
                    <a:pt x="17131" y="6608"/>
                    <a:pt x="20297" y="9074"/>
                    <a:pt x="20948" y="11688"/>
                  </a:cubicBezTo>
                  <a:cubicBezTo>
                    <a:pt x="21600" y="14301"/>
                    <a:pt x="19738" y="17063"/>
                    <a:pt x="18155" y="18740"/>
                  </a:cubicBezTo>
                  <a:cubicBezTo>
                    <a:pt x="16572" y="20416"/>
                    <a:pt x="15269" y="21008"/>
                    <a:pt x="139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127080" y="6362562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84" y="0"/>
                    <a:pt x="10368" y="0"/>
                    <a:pt x="13968" y="3600"/>
                  </a:cubicBezTo>
                  <a:cubicBezTo>
                    <a:pt x="17568" y="7200"/>
                    <a:pt x="1958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4435180" y="5911712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8" y="14400"/>
                    <a:pt x="11435" y="7200"/>
                    <a:pt x="15035" y="3600"/>
                  </a:cubicBezTo>
                  <a:cubicBezTo>
                    <a:pt x="18635" y="0"/>
                    <a:pt x="201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4517730" y="6032362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2595373" y="1770654"/>
              <a:ext cx="455508" cy="50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56" fill="norm" stroke="1" extrusionOk="0">
                  <a:moveTo>
                    <a:pt x="520" y="4375"/>
                  </a:moveTo>
                  <a:cubicBezTo>
                    <a:pt x="520" y="3471"/>
                    <a:pt x="520" y="2567"/>
                    <a:pt x="370" y="1799"/>
                  </a:cubicBezTo>
                  <a:cubicBezTo>
                    <a:pt x="220" y="1031"/>
                    <a:pt x="-80" y="398"/>
                    <a:pt x="20" y="127"/>
                  </a:cubicBezTo>
                  <a:cubicBezTo>
                    <a:pt x="120" y="-144"/>
                    <a:pt x="620" y="-54"/>
                    <a:pt x="1970" y="1121"/>
                  </a:cubicBezTo>
                  <a:cubicBezTo>
                    <a:pt x="3320" y="2296"/>
                    <a:pt x="5520" y="4556"/>
                    <a:pt x="7720" y="6951"/>
                  </a:cubicBezTo>
                  <a:cubicBezTo>
                    <a:pt x="9920" y="9346"/>
                    <a:pt x="12120" y="11876"/>
                    <a:pt x="14070" y="14090"/>
                  </a:cubicBezTo>
                  <a:cubicBezTo>
                    <a:pt x="16020" y="16305"/>
                    <a:pt x="17720" y="18202"/>
                    <a:pt x="18820" y="19377"/>
                  </a:cubicBezTo>
                  <a:cubicBezTo>
                    <a:pt x="19920" y="20552"/>
                    <a:pt x="20420" y="21004"/>
                    <a:pt x="20770" y="21230"/>
                  </a:cubicBezTo>
                  <a:cubicBezTo>
                    <a:pt x="21120" y="21456"/>
                    <a:pt x="21320" y="21456"/>
                    <a:pt x="2152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2834980" y="2266812"/>
              <a:ext cx="317501" cy="5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0"/>
                  </a:moveTo>
                  <a:cubicBezTo>
                    <a:pt x="4032" y="7448"/>
                    <a:pt x="8064" y="14897"/>
                    <a:pt x="11664" y="18248"/>
                  </a:cubicBezTo>
                  <a:cubicBezTo>
                    <a:pt x="15264" y="21600"/>
                    <a:pt x="18432" y="20855"/>
                    <a:pt x="2160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3076280" y="2114412"/>
              <a:ext cx="952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0"/>
                    <a:pt x="14880" y="0"/>
                    <a:pt x="11280" y="2400"/>
                  </a:cubicBezTo>
                  <a:cubicBezTo>
                    <a:pt x="7680" y="4800"/>
                    <a:pt x="3840" y="9600"/>
                    <a:pt x="1920" y="13200"/>
                  </a:cubicBezTo>
                  <a:cubicBezTo>
                    <a:pt x="0" y="16800"/>
                    <a:pt x="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5247980" y="5732086"/>
              <a:ext cx="105058" cy="507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384" fill="norm" stroke="1" extrusionOk="0">
                  <a:moveTo>
                    <a:pt x="1246" y="9449"/>
                  </a:moveTo>
                  <a:cubicBezTo>
                    <a:pt x="2492" y="12395"/>
                    <a:pt x="3738" y="15340"/>
                    <a:pt x="4569" y="17036"/>
                  </a:cubicBezTo>
                  <a:cubicBezTo>
                    <a:pt x="5400" y="18732"/>
                    <a:pt x="5815" y="19178"/>
                    <a:pt x="6023" y="19803"/>
                  </a:cubicBezTo>
                  <a:cubicBezTo>
                    <a:pt x="6231" y="20428"/>
                    <a:pt x="6231" y="21231"/>
                    <a:pt x="5815" y="21365"/>
                  </a:cubicBezTo>
                  <a:cubicBezTo>
                    <a:pt x="5400" y="21499"/>
                    <a:pt x="4569" y="20963"/>
                    <a:pt x="3531" y="18955"/>
                  </a:cubicBezTo>
                  <a:cubicBezTo>
                    <a:pt x="2492" y="16947"/>
                    <a:pt x="1246" y="13466"/>
                    <a:pt x="1246" y="10387"/>
                  </a:cubicBezTo>
                  <a:cubicBezTo>
                    <a:pt x="1246" y="7307"/>
                    <a:pt x="2492" y="4630"/>
                    <a:pt x="3738" y="2978"/>
                  </a:cubicBezTo>
                  <a:cubicBezTo>
                    <a:pt x="4985" y="1327"/>
                    <a:pt x="6231" y="702"/>
                    <a:pt x="8100" y="345"/>
                  </a:cubicBezTo>
                  <a:cubicBezTo>
                    <a:pt x="9969" y="-12"/>
                    <a:pt x="12462" y="-101"/>
                    <a:pt x="14538" y="122"/>
                  </a:cubicBezTo>
                  <a:cubicBezTo>
                    <a:pt x="16615" y="345"/>
                    <a:pt x="18277" y="881"/>
                    <a:pt x="19523" y="1818"/>
                  </a:cubicBezTo>
                  <a:cubicBezTo>
                    <a:pt x="20769" y="2755"/>
                    <a:pt x="21600" y="4094"/>
                    <a:pt x="18277" y="5478"/>
                  </a:cubicBezTo>
                  <a:cubicBezTo>
                    <a:pt x="14954" y="6861"/>
                    <a:pt x="7477" y="8289"/>
                    <a:pt x="0" y="9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324180" y="5968862"/>
              <a:ext cx="165101" cy="241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2254"/>
                  </a:moveTo>
                  <a:cubicBezTo>
                    <a:pt x="1385" y="2066"/>
                    <a:pt x="2769" y="1878"/>
                    <a:pt x="5123" y="3757"/>
                  </a:cubicBezTo>
                  <a:cubicBezTo>
                    <a:pt x="7477" y="5635"/>
                    <a:pt x="10800" y="9579"/>
                    <a:pt x="12185" y="12772"/>
                  </a:cubicBezTo>
                  <a:cubicBezTo>
                    <a:pt x="13569" y="15965"/>
                    <a:pt x="13015" y="18407"/>
                    <a:pt x="12046" y="19816"/>
                  </a:cubicBezTo>
                  <a:cubicBezTo>
                    <a:pt x="11077" y="21224"/>
                    <a:pt x="9692" y="21600"/>
                    <a:pt x="8862" y="21318"/>
                  </a:cubicBezTo>
                  <a:cubicBezTo>
                    <a:pt x="8031" y="21037"/>
                    <a:pt x="7754" y="20097"/>
                    <a:pt x="7892" y="17562"/>
                  </a:cubicBezTo>
                  <a:cubicBezTo>
                    <a:pt x="8031" y="15026"/>
                    <a:pt x="8585" y="10894"/>
                    <a:pt x="10938" y="7701"/>
                  </a:cubicBezTo>
                  <a:cubicBezTo>
                    <a:pt x="13292" y="4508"/>
                    <a:pt x="17446" y="22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5622147" y="5819512"/>
              <a:ext cx="121134" cy="43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450" fill="norm" stroke="1" extrusionOk="0">
                  <a:moveTo>
                    <a:pt x="20951" y="1728"/>
                  </a:moveTo>
                  <a:cubicBezTo>
                    <a:pt x="20951" y="998"/>
                    <a:pt x="20951" y="267"/>
                    <a:pt x="19853" y="59"/>
                  </a:cubicBezTo>
                  <a:cubicBezTo>
                    <a:pt x="18754" y="-150"/>
                    <a:pt x="16558" y="163"/>
                    <a:pt x="13080" y="1624"/>
                  </a:cubicBezTo>
                  <a:cubicBezTo>
                    <a:pt x="9602" y="3085"/>
                    <a:pt x="4843" y="5693"/>
                    <a:pt x="2280" y="8563"/>
                  </a:cubicBezTo>
                  <a:cubicBezTo>
                    <a:pt x="-283" y="11433"/>
                    <a:pt x="-649" y="14563"/>
                    <a:pt x="998" y="16754"/>
                  </a:cubicBezTo>
                  <a:cubicBezTo>
                    <a:pt x="2646" y="18946"/>
                    <a:pt x="6307" y="20198"/>
                    <a:pt x="9968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5845350" y="5865534"/>
              <a:ext cx="170981" cy="35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18" fill="norm" stroke="1" extrusionOk="0">
                  <a:moveTo>
                    <a:pt x="14341" y="2046"/>
                  </a:moveTo>
                  <a:cubicBezTo>
                    <a:pt x="15941" y="1140"/>
                    <a:pt x="17541" y="235"/>
                    <a:pt x="17408" y="41"/>
                  </a:cubicBezTo>
                  <a:cubicBezTo>
                    <a:pt x="17274" y="-153"/>
                    <a:pt x="15408" y="364"/>
                    <a:pt x="12741" y="1140"/>
                  </a:cubicBezTo>
                  <a:cubicBezTo>
                    <a:pt x="10074" y="1916"/>
                    <a:pt x="6608" y="2951"/>
                    <a:pt x="4341" y="4568"/>
                  </a:cubicBezTo>
                  <a:cubicBezTo>
                    <a:pt x="2074" y="6185"/>
                    <a:pt x="1008" y="8384"/>
                    <a:pt x="474" y="10712"/>
                  </a:cubicBezTo>
                  <a:cubicBezTo>
                    <a:pt x="-59" y="13040"/>
                    <a:pt x="-59" y="15497"/>
                    <a:pt x="74" y="17049"/>
                  </a:cubicBezTo>
                  <a:cubicBezTo>
                    <a:pt x="208" y="18601"/>
                    <a:pt x="474" y="19248"/>
                    <a:pt x="1008" y="19830"/>
                  </a:cubicBezTo>
                  <a:cubicBezTo>
                    <a:pt x="1541" y="20412"/>
                    <a:pt x="2341" y="20930"/>
                    <a:pt x="4608" y="21188"/>
                  </a:cubicBezTo>
                  <a:cubicBezTo>
                    <a:pt x="6874" y="21447"/>
                    <a:pt x="10608" y="21447"/>
                    <a:pt x="13274" y="21382"/>
                  </a:cubicBezTo>
                  <a:cubicBezTo>
                    <a:pt x="15941" y="21318"/>
                    <a:pt x="17541" y="21188"/>
                    <a:pt x="18741" y="20800"/>
                  </a:cubicBezTo>
                  <a:cubicBezTo>
                    <a:pt x="19941" y="20412"/>
                    <a:pt x="20741" y="19766"/>
                    <a:pt x="21541" y="19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5889330" y="6064112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6192325" y="5872419"/>
              <a:ext cx="178660" cy="325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263" fill="norm" stroke="1" extrusionOk="0">
                  <a:moveTo>
                    <a:pt x="1721" y="6309"/>
                  </a:moveTo>
                  <a:cubicBezTo>
                    <a:pt x="2475" y="8525"/>
                    <a:pt x="3228" y="10740"/>
                    <a:pt x="3605" y="12955"/>
                  </a:cubicBezTo>
                  <a:cubicBezTo>
                    <a:pt x="3982" y="15171"/>
                    <a:pt x="3982" y="17386"/>
                    <a:pt x="3479" y="18909"/>
                  </a:cubicBezTo>
                  <a:cubicBezTo>
                    <a:pt x="2977" y="20432"/>
                    <a:pt x="1972" y="21263"/>
                    <a:pt x="1345" y="21263"/>
                  </a:cubicBezTo>
                  <a:cubicBezTo>
                    <a:pt x="717" y="21263"/>
                    <a:pt x="465" y="20432"/>
                    <a:pt x="214" y="18078"/>
                  </a:cubicBezTo>
                  <a:cubicBezTo>
                    <a:pt x="-37" y="15725"/>
                    <a:pt x="-288" y="11848"/>
                    <a:pt x="842" y="8525"/>
                  </a:cubicBezTo>
                  <a:cubicBezTo>
                    <a:pt x="1972" y="5201"/>
                    <a:pt x="4484" y="2432"/>
                    <a:pt x="6493" y="1048"/>
                  </a:cubicBezTo>
                  <a:cubicBezTo>
                    <a:pt x="8503" y="-337"/>
                    <a:pt x="10010" y="-337"/>
                    <a:pt x="12145" y="978"/>
                  </a:cubicBezTo>
                  <a:cubicBezTo>
                    <a:pt x="14279" y="2294"/>
                    <a:pt x="17042" y="4925"/>
                    <a:pt x="18800" y="7555"/>
                  </a:cubicBezTo>
                  <a:cubicBezTo>
                    <a:pt x="20559" y="10186"/>
                    <a:pt x="21312" y="12817"/>
                    <a:pt x="21186" y="14478"/>
                  </a:cubicBezTo>
                  <a:cubicBezTo>
                    <a:pt x="21061" y="16140"/>
                    <a:pt x="20056" y="16832"/>
                    <a:pt x="19052" y="17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6511630" y="5826572"/>
              <a:ext cx="168422" cy="328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108" fill="norm" stroke="1" extrusionOk="0">
                  <a:moveTo>
                    <a:pt x="6400" y="8725"/>
                  </a:moveTo>
                  <a:cubicBezTo>
                    <a:pt x="6400" y="11578"/>
                    <a:pt x="6400" y="14431"/>
                    <a:pt x="6133" y="16332"/>
                  </a:cubicBezTo>
                  <a:cubicBezTo>
                    <a:pt x="5867" y="18234"/>
                    <a:pt x="5333" y="19185"/>
                    <a:pt x="4667" y="19932"/>
                  </a:cubicBezTo>
                  <a:cubicBezTo>
                    <a:pt x="4000" y="20680"/>
                    <a:pt x="3200" y="21223"/>
                    <a:pt x="2667" y="21087"/>
                  </a:cubicBezTo>
                  <a:cubicBezTo>
                    <a:pt x="2133" y="20951"/>
                    <a:pt x="1867" y="20136"/>
                    <a:pt x="1867" y="17419"/>
                  </a:cubicBezTo>
                  <a:cubicBezTo>
                    <a:pt x="1867" y="14702"/>
                    <a:pt x="2133" y="10083"/>
                    <a:pt x="2800" y="6891"/>
                  </a:cubicBezTo>
                  <a:cubicBezTo>
                    <a:pt x="3467" y="3698"/>
                    <a:pt x="4533" y="1932"/>
                    <a:pt x="6000" y="914"/>
                  </a:cubicBezTo>
                  <a:cubicBezTo>
                    <a:pt x="7467" y="-105"/>
                    <a:pt x="9333" y="-377"/>
                    <a:pt x="11067" y="642"/>
                  </a:cubicBezTo>
                  <a:cubicBezTo>
                    <a:pt x="12800" y="1661"/>
                    <a:pt x="14400" y="3970"/>
                    <a:pt x="14933" y="5804"/>
                  </a:cubicBezTo>
                  <a:cubicBezTo>
                    <a:pt x="15467" y="7638"/>
                    <a:pt x="14933" y="8997"/>
                    <a:pt x="14400" y="10015"/>
                  </a:cubicBezTo>
                  <a:cubicBezTo>
                    <a:pt x="13867" y="11034"/>
                    <a:pt x="13333" y="11714"/>
                    <a:pt x="13600" y="12257"/>
                  </a:cubicBezTo>
                  <a:cubicBezTo>
                    <a:pt x="13867" y="12800"/>
                    <a:pt x="14933" y="13208"/>
                    <a:pt x="16400" y="14091"/>
                  </a:cubicBezTo>
                  <a:cubicBezTo>
                    <a:pt x="17867" y="14974"/>
                    <a:pt x="19733" y="16332"/>
                    <a:pt x="20667" y="17351"/>
                  </a:cubicBezTo>
                  <a:cubicBezTo>
                    <a:pt x="21600" y="18370"/>
                    <a:pt x="21600" y="19049"/>
                    <a:pt x="18667" y="19525"/>
                  </a:cubicBezTo>
                  <a:cubicBezTo>
                    <a:pt x="15733" y="20000"/>
                    <a:pt x="9867" y="20272"/>
                    <a:pt x="6267" y="19797"/>
                  </a:cubicBezTo>
                  <a:cubicBezTo>
                    <a:pt x="2667" y="19321"/>
                    <a:pt x="1333" y="18098"/>
                    <a:pt x="0" y="16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6835480" y="5834480"/>
              <a:ext cx="162784" cy="331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143" fill="norm" stroke="1" extrusionOk="0">
                  <a:moveTo>
                    <a:pt x="3281" y="8976"/>
                  </a:moveTo>
                  <a:cubicBezTo>
                    <a:pt x="3554" y="11946"/>
                    <a:pt x="3828" y="14916"/>
                    <a:pt x="3965" y="16738"/>
                  </a:cubicBezTo>
                  <a:cubicBezTo>
                    <a:pt x="4101" y="18561"/>
                    <a:pt x="4101" y="19236"/>
                    <a:pt x="3691" y="19911"/>
                  </a:cubicBezTo>
                  <a:cubicBezTo>
                    <a:pt x="3281" y="20586"/>
                    <a:pt x="2461" y="21261"/>
                    <a:pt x="1641" y="21126"/>
                  </a:cubicBezTo>
                  <a:cubicBezTo>
                    <a:pt x="820" y="20991"/>
                    <a:pt x="0" y="20046"/>
                    <a:pt x="0" y="17414"/>
                  </a:cubicBezTo>
                  <a:cubicBezTo>
                    <a:pt x="0" y="14781"/>
                    <a:pt x="820" y="10461"/>
                    <a:pt x="2461" y="7221"/>
                  </a:cubicBezTo>
                  <a:cubicBezTo>
                    <a:pt x="4101" y="3981"/>
                    <a:pt x="6562" y="1821"/>
                    <a:pt x="8613" y="741"/>
                  </a:cubicBezTo>
                  <a:cubicBezTo>
                    <a:pt x="10663" y="-339"/>
                    <a:pt x="12304" y="-339"/>
                    <a:pt x="14628" y="1416"/>
                  </a:cubicBezTo>
                  <a:cubicBezTo>
                    <a:pt x="16952" y="3171"/>
                    <a:pt x="19959" y="6681"/>
                    <a:pt x="20780" y="10191"/>
                  </a:cubicBezTo>
                  <a:cubicBezTo>
                    <a:pt x="21600" y="13701"/>
                    <a:pt x="20233" y="17211"/>
                    <a:pt x="18866" y="20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7147906" y="5839855"/>
              <a:ext cx="169645" cy="356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06" fill="norm" stroke="1" extrusionOk="0">
                  <a:moveTo>
                    <a:pt x="10239" y="5838"/>
                  </a:moveTo>
                  <a:cubicBezTo>
                    <a:pt x="8639" y="8125"/>
                    <a:pt x="7039" y="10412"/>
                    <a:pt x="5706" y="12699"/>
                  </a:cubicBezTo>
                  <a:cubicBezTo>
                    <a:pt x="4372" y="14986"/>
                    <a:pt x="3306" y="17273"/>
                    <a:pt x="2372" y="18861"/>
                  </a:cubicBezTo>
                  <a:cubicBezTo>
                    <a:pt x="1439" y="20450"/>
                    <a:pt x="639" y="21339"/>
                    <a:pt x="239" y="21402"/>
                  </a:cubicBezTo>
                  <a:cubicBezTo>
                    <a:pt x="-161" y="21466"/>
                    <a:pt x="-161" y="20704"/>
                    <a:pt x="1039" y="18290"/>
                  </a:cubicBezTo>
                  <a:cubicBezTo>
                    <a:pt x="2239" y="15875"/>
                    <a:pt x="4639" y="11810"/>
                    <a:pt x="6772" y="8760"/>
                  </a:cubicBezTo>
                  <a:cubicBezTo>
                    <a:pt x="8906" y="5711"/>
                    <a:pt x="10772" y="3678"/>
                    <a:pt x="12239" y="2407"/>
                  </a:cubicBezTo>
                  <a:cubicBezTo>
                    <a:pt x="13706" y="1137"/>
                    <a:pt x="14772" y="628"/>
                    <a:pt x="15972" y="311"/>
                  </a:cubicBezTo>
                  <a:cubicBezTo>
                    <a:pt x="17172" y="-7"/>
                    <a:pt x="18506" y="-134"/>
                    <a:pt x="19439" y="184"/>
                  </a:cubicBezTo>
                  <a:cubicBezTo>
                    <a:pt x="20372" y="501"/>
                    <a:pt x="20906" y="1264"/>
                    <a:pt x="21172" y="3551"/>
                  </a:cubicBezTo>
                  <a:cubicBezTo>
                    <a:pt x="21439" y="5838"/>
                    <a:pt x="21439" y="9650"/>
                    <a:pt x="21172" y="12191"/>
                  </a:cubicBezTo>
                  <a:cubicBezTo>
                    <a:pt x="20906" y="14732"/>
                    <a:pt x="20372" y="16002"/>
                    <a:pt x="19839" y="17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7197430" y="6019662"/>
              <a:ext cx="234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1" y="17280"/>
                    <a:pt x="3503" y="12960"/>
                    <a:pt x="7103" y="9360"/>
                  </a:cubicBezTo>
                  <a:cubicBezTo>
                    <a:pt x="10703" y="5760"/>
                    <a:pt x="1615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7483180" y="5768747"/>
              <a:ext cx="121003" cy="466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555" fill="norm" stroke="1" extrusionOk="0">
                  <a:moveTo>
                    <a:pt x="0" y="737"/>
                  </a:moveTo>
                  <a:cubicBezTo>
                    <a:pt x="1098" y="346"/>
                    <a:pt x="2197" y="-45"/>
                    <a:pt x="4027" y="4"/>
                  </a:cubicBezTo>
                  <a:cubicBezTo>
                    <a:pt x="5858" y="53"/>
                    <a:pt x="8420" y="541"/>
                    <a:pt x="11532" y="1959"/>
                  </a:cubicBezTo>
                  <a:cubicBezTo>
                    <a:pt x="14644" y="3376"/>
                    <a:pt x="18305" y="5722"/>
                    <a:pt x="19953" y="8263"/>
                  </a:cubicBezTo>
                  <a:cubicBezTo>
                    <a:pt x="21600" y="10804"/>
                    <a:pt x="21234" y="13541"/>
                    <a:pt x="18305" y="15788"/>
                  </a:cubicBezTo>
                  <a:cubicBezTo>
                    <a:pt x="15376" y="18036"/>
                    <a:pt x="9885" y="19796"/>
                    <a:pt x="4393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5362280" y="6400662"/>
              <a:ext cx="1828801" cy="53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19938"/>
                  </a:moveTo>
                  <a:cubicBezTo>
                    <a:pt x="775" y="20769"/>
                    <a:pt x="1550" y="21600"/>
                    <a:pt x="2400" y="20769"/>
                  </a:cubicBezTo>
                  <a:cubicBezTo>
                    <a:pt x="3250" y="19938"/>
                    <a:pt x="4175" y="17446"/>
                    <a:pt x="5100" y="15369"/>
                  </a:cubicBezTo>
                  <a:cubicBezTo>
                    <a:pt x="6025" y="13292"/>
                    <a:pt x="6950" y="11631"/>
                    <a:pt x="7938" y="9969"/>
                  </a:cubicBezTo>
                  <a:cubicBezTo>
                    <a:pt x="8925" y="8308"/>
                    <a:pt x="9975" y="6646"/>
                    <a:pt x="10888" y="5815"/>
                  </a:cubicBezTo>
                  <a:cubicBezTo>
                    <a:pt x="11800" y="4985"/>
                    <a:pt x="12575" y="4985"/>
                    <a:pt x="13487" y="4569"/>
                  </a:cubicBezTo>
                  <a:cubicBezTo>
                    <a:pt x="14400" y="4154"/>
                    <a:pt x="15450" y="3323"/>
                    <a:pt x="16513" y="2908"/>
                  </a:cubicBezTo>
                  <a:cubicBezTo>
                    <a:pt x="17575" y="2492"/>
                    <a:pt x="18650" y="2492"/>
                    <a:pt x="19500" y="2077"/>
                  </a:cubicBezTo>
                  <a:cubicBezTo>
                    <a:pt x="20350" y="1662"/>
                    <a:pt x="20975" y="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5739046" y="6548236"/>
              <a:ext cx="149797" cy="38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59" fill="norm" stroke="1" extrusionOk="0">
                  <a:moveTo>
                    <a:pt x="3300" y="8864"/>
                  </a:moveTo>
                  <a:cubicBezTo>
                    <a:pt x="2400" y="11848"/>
                    <a:pt x="1500" y="14831"/>
                    <a:pt x="1050" y="16741"/>
                  </a:cubicBezTo>
                  <a:cubicBezTo>
                    <a:pt x="600" y="18650"/>
                    <a:pt x="600" y="19485"/>
                    <a:pt x="600" y="20201"/>
                  </a:cubicBezTo>
                  <a:cubicBezTo>
                    <a:pt x="600" y="20917"/>
                    <a:pt x="600" y="21514"/>
                    <a:pt x="450" y="21454"/>
                  </a:cubicBezTo>
                  <a:cubicBezTo>
                    <a:pt x="300" y="21395"/>
                    <a:pt x="0" y="20679"/>
                    <a:pt x="0" y="18292"/>
                  </a:cubicBezTo>
                  <a:cubicBezTo>
                    <a:pt x="0" y="15905"/>
                    <a:pt x="300" y="11848"/>
                    <a:pt x="1650" y="8745"/>
                  </a:cubicBezTo>
                  <a:cubicBezTo>
                    <a:pt x="3000" y="5642"/>
                    <a:pt x="5400" y="3494"/>
                    <a:pt x="7500" y="2181"/>
                  </a:cubicBezTo>
                  <a:cubicBezTo>
                    <a:pt x="9600" y="869"/>
                    <a:pt x="11400" y="391"/>
                    <a:pt x="13200" y="153"/>
                  </a:cubicBezTo>
                  <a:cubicBezTo>
                    <a:pt x="15000" y="-86"/>
                    <a:pt x="16800" y="-86"/>
                    <a:pt x="18450" y="451"/>
                  </a:cubicBezTo>
                  <a:cubicBezTo>
                    <a:pt x="20100" y="988"/>
                    <a:pt x="21600" y="2062"/>
                    <a:pt x="21150" y="3494"/>
                  </a:cubicBezTo>
                  <a:cubicBezTo>
                    <a:pt x="20700" y="4926"/>
                    <a:pt x="18300" y="6716"/>
                    <a:pt x="14850" y="7969"/>
                  </a:cubicBezTo>
                  <a:cubicBezTo>
                    <a:pt x="11400" y="9222"/>
                    <a:pt x="6900" y="9938"/>
                    <a:pt x="2400" y="10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5863930" y="6718162"/>
              <a:ext cx="127001" cy="230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6480"/>
                  </a:moveTo>
                  <a:cubicBezTo>
                    <a:pt x="1080" y="5695"/>
                    <a:pt x="2160" y="4909"/>
                    <a:pt x="3600" y="4909"/>
                  </a:cubicBezTo>
                  <a:cubicBezTo>
                    <a:pt x="5040" y="4909"/>
                    <a:pt x="6840" y="5695"/>
                    <a:pt x="8640" y="8149"/>
                  </a:cubicBezTo>
                  <a:cubicBezTo>
                    <a:pt x="10440" y="10604"/>
                    <a:pt x="12240" y="14727"/>
                    <a:pt x="12780" y="17280"/>
                  </a:cubicBezTo>
                  <a:cubicBezTo>
                    <a:pt x="13320" y="19833"/>
                    <a:pt x="12600" y="20815"/>
                    <a:pt x="11340" y="21207"/>
                  </a:cubicBezTo>
                  <a:cubicBezTo>
                    <a:pt x="10080" y="21600"/>
                    <a:pt x="8280" y="21404"/>
                    <a:pt x="7020" y="19440"/>
                  </a:cubicBezTo>
                  <a:cubicBezTo>
                    <a:pt x="5760" y="17476"/>
                    <a:pt x="5040" y="13745"/>
                    <a:pt x="6120" y="10604"/>
                  </a:cubicBezTo>
                  <a:cubicBezTo>
                    <a:pt x="7200" y="7462"/>
                    <a:pt x="10080" y="4909"/>
                    <a:pt x="12960" y="3240"/>
                  </a:cubicBezTo>
                  <a:cubicBezTo>
                    <a:pt x="15840" y="1571"/>
                    <a:pt x="18720" y="7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6078698" y="6612505"/>
              <a:ext cx="140833" cy="385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72" fill="norm" stroke="1" extrusionOk="0">
                  <a:moveTo>
                    <a:pt x="21450" y="2351"/>
                  </a:moveTo>
                  <a:cubicBezTo>
                    <a:pt x="19516" y="1524"/>
                    <a:pt x="17581" y="698"/>
                    <a:pt x="15808" y="285"/>
                  </a:cubicBezTo>
                  <a:cubicBezTo>
                    <a:pt x="14035" y="-128"/>
                    <a:pt x="12423" y="-128"/>
                    <a:pt x="10328" y="521"/>
                  </a:cubicBezTo>
                  <a:cubicBezTo>
                    <a:pt x="8232" y="1170"/>
                    <a:pt x="5653" y="2469"/>
                    <a:pt x="3557" y="5124"/>
                  </a:cubicBezTo>
                  <a:cubicBezTo>
                    <a:pt x="1462" y="7780"/>
                    <a:pt x="-150" y="11793"/>
                    <a:pt x="11" y="14626"/>
                  </a:cubicBezTo>
                  <a:cubicBezTo>
                    <a:pt x="172" y="17459"/>
                    <a:pt x="2107" y="19111"/>
                    <a:pt x="4041" y="20056"/>
                  </a:cubicBezTo>
                  <a:cubicBezTo>
                    <a:pt x="5975" y="21000"/>
                    <a:pt x="7910" y="21236"/>
                    <a:pt x="9844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6275460" y="6623882"/>
              <a:ext cx="112164" cy="313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324" fill="norm" stroke="1" extrusionOk="0">
                  <a:moveTo>
                    <a:pt x="3760" y="5550"/>
                  </a:moveTo>
                  <a:cubicBezTo>
                    <a:pt x="3368" y="9438"/>
                    <a:pt x="2975" y="13326"/>
                    <a:pt x="2778" y="15702"/>
                  </a:cubicBezTo>
                  <a:cubicBezTo>
                    <a:pt x="2582" y="18078"/>
                    <a:pt x="2582" y="18942"/>
                    <a:pt x="2582" y="19734"/>
                  </a:cubicBezTo>
                  <a:cubicBezTo>
                    <a:pt x="2582" y="20526"/>
                    <a:pt x="2582" y="21246"/>
                    <a:pt x="1993" y="21318"/>
                  </a:cubicBezTo>
                  <a:cubicBezTo>
                    <a:pt x="1404" y="21390"/>
                    <a:pt x="226" y="20814"/>
                    <a:pt x="29" y="18006"/>
                  </a:cubicBezTo>
                  <a:cubicBezTo>
                    <a:pt x="-167" y="15198"/>
                    <a:pt x="618" y="10158"/>
                    <a:pt x="1993" y="6846"/>
                  </a:cubicBezTo>
                  <a:cubicBezTo>
                    <a:pt x="3368" y="3534"/>
                    <a:pt x="5331" y="1950"/>
                    <a:pt x="7295" y="1014"/>
                  </a:cubicBezTo>
                  <a:cubicBezTo>
                    <a:pt x="9258" y="78"/>
                    <a:pt x="11222" y="-210"/>
                    <a:pt x="12793" y="150"/>
                  </a:cubicBezTo>
                  <a:cubicBezTo>
                    <a:pt x="14364" y="510"/>
                    <a:pt x="15542" y="1518"/>
                    <a:pt x="16131" y="3534"/>
                  </a:cubicBezTo>
                  <a:cubicBezTo>
                    <a:pt x="16720" y="5550"/>
                    <a:pt x="16720" y="8574"/>
                    <a:pt x="16131" y="10374"/>
                  </a:cubicBezTo>
                  <a:cubicBezTo>
                    <a:pt x="15542" y="12174"/>
                    <a:pt x="14364" y="12750"/>
                    <a:pt x="14757" y="13182"/>
                  </a:cubicBezTo>
                  <a:cubicBezTo>
                    <a:pt x="15149" y="13614"/>
                    <a:pt x="17113" y="13902"/>
                    <a:pt x="18684" y="14622"/>
                  </a:cubicBezTo>
                  <a:cubicBezTo>
                    <a:pt x="20255" y="15342"/>
                    <a:pt x="21433" y="16494"/>
                    <a:pt x="20451" y="17718"/>
                  </a:cubicBezTo>
                  <a:cubicBezTo>
                    <a:pt x="19469" y="18942"/>
                    <a:pt x="16328" y="20238"/>
                    <a:pt x="12597" y="20598"/>
                  </a:cubicBezTo>
                  <a:cubicBezTo>
                    <a:pt x="8866" y="20958"/>
                    <a:pt x="4546" y="20382"/>
                    <a:pt x="226" y="19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6515716" y="6584324"/>
              <a:ext cx="167365" cy="357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43" fill="norm" stroke="1" extrusionOk="0">
                  <a:moveTo>
                    <a:pt x="3529" y="10702"/>
                  </a:moveTo>
                  <a:cubicBezTo>
                    <a:pt x="2449" y="11083"/>
                    <a:pt x="1369" y="11464"/>
                    <a:pt x="829" y="12671"/>
                  </a:cubicBezTo>
                  <a:cubicBezTo>
                    <a:pt x="289" y="13878"/>
                    <a:pt x="289" y="15911"/>
                    <a:pt x="289" y="17309"/>
                  </a:cubicBezTo>
                  <a:cubicBezTo>
                    <a:pt x="289" y="18707"/>
                    <a:pt x="289" y="19469"/>
                    <a:pt x="289" y="20168"/>
                  </a:cubicBezTo>
                  <a:cubicBezTo>
                    <a:pt x="289" y="20867"/>
                    <a:pt x="289" y="21502"/>
                    <a:pt x="154" y="21438"/>
                  </a:cubicBezTo>
                  <a:cubicBezTo>
                    <a:pt x="19" y="21375"/>
                    <a:pt x="-251" y="20613"/>
                    <a:pt x="559" y="18135"/>
                  </a:cubicBezTo>
                  <a:cubicBezTo>
                    <a:pt x="1369" y="15657"/>
                    <a:pt x="3259" y="11464"/>
                    <a:pt x="5284" y="8224"/>
                  </a:cubicBezTo>
                  <a:cubicBezTo>
                    <a:pt x="7309" y="4984"/>
                    <a:pt x="9469" y="2697"/>
                    <a:pt x="11224" y="1427"/>
                  </a:cubicBezTo>
                  <a:cubicBezTo>
                    <a:pt x="12979" y="156"/>
                    <a:pt x="14329" y="-98"/>
                    <a:pt x="15409" y="29"/>
                  </a:cubicBezTo>
                  <a:cubicBezTo>
                    <a:pt x="16489" y="156"/>
                    <a:pt x="17299" y="664"/>
                    <a:pt x="18514" y="2888"/>
                  </a:cubicBezTo>
                  <a:cubicBezTo>
                    <a:pt x="19729" y="5111"/>
                    <a:pt x="21349" y="9050"/>
                    <a:pt x="21349" y="12100"/>
                  </a:cubicBezTo>
                  <a:cubicBezTo>
                    <a:pt x="21349" y="15149"/>
                    <a:pt x="19729" y="17309"/>
                    <a:pt x="18109" y="19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6802517" y="6527403"/>
              <a:ext cx="159322" cy="360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77" fill="norm" stroke="1" extrusionOk="0">
                  <a:moveTo>
                    <a:pt x="10395" y="8304"/>
                  </a:moveTo>
                  <a:cubicBezTo>
                    <a:pt x="7553" y="11946"/>
                    <a:pt x="4711" y="15588"/>
                    <a:pt x="2863" y="17911"/>
                  </a:cubicBezTo>
                  <a:cubicBezTo>
                    <a:pt x="1016" y="20234"/>
                    <a:pt x="163" y="21239"/>
                    <a:pt x="21" y="21364"/>
                  </a:cubicBezTo>
                  <a:cubicBezTo>
                    <a:pt x="-121" y="21490"/>
                    <a:pt x="447" y="20737"/>
                    <a:pt x="2295" y="18037"/>
                  </a:cubicBezTo>
                  <a:cubicBezTo>
                    <a:pt x="4142" y="15337"/>
                    <a:pt x="7268" y="10690"/>
                    <a:pt x="9542" y="7676"/>
                  </a:cubicBezTo>
                  <a:cubicBezTo>
                    <a:pt x="11816" y="4662"/>
                    <a:pt x="13237" y="3281"/>
                    <a:pt x="14658" y="2150"/>
                  </a:cubicBezTo>
                  <a:cubicBezTo>
                    <a:pt x="16079" y="1020"/>
                    <a:pt x="17500" y="141"/>
                    <a:pt x="18637" y="16"/>
                  </a:cubicBezTo>
                  <a:cubicBezTo>
                    <a:pt x="19774" y="-110"/>
                    <a:pt x="20626" y="518"/>
                    <a:pt x="21053" y="2464"/>
                  </a:cubicBezTo>
                  <a:cubicBezTo>
                    <a:pt x="21479" y="4411"/>
                    <a:pt x="21479" y="7676"/>
                    <a:pt x="21195" y="10753"/>
                  </a:cubicBezTo>
                  <a:cubicBezTo>
                    <a:pt x="20911" y="13830"/>
                    <a:pt x="20342" y="16718"/>
                    <a:pt x="19774" y="19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6860880" y="6740569"/>
              <a:ext cx="1397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273" y="11918"/>
                    <a:pt x="6545" y="3818"/>
                    <a:pt x="10145" y="1118"/>
                  </a:cubicBezTo>
                  <a:cubicBezTo>
                    <a:pt x="13745" y="-1582"/>
                    <a:pt x="1767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7095830" y="6534012"/>
              <a:ext cx="11600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600" fill="norm" stroke="1" extrusionOk="0">
                  <a:moveTo>
                    <a:pt x="0" y="0"/>
                  </a:moveTo>
                  <a:cubicBezTo>
                    <a:pt x="6171" y="2700"/>
                    <a:pt x="12343" y="5400"/>
                    <a:pt x="16200" y="8269"/>
                  </a:cubicBezTo>
                  <a:cubicBezTo>
                    <a:pt x="20057" y="11138"/>
                    <a:pt x="21600" y="14175"/>
                    <a:pt x="21021" y="16425"/>
                  </a:cubicBezTo>
                  <a:cubicBezTo>
                    <a:pt x="20443" y="18675"/>
                    <a:pt x="17743" y="20138"/>
                    <a:pt x="150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8029280" y="6324462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09" y="3600"/>
                    <a:pt x="12218" y="7200"/>
                    <a:pt x="15818" y="10800"/>
                  </a:cubicBezTo>
                  <a:cubicBezTo>
                    <a:pt x="19418" y="14400"/>
                    <a:pt x="20509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8022930" y="6470512"/>
              <a:ext cx="247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6822780" y="5638662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6708480" y="5670412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6549730" y="5714862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6517980" y="5765662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6416380" y="5879962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6422730" y="5994262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6422458" y="6121262"/>
              <a:ext cx="57423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11671" y="0"/>
                  </a:moveTo>
                  <a:cubicBezTo>
                    <a:pt x="6271" y="2160"/>
                    <a:pt x="871" y="4320"/>
                    <a:pt x="99" y="6120"/>
                  </a:cubicBezTo>
                  <a:cubicBezTo>
                    <a:pt x="-672" y="7920"/>
                    <a:pt x="3185" y="9360"/>
                    <a:pt x="7428" y="11880"/>
                  </a:cubicBezTo>
                  <a:cubicBezTo>
                    <a:pt x="11671" y="14400"/>
                    <a:pt x="16299" y="18000"/>
                    <a:pt x="209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6625930" y="6270669"/>
              <a:ext cx="2730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358" y="11918"/>
                    <a:pt x="10716" y="3818"/>
                    <a:pt x="14316" y="1118"/>
                  </a:cubicBezTo>
                  <a:cubicBezTo>
                    <a:pt x="17916" y="-1582"/>
                    <a:pt x="1975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7095830" y="6273662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7368880" y="6203812"/>
              <a:ext cx="82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7540330" y="6000612"/>
              <a:ext cx="6524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600" fill="norm" stroke="1" extrusionOk="0">
                  <a:moveTo>
                    <a:pt x="0" y="21600"/>
                  </a:moveTo>
                  <a:cubicBezTo>
                    <a:pt x="3375" y="17788"/>
                    <a:pt x="6750" y="13976"/>
                    <a:pt x="10800" y="11012"/>
                  </a:cubicBezTo>
                  <a:cubicBezTo>
                    <a:pt x="14850" y="8047"/>
                    <a:pt x="19575" y="5929"/>
                    <a:pt x="20588" y="4235"/>
                  </a:cubicBezTo>
                  <a:cubicBezTo>
                    <a:pt x="21600" y="2541"/>
                    <a:pt x="18900" y="1271"/>
                    <a:pt x="16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7197430" y="5695812"/>
              <a:ext cx="139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6770086" y="5725118"/>
              <a:ext cx="52695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0296" fill="norm" stroke="1" extrusionOk="0">
                  <a:moveTo>
                    <a:pt x="20682" y="1782"/>
                  </a:moveTo>
                  <a:cubicBezTo>
                    <a:pt x="13205" y="239"/>
                    <a:pt x="5728" y="-1304"/>
                    <a:pt x="2405" y="1782"/>
                  </a:cubicBezTo>
                  <a:cubicBezTo>
                    <a:pt x="-918" y="4867"/>
                    <a:pt x="-87" y="12582"/>
                    <a:pt x="744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6568780" y="6470512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6333830" y="6527662"/>
              <a:ext cx="69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0"/>
                    <a:pt x="15055" y="0"/>
                    <a:pt x="11782" y="0"/>
                  </a:cubicBezTo>
                  <a:cubicBezTo>
                    <a:pt x="8509" y="0"/>
                    <a:pt x="5236" y="0"/>
                    <a:pt x="3273" y="3600"/>
                  </a:cubicBezTo>
                  <a:cubicBezTo>
                    <a:pt x="1309" y="7200"/>
                    <a:pt x="655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6225880" y="6622912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6154904" y="6845162"/>
              <a:ext cx="39227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1920"/>
                    <a:pt x="-1585" y="3840"/>
                    <a:pt x="575" y="7440"/>
                  </a:cubicBezTo>
                  <a:cubicBezTo>
                    <a:pt x="2735" y="11040"/>
                    <a:pt x="11375" y="1632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6238580" y="7042012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4400"/>
                    <a:pt x="9341" y="7200"/>
                    <a:pt x="12941" y="3600"/>
                  </a:cubicBezTo>
                  <a:cubicBezTo>
                    <a:pt x="16541" y="0"/>
                    <a:pt x="1907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6886280" y="6934062"/>
              <a:ext cx="101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5840"/>
                    <a:pt x="9900" y="10080"/>
                    <a:pt x="13500" y="6480"/>
                  </a:cubicBezTo>
                  <a:cubicBezTo>
                    <a:pt x="17100" y="2880"/>
                    <a:pt x="1935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7127580" y="6686412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6689430" y="6494689"/>
              <a:ext cx="2222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21600" y="20297"/>
                  </a:moveTo>
                  <a:cubicBezTo>
                    <a:pt x="17486" y="11040"/>
                    <a:pt x="13371" y="1783"/>
                    <a:pt x="9771" y="240"/>
                  </a:cubicBezTo>
                  <a:cubicBezTo>
                    <a:pt x="6171" y="-1303"/>
                    <a:pt x="3086" y="4868"/>
                    <a:pt x="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8829380" y="5888032"/>
              <a:ext cx="195052" cy="651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82" fill="norm" stroke="1" extrusionOk="0">
                  <a:moveTo>
                    <a:pt x="0" y="7444"/>
                  </a:moveTo>
                  <a:cubicBezTo>
                    <a:pt x="460" y="8278"/>
                    <a:pt x="919" y="9111"/>
                    <a:pt x="1379" y="10500"/>
                  </a:cubicBezTo>
                  <a:cubicBezTo>
                    <a:pt x="1838" y="11889"/>
                    <a:pt x="2298" y="13834"/>
                    <a:pt x="2183" y="15466"/>
                  </a:cubicBezTo>
                  <a:cubicBezTo>
                    <a:pt x="2068" y="17098"/>
                    <a:pt x="1379" y="18418"/>
                    <a:pt x="919" y="19460"/>
                  </a:cubicBezTo>
                  <a:cubicBezTo>
                    <a:pt x="460" y="20502"/>
                    <a:pt x="230" y="21266"/>
                    <a:pt x="115" y="21370"/>
                  </a:cubicBezTo>
                  <a:cubicBezTo>
                    <a:pt x="0" y="21474"/>
                    <a:pt x="0" y="20918"/>
                    <a:pt x="115" y="19286"/>
                  </a:cubicBezTo>
                  <a:cubicBezTo>
                    <a:pt x="230" y="17654"/>
                    <a:pt x="460" y="14945"/>
                    <a:pt x="919" y="12549"/>
                  </a:cubicBezTo>
                  <a:cubicBezTo>
                    <a:pt x="1379" y="10153"/>
                    <a:pt x="2068" y="8069"/>
                    <a:pt x="3332" y="6055"/>
                  </a:cubicBezTo>
                  <a:cubicBezTo>
                    <a:pt x="4596" y="4041"/>
                    <a:pt x="6434" y="2097"/>
                    <a:pt x="8043" y="1055"/>
                  </a:cubicBezTo>
                  <a:cubicBezTo>
                    <a:pt x="9651" y="13"/>
                    <a:pt x="11030" y="-126"/>
                    <a:pt x="12868" y="82"/>
                  </a:cubicBezTo>
                  <a:cubicBezTo>
                    <a:pt x="14706" y="291"/>
                    <a:pt x="17004" y="846"/>
                    <a:pt x="18728" y="2166"/>
                  </a:cubicBezTo>
                  <a:cubicBezTo>
                    <a:pt x="20451" y="3486"/>
                    <a:pt x="21600" y="5569"/>
                    <a:pt x="21026" y="7132"/>
                  </a:cubicBezTo>
                  <a:cubicBezTo>
                    <a:pt x="20451" y="8695"/>
                    <a:pt x="18153" y="9736"/>
                    <a:pt x="15740" y="10396"/>
                  </a:cubicBezTo>
                  <a:cubicBezTo>
                    <a:pt x="13328" y="11056"/>
                    <a:pt x="10800" y="11334"/>
                    <a:pt x="8962" y="11334"/>
                  </a:cubicBezTo>
                  <a:cubicBezTo>
                    <a:pt x="7123" y="11334"/>
                    <a:pt x="5974" y="11056"/>
                    <a:pt x="5515" y="10639"/>
                  </a:cubicBezTo>
                  <a:cubicBezTo>
                    <a:pt x="5055" y="10223"/>
                    <a:pt x="5285" y="9667"/>
                    <a:pt x="5515" y="9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9013530" y="6178412"/>
              <a:ext cx="241301" cy="292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0" y="4629"/>
                  </a:moveTo>
                  <a:cubicBezTo>
                    <a:pt x="3032" y="7406"/>
                    <a:pt x="6063" y="10183"/>
                    <a:pt x="7674" y="12343"/>
                  </a:cubicBezTo>
                  <a:cubicBezTo>
                    <a:pt x="9284" y="14503"/>
                    <a:pt x="9474" y="16046"/>
                    <a:pt x="9000" y="17511"/>
                  </a:cubicBezTo>
                  <a:cubicBezTo>
                    <a:pt x="8526" y="18977"/>
                    <a:pt x="7389" y="20366"/>
                    <a:pt x="6347" y="20983"/>
                  </a:cubicBezTo>
                  <a:cubicBezTo>
                    <a:pt x="5305" y="21600"/>
                    <a:pt x="4358" y="21446"/>
                    <a:pt x="3695" y="20211"/>
                  </a:cubicBezTo>
                  <a:cubicBezTo>
                    <a:pt x="3032" y="18977"/>
                    <a:pt x="2653" y="16663"/>
                    <a:pt x="3600" y="14040"/>
                  </a:cubicBezTo>
                  <a:cubicBezTo>
                    <a:pt x="4547" y="11417"/>
                    <a:pt x="6821" y="8486"/>
                    <a:pt x="10042" y="6094"/>
                  </a:cubicBezTo>
                  <a:cubicBezTo>
                    <a:pt x="13263" y="3703"/>
                    <a:pt x="17432" y="18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9394650" y="5983517"/>
              <a:ext cx="209431" cy="477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364" fill="norm" stroke="1" extrusionOk="0">
                  <a:moveTo>
                    <a:pt x="20953" y="1334"/>
                  </a:moveTo>
                  <a:cubicBezTo>
                    <a:pt x="20741" y="860"/>
                    <a:pt x="20529" y="387"/>
                    <a:pt x="19894" y="150"/>
                  </a:cubicBezTo>
                  <a:cubicBezTo>
                    <a:pt x="19259" y="-87"/>
                    <a:pt x="18200" y="-87"/>
                    <a:pt x="16294" y="481"/>
                  </a:cubicBezTo>
                  <a:cubicBezTo>
                    <a:pt x="14388" y="1050"/>
                    <a:pt x="11635" y="2187"/>
                    <a:pt x="8565" y="4318"/>
                  </a:cubicBezTo>
                  <a:cubicBezTo>
                    <a:pt x="5494" y="6450"/>
                    <a:pt x="2106" y="9576"/>
                    <a:pt x="729" y="12276"/>
                  </a:cubicBezTo>
                  <a:cubicBezTo>
                    <a:pt x="-647" y="14976"/>
                    <a:pt x="-12" y="17250"/>
                    <a:pt x="2106" y="18766"/>
                  </a:cubicBezTo>
                  <a:cubicBezTo>
                    <a:pt x="4224" y="20281"/>
                    <a:pt x="7824" y="21039"/>
                    <a:pt x="10259" y="21276"/>
                  </a:cubicBezTo>
                  <a:cubicBezTo>
                    <a:pt x="12694" y="21513"/>
                    <a:pt x="13965" y="21229"/>
                    <a:pt x="15235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9587146" y="6058125"/>
              <a:ext cx="283635" cy="30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25" fill="norm" stroke="1" extrusionOk="0">
                  <a:moveTo>
                    <a:pt x="21440" y="421"/>
                  </a:moveTo>
                  <a:cubicBezTo>
                    <a:pt x="20640" y="123"/>
                    <a:pt x="19840" y="-175"/>
                    <a:pt x="18720" y="123"/>
                  </a:cubicBezTo>
                  <a:cubicBezTo>
                    <a:pt x="17600" y="421"/>
                    <a:pt x="16160" y="1315"/>
                    <a:pt x="13600" y="3251"/>
                  </a:cubicBezTo>
                  <a:cubicBezTo>
                    <a:pt x="11040" y="5188"/>
                    <a:pt x="7360" y="8167"/>
                    <a:pt x="4880" y="10551"/>
                  </a:cubicBezTo>
                  <a:cubicBezTo>
                    <a:pt x="2400" y="12934"/>
                    <a:pt x="1120" y="14722"/>
                    <a:pt x="480" y="15988"/>
                  </a:cubicBezTo>
                  <a:cubicBezTo>
                    <a:pt x="-160" y="17254"/>
                    <a:pt x="-160" y="17999"/>
                    <a:pt x="480" y="18818"/>
                  </a:cubicBezTo>
                  <a:cubicBezTo>
                    <a:pt x="1120" y="19637"/>
                    <a:pt x="2400" y="20531"/>
                    <a:pt x="5120" y="20978"/>
                  </a:cubicBezTo>
                  <a:cubicBezTo>
                    <a:pt x="7840" y="21425"/>
                    <a:pt x="12000" y="21425"/>
                    <a:pt x="16160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9642180" y="6260962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10124780" y="5632312"/>
              <a:ext cx="88901" cy="95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1872"/>
                    <a:pt x="16457" y="3744"/>
                    <a:pt x="14400" y="5592"/>
                  </a:cubicBezTo>
                  <a:cubicBezTo>
                    <a:pt x="12343" y="7440"/>
                    <a:pt x="10800" y="9264"/>
                    <a:pt x="8743" y="11040"/>
                  </a:cubicBezTo>
                  <a:cubicBezTo>
                    <a:pt x="6686" y="12816"/>
                    <a:pt x="4114" y="14544"/>
                    <a:pt x="2571" y="16296"/>
                  </a:cubicBezTo>
                  <a:cubicBezTo>
                    <a:pt x="1029" y="18048"/>
                    <a:pt x="514" y="198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10302580" y="6172062"/>
              <a:ext cx="25401" cy="232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21600" y="0"/>
                  </a:moveTo>
                  <a:cubicBezTo>
                    <a:pt x="19800" y="5400"/>
                    <a:pt x="18000" y="10800"/>
                    <a:pt x="17100" y="14079"/>
                  </a:cubicBezTo>
                  <a:cubicBezTo>
                    <a:pt x="16200" y="17357"/>
                    <a:pt x="16200" y="18514"/>
                    <a:pt x="15300" y="19575"/>
                  </a:cubicBezTo>
                  <a:cubicBezTo>
                    <a:pt x="14400" y="20636"/>
                    <a:pt x="12600" y="21600"/>
                    <a:pt x="9900" y="21021"/>
                  </a:cubicBezTo>
                  <a:cubicBezTo>
                    <a:pt x="7200" y="20443"/>
                    <a:pt x="3600" y="18321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10296230" y="6038252"/>
              <a:ext cx="131002" cy="40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285" fill="norm" stroke="1" extrusionOk="0">
                  <a:moveTo>
                    <a:pt x="0" y="6774"/>
                  </a:moveTo>
                  <a:cubicBezTo>
                    <a:pt x="0" y="4749"/>
                    <a:pt x="0" y="2724"/>
                    <a:pt x="686" y="1486"/>
                  </a:cubicBezTo>
                  <a:cubicBezTo>
                    <a:pt x="1371" y="249"/>
                    <a:pt x="2743" y="-201"/>
                    <a:pt x="5829" y="80"/>
                  </a:cubicBezTo>
                  <a:cubicBezTo>
                    <a:pt x="8914" y="361"/>
                    <a:pt x="13714" y="1374"/>
                    <a:pt x="15943" y="3343"/>
                  </a:cubicBezTo>
                  <a:cubicBezTo>
                    <a:pt x="18171" y="5311"/>
                    <a:pt x="17829" y="8236"/>
                    <a:pt x="16971" y="9980"/>
                  </a:cubicBezTo>
                  <a:cubicBezTo>
                    <a:pt x="16114" y="11724"/>
                    <a:pt x="14743" y="12287"/>
                    <a:pt x="13200" y="12680"/>
                  </a:cubicBezTo>
                  <a:cubicBezTo>
                    <a:pt x="11657" y="13074"/>
                    <a:pt x="9943" y="13299"/>
                    <a:pt x="9943" y="13299"/>
                  </a:cubicBezTo>
                  <a:cubicBezTo>
                    <a:pt x="9943" y="13299"/>
                    <a:pt x="11657" y="13074"/>
                    <a:pt x="13543" y="13186"/>
                  </a:cubicBezTo>
                  <a:cubicBezTo>
                    <a:pt x="15429" y="13299"/>
                    <a:pt x="17486" y="13749"/>
                    <a:pt x="19029" y="14593"/>
                  </a:cubicBezTo>
                  <a:cubicBezTo>
                    <a:pt x="20571" y="15436"/>
                    <a:pt x="21600" y="16674"/>
                    <a:pt x="21086" y="17799"/>
                  </a:cubicBezTo>
                  <a:cubicBezTo>
                    <a:pt x="20571" y="18924"/>
                    <a:pt x="18514" y="19936"/>
                    <a:pt x="16457" y="20555"/>
                  </a:cubicBezTo>
                  <a:cubicBezTo>
                    <a:pt x="14400" y="21174"/>
                    <a:pt x="12343" y="21399"/>
                    <a:pt x="9771" y="21230"/>
                  </a:cubicBezTo>
                  <a:cubicBezTo>
                    <a:pt x="7200" y="21062"/>
                    <a:pt x="4114" y="20499"/>
                    <a:pt x="1029" y="1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10595473" y="6124926"/>
              <a:ext cx="171853" cy="301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193" fill="norm" stroke="1" extrusionOk="0">
                  <a:moveTo>
                    <a:pt x="3761" y="5999"/>
                  </a:moveTo>
                  <a:cubicBezTo>
                    <a:pt x="3504" y="9723"/>
                    <a:pt x="3247" y="13447"/>
                    <a:pt x="2990" y="15756"/>
                  </a:cubicBezTo>
                  <a:cubicBezTo>
                    <a:pt x="2733" y="18065"/>
                    <a:pt x="2475" y="18959"/>
                    <a:pt x="1961" y="19778"/>
                  </a:cubicBezTo>
                  <a:cubicBezTo>
                    <a:pt x="1447" y="20597"/>
                    <a:pt x="675" y="21342"/>
                    <a:pt x="290" y="21044"/>
                  </a:cubicBezTo>
                  <a:cubicBezTo>
                    <a:pt x="-96" y="20746"/>
                    <a:pt x="-96" y="19405"/>
                    <a:pt x="290" y="16352"/>
                  </a:cubicBezTo>
                  <a:cubicBezTo>
                    <a:pt x="675" y="13298"/>
                    <a:pt x="1447" y="8531"/>
                    <a:pt x="2733" y="5477"/>
                  </a:cubicBezTo>
                  <a:cubicBezTo>
                    <a:pt x="4018" y="2423"/>
                    <a:pt x="5818" y="1083"/>
                    <a:pt x="7361" y="412"/>
                  </a:cubicBezTo>
                  <a:cubicBezTo>
                    <a:pt x="8904" y="-258"/>
                    <a:pt x="10190" y="-258"/>
                    <a:pt x="12633" y="1530"/>
                  </a:cubicBezTo>
                  <a:cubicBezTo>
                    <a:pt x="15075" y="3317"/>
                    <a:pt x="18675" y="6892"/>
                    <a:pt x="20090" y="10170"/>
                  </a:cubicBezTo>
                  <a:cubicBezTo>
                    <a:pt x="21504" y="13447"/>
                    <a:pt x="20733" y="16426"/>
                    <a:pt x="19961" y="18214"/>
                  </a:cubicBezTo>
                  <a:cubicBezTo>
                    <a:pt x="19190" y="20001"/>
                    <a:pt x="18418" y="20597"/>
                    <a:pt x="17647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10951257" y="6085587"/>
              <a:ext cx="189524" cy="367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59" fill="norm" stroke="1" extrusionOk="0">
                  <a:moveTo>
                    <a:pt x="5649" y="8376"/>
                  </a:moveTo>
                  <a:cubicBezTo>
                    <a:pt x="5889" y="7635"/>
                    <a:pt x="6129" y="6894"/>
                    <a:pt x="6369" y="6833"/>
                  </a:cubicBezTo>
                  <a:cubicBezTo>
                    <a:pt x="6609" y="6771"/>
                    <a:pt x="6849" y="7388"/>
                    <a:pt x="6129" y="9301"/>
                  </a:cubicBezTo>
                  <a:cubicBezTo>
                    <a:pt x="5409" y="11214"/>
                    <a:pt x="3729" y="14424"/>
                    <a:pt x="2769" y="16460"/>
                  </a:cubicBezTo>
                  <a:cubicBezTo>
                    <a:pt x="1809" y="18497"/>
                    <a:pt x="1569" y="19361"/>
                    <a:pt x="1209" y="20101"/>
                  </a:cubicBezTo>
                  <a:cubicBezTo>
                    <a:pt x="849" y="20842"/>
                    <a:pt x="369" y="21459"/>
                    <a:pt x="129" y="21459"/>
                  </a:cubicBezTo>
                  <a:cubicBezTo>
                    <a:pt x="-111" y="21459"/>
                    <a:pt x="-111" y="20842"/>
                    <a:pt x="969" y="18620"/>
                  </a:cubicBezTo>
                  <a:cubicBezTo>
                    <a:pt x="2049" y="16398"/>
                    <a:pt x="4209" y="12572"/>
                    <a:pt x="6729" y="9301"/>
                  </a:cubicBezTo>
                  <a:cubicBezTo>
                    <a:pt x="9249" y="6030"/>
                    <a:pt x="12129" y="3315"/>
                    <a:pt x="14169" y="1772"/>
                  </a:cubicBezTo>
                  <a:cubicBezTo>
                    <a:pt x="16209" y="229"/>
                    <a:pt x="17409" y="-141"/>
                    <a:pt x="18369" y="44"/>
                  </a:cubicBezTo>
                  <a:cubicBezTo>
                    <a:pt x="19329" y="229"/>
                    <a:pt x="20049" y="970"/>
                    <a:pt x="20529" y="3500"/>
                  </a:cubicBezTo>
                  <a:cubicBezTo>
                    <a:pt x="21009" y="6030"/>
                    <a:pt x="21249" y="10350"/>
                    <a:pt x="21369" y="13189"/>
                  </a:cubicBezTo>
                  <a:cubicBezTo>
                    <a:pt x="21489" y="16028"/>
                    <a:pt x="21489" y="17386"/>
                    <a:pt x="21489" y="18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1039180" y="6280012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11312230" y="5899012"/>
              <a:ext cx="139965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0" y="0"/>
                  </a:moveTo>
                  <a:cubicBezTo>
                    <a:pt x="5481" y="1750"/>
                    <a:pt x="10961" y="3499"/>
                    <a:pt x="14830" y="5450"/>
                  </a:cubicBezTo>
                  <a:cubicBezTo>
                    <a:pt x="18699" y="7402"/>
                    <a:pt x="20955" y="9555"/>
                    <a:pt x="21278" y="11742"/>
                  </a:cubicBezTo>
                  <a:cubicBezTo>
                    <a:pt x="21600" y="13929"/>
                    <a:pt x="19988" y="16150"/>
                    <a:pt x="16281" y="17798"/>
                  </a:cubicBezTo>
                  <a:cubicBezTo>
                    <a:pt x="12573" y="19447"/>
                    <a:pt x="6770" y="20523"/>
                    <a:pt x="9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8721430" y="6673712"/>
              <a:ext cx="2076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927"/>
                  </a:moveTo>
                  <a:cubicBezTo>
                    <a:pt x="1013" y="3927"/>
                    <a:pt x="2026" y="3927"/>
                    <a:pt x="3006" y="3273"/>
                  </a:cubicBezTo>
                  <a:cubicBezTo>
                    <a:pt x="3985" y="2618"/>
                    <a:pt x="4932" y="1309"/>
                    <a:pt x="5868" y="655"/>
                  </a:cubicBezTo>
                  <a:cubicBezTo>
                    <a:pt x="6804" y="0"/>
                    <a:pt x="7728" y="0"/>
                    <a:pt x="8510" y="0"/>
                  </a:cubicBezTo>
                  <a:cubicBezTo>
                    <a:pt x="9292" y="0"/>
                    <a:pt x="9930" y="0"/>
                    <a:pt x="10591" y="0"/>
                  </a:cubicBezTo>
                  <a:cubicBezTo>
                    <a:pt x="11251" y="0"/>
                    <a:pt x="11934" y="0"/>
                    <a:pt x="12749" y="327"/>
                  </a:cubicBezTo>
                  <a:cubicBezTo>
                    <a:pt x="13563" y="655"/>
                    <a:pt x="14510" y="1309"/>
                    <a:pt x="15347" y="2291"/>
                  </a:cubicBezTo>
                  <a:cubicBezTo>
                    <a:pt x="16183" y="3273"/>
                    <a:pt x="16910" y="4582"/>
                    <a:pt x="17725" y="5891"/>
                  </a:cubicBezTo>
                  <a:cubicBezTo>
                    <a:pt x="18539" y="7200"/>
                    <a:pt x="19442" y="8509"/>
                    <a:pt x="20103" y="11127"/>
                  </a:cubicBezTo>
                  <a:cubicBezTo>
                    <a:pt x="20763" y="13745"/>
                    <a:pt x="21182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8880180" y="6826112"/>
              <a:ext cx="1847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40" y="17760"/>
                    <a:pt x="1880" y="13920"/>
                    <a:pt x="2746" y="11280"/>
                  </a:cubicBezTo>
                  <a:cubicBezTo>
                    <a:pt x="3612" y="8640"/>
                    <a:pt x="4404" y="7200"/>
                    <a:pt x="5258" y="5520"/>
                  </a:cubicBezTo>
                  <a:cubicBezTo>
                    <a:pt x="6111" y="3840"/>
                    <a:pt x="7027" y="1920"/>
                    <a:pt x="8004" y="960"/>
                  </a:cubicBezTo>
                  <a:cubicBezTo>
                    <a:pt x="8981" y="0"/>
                    <a:pt x="10021" y="0"/>
                    <a:pt x="11072" y="0"/>
                  </a:cubicBezTo>
                  <a:cubicBezTo>
                    <a:pt x="12124" y="0"/>
                    <a:pt x="13188" y="0"/>
                    <a:pt x="14227" y="240"/>
                  </a:cubicBezTo>
                  <a:cubicBezTo>
                    <a:pt x="15266" y="480"/>
                    <a:pt x="16280" y="960"/>
                    <a:pt x="17419" y="2160"/>
                  </a:cubicBezTo>
                  <a:cubicBezTo>
                    <a:pt x="18557" y="3360"/>
                    <a:pt x="19819" y="5280"/>
                    <a:pt x="20536" y="6480"/>
                  </a:cubicBezTo>
                  <a:cubicBezTo>
                    <a:pt x="21254" y="7680"/>
                    <a:pt x="21427" y="816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8086430" y="7505562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8137230" y="7588112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5300"/>
                    <a:pt x="8229" y="9000"/>
                    <a:pt x="11829" y="5400"/>
                  </a:cubicBezTo>
                  <a:cubicBezTo>
                    <a:pt x="15429" y="1800"/>
                    <a:pt x="1851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8600780" y="7199556"/>
              <a:ext cx="161001" cy="496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481" fill="norm" stroke="1" extrusionOk="0">
                  <a:moveTo>
                    <a:pt x="1662" y="8839"/>
                  </a:moveTo>
                  <a:cubicBezTo>
                    <a:pt x="1662" y="11676"/>
                    <a:pt x="1662" y="14514"/>
                    <a:pt x="1662" y="16481"/>
                  </a:cubicBezTo>
                  <a:cubicBezTo>
                    <a:pt x="1662" y="18449"/>
                    <a:pt x="1662" y="19547"/>
                    <a:pt x="1523" y="20325"/>
                  </a:cubicBezTo>
                  <a:cubicBezTo>
                    <a:pt x="1385" y="21103"/>
                    <a:pt x="1108" y="21561"/>
                    <a:pt x="969" y="21469"/>
                  </a:cubicBezTo>
                  <a:cubicBezTo>
                    <a:pt x="831" y="21378"/>
                    <a:pt x="831" y="20737"/>
                    <a:pt x="969" y="18724"/>
                  </a:cubicBezTo>
                  <a:cubicBezTo>
                    <a:pt x="1108" y="16710"/>
                    <a:pt x="1385" y="13324"/>
                    <a:pt x="2077" y="10441"/>
                  </a:cubicBezTo>
                  <a:cubicBezTo>
                    <a:pt x="2769" y="7558"/>
                    <a:pt x="3877" y="5178"/>
                    <a:pt x="4708" y="3622"/>
                  </a:cubicBezTo>
                  <a:cubicBezTo>
                    <a:pt x="5538" y="2066"/>
                    <a:pt x="6092" y="1334"/>
                    <a:pt x="6923" y="830"/>
                  </a:cubicBezTo>
                  <a:cubicBezTo>
                    <a:pt x="7754" y="327"/>
                    <a:pt x="8862" y="53"/>
                    <a:pt x="10108" y="7"/>
                  </a:cubicBezTo>
                  <a:cubicBezTo>
                    <a:pt x="11354" y="-39"/>
                    <a:pt x="12738" y="144"/>
                    <a:pt x="14954" y="1105"/>
                  </a:cubicBezTo>
                  <a:cubicBezTo>
                    <a:pt x="17169" y="2066"/>
                    <a:pt x="20215" y="3805"/>
                    <a:pt x="20908" y="5453"/>
                  </a:cubicBezTo>
                  <a:cubicBezTo>
                    <a:pt x="21600" y="7100"/>
                    <a:pt x="19938" y="8656"/>
                    <a:pt x="16892" y="9708"/>
                  </a:cubicBezTo>
                  <a:cubicBezTo>
                    <a:pt x="13846" y="10761"/>
                    <a:pt x="9415" y="11310"/>
                    <a:pt x="6508" y="11585"/>
                  </a:cubicBezTo>
                  <a:cubicBezTo>
                    <a:pt x="3600" y="11859"/>
                    <a:pt x="2215" y="11859"/>
                    <a:pt x="1385" y="11630"/>
                  </a:cubicBezTo>
                  <a:cubicBezTo>
                    <a:pt x="554" y="11402"/>
                    <a:pt x="277" y="10944"/>
                    <a:pt x="0" y="10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8715080" y="7429362"/>
              <a:ext cx="184151" cy="22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5945"/>
                  </a:moveTo>
                  <a:cubicBezTo>
                    <a:pt x="497" y="4954"/>
                    <a:pt x="993" y="3963"/>
                    <a:pt x="1862" y="3468"/>
                  </a:cubicBezTo>
                  <a:cubicBezTo>
                    <a:pt x="2731" y="2972"/>
                    <a:pt x="3972" y="2972"/>
                    <a:pt x="5710" y="3864"/>
                  </a:cubicBezTo>
                  <a:cubicBezTo>
                    <a:pt x="7448" y="4756"/>
                    <a:pt x="9683" y="6539"/>
                    <a:pt x="10428" y="9512"/>
                  </a:cubicBezTo>
                  <a:cubicBezTo>
                    <a:pt x="11172" y="12484"/>
                    <a:pt x="10428" y="16646"/>
                    <a:pt x="9434" y="18925"/>
                  </a:cubicBezTo>
                  <a:cubicBezTo>
                    <a:pt x="8441" y="21204"/>
                    <a:pt x="7200" y="21600"/>
                    <a:pt x="6331" y="21303"/>
                  </a:cubicBezTo>
                  <a:cubicBezTo>
                    <a:pt x="5462" y="21006"/>
                    <a:pt x="4966" y="20015"/>
                    <a:pt x="5959" y="16943"/>
                  </a:cubicBezTo>
                  <a:cubicBezTo>
                    <a:pt x="6952" y="13872"/>
                    <a:pt x="9434" y="8719"/>
                    <a:pt x="12290" y="5549"/>
                  </a:cubicBezTo>
                  <a:cubicBezTo>
                    <a:pt x="15145" y="2378"/>
                    <a:pt x="18372" y="11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8970873" y="7284901"/>
              <a:ext cx="176008" cy="404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516" fill="norm" stroke="1" extrusionOk="0">
                  <a:moveTo>
                    <a:pt x="20885" y="2953"/>
                  </a:moveTo>
                  <a:cubicBezTo>
                    <a:pt x="20634" y="2391"/>
                    <a:pt x="20383" y="1828"/>
                    <a:pt x="19880" y="1322"/>
                  </a:cubicBezTo>
                  <a:cubicBezTo>
                    <a:pt x="19378" y="816"/>
                    <a:pt x="18625" y="366"/>
                    <a:pt x="17620" y="141"/>
                  </a:cubicBezTo>
                  <a:cubicBezTo>
                    <a:pt x="16615" y="-84"/>
                    <a:pt x="15359" y="-84"/>
                    <a:pt x="13852" y="478"/>
                  </a:cubicBezTo>
                  <a:cubicBezTo>
                    <a:pt x="12345" y="1041"/>
                    <a:pt x="10587" y="2166"/>
                    <a:pt x="7950" y="4416"/>
                  </a:cubicBezTo>
                  <a:cubicBezTo>
                    <a:pt x="5313" y="6666"/>
                    <a:pt x="1797" y="10041"/>
                    <a:pt x="541" y="12910"/>
                  </a:cubicBezTo>
                  <a:cubicBezTo>
                    <a:pt x="-715" y="15779"/>
                    <a:pt x="290" y="18141"/>
                    <a:pt x="2801" y="19491"/>
                  </a:cubicBezTo>
                  <a:cubicBezTo>
                    <a:pt x="5313" y="20841"/>
                    <a:pt x="9332" y="21179"/>
                    <a:pt x="1335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9217340" y="7290716"/>
              <a:ext cx="183541" cy="324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32" fill="norm" stroke="1" extrusionOk="0">
                  <a:moveTo>
                    <a:pt x="20783" y="2439"/>
                  </a:moveTo>
                  <a:cubicBezTo>
                    <a:pt x="20535" y="1463"/>
                    <a:pt x="20287" y="488"/>
                    <a:pt x="19542" y="139"/>
                  </a:cubicBezTo>
                  <a:cubicBezTo>
                    <a:pt x="18797" y="-209"/>
                    <a:pt x="17556" y="70"/>
                    <a:pt x="15445" y="1254"/>
                  </a:cubicBezTo>
                  <a:cubicBezTo>
                    <a:pt x="13335" y="2439"/>
                    <a:pt x="10356" y="4529"/>
                    <a:pt x="7625" y="7037"/>
                  </a:cubicBezTo>
                  <a:cubicBezTo>
                    <a:pt x="4894" y="9546"/>
                    <a:pt x="2411" y="12472"/>
                    <a:pt x="1169" y="14423"/>
                  </a:cubicBezTo>
                  <a:cubicBezTo>
                    <a:pt x="-72" y="16374"/>
                    <a:pt x="-72" y="17350"/>
                    <a:pt x="52" y="18186"/>
                  </a:cubicBezTo>
                  <a:cubicBezTo>
                    <a:pt x="176" y="19022"/>
                    <a:pt x="425" y="19719"/>
                    <a:pt x="1169" y="20276"/>
                  </a:cubicBezTo>
                  <a:cubicBezTo>
                    <a:pt x="1914" y="20834"/>
                    <a:pt x="3156" y="21252"/>
                    <a:pt x="6631" y="21321"/>
                  </a:cubicBezTo>
                  <a:cubicBezTo>
                    <a:pt x="10107" y="21391"/>
                    <a:pt x="15818" y="21112"/>
                    <a:pt x="21528" y="20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9213465" y="7505562"/>
              <a:ext cx="18741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1831" y="21600"/>
                  </a:moveTo>
                  <a:cubicBezTo>
                    <a:pt x="860" y="18000"/>
                    <a:pt x="-111" y="14400"/>
                    <a:pt x="10" y="11400"/>
                  </a:cubicBezTo>
                  <a:cubicBezTo>
                    <a:pt x="132" y="8400"/>
                    <a:pt x="1345" y="6000"/>
                    <a:pt x="5107" y="4200"/>
                  </a:cubicBezTo>
                  <a:cubicBezTo>
                    <a:pt x="8869" y="2400"/>
                    <a:pt x="15179" y="1200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9627363" y="7075879"/>
              <a:ext cx="60490" cy="70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600" fill="norm" stroke="1" extrusionOk="0">
                  <a:moveTo>
                    <a:pt x="9360" y="905"/>
                  </a:moveTo>
                  <a:cubicBezTo>
                    <a:pt x="10800" y="453"/>
                    <a:pt x="12240" y="0"/>
                    <a:pt x="13680" y="0"/>
                  </a:cubicBezTo>
                  <a:cubicBezTo>
                    <a:pt x="15120" y="0"/>
                    <a:pt x="16560" y="453"/>
                    <a:pt x="18000" y="1714"/>
                  </a:cubicBezTo>
                  <a:cubicBezTo>
                    <a:pt x="19440" y="2975"/>
                    <a:pt x="20880" y="5044"/>
                    <a:pt x="20520" y="7372"/>
                  </a:cubicBezTo>
                  <a:cubicBezTo>
                    <a:pt x="20160" y="9701"/>
                    <a:pt x="18000" y="12287"/>
                    <a:pt x="14400" y="14486"/>
                  </a:cubicBezTo>
                  <a:cubicBezTo>
                    <a:pt x="10800" y="16685"/>
                    <a:pt x="5760" y="18496"/>
                    <a:pt x="2880" y="19595"/>
                  </a:cubicBezTo>
                  <a:cubicBezTo>
                    <a:pt x="0" y="20695"/>
                    <a:pt x="-720" y="21083"/>
                    <a:pt x="720" y="21309"/>
                  </a:cubicBezTo>
                  <a:cubicBezTo>
                    <a:pt x="2160" y="21535"/>
                    <a:pt x="5760" y="21600"/>
                    <a:pt x="9000" y="21600"/>
                  </a:cubicBezTo>
                  <a:cubicBezTo>
                    <a:pt x="12240" y="21600"/>
                    <a:pt x="15120" y="21535"/>
                    <a:pt x="1800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9889830" y="7372212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6253"/>
                    <a:pt x="16800" y="12505"/>
                    <a:pt x="13200" y="16105"/>
                  </a:cubicBezTo>
                  <a:cubicBezTo>
                    <a:pt x="9600" y="19705"/>
                    <a:pt x="4800" y="206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9875049" y="7331996"/>
              <a:ext cx="136500" cy="28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600" fill="norm" stroke="1" extrusionOk="0">
                  <a:moveTo>
                    <a:pt x="3218" y="5522"/>
                  </a:moveTo>
                  <a:cubicBezTo>
                    <a:pt x="2251" y="4710"/>
                    <a:pt x="1284" y="3898"/>
                    <a:pt x="639" y="3086"/>
                  </a:cubicBezTo>
                  <a:cubicBezTo>
                    <a:pt x="-6" y="2274"/>
                    <a:pt x="-328" y="1462"/>
                    <a:pt x="478" y="893"/>
                  </a:cubicBezTo>
                  <a:cubicBezTo>
                    <a:pt x="1284" y="325"/>
                    <a:pt x="3218" y="0"/>
                    <a:pt x="6442" y="0"/>
                  </a:cubicBezTo>
                  <a:cubicBezTo>
                    <a:pt x="9666" y="0"/>
                    <a:pt x="14179" y="325"/>
                    <a:pt x="17081" y="1218"/>
                  </a:cubicBezTo>
                  <a:cubicBezTo>
                    <a:pt x="19982" y="2111"/>
                    <a:pt x="21272" y="3573"/>
                    <a:pt x="20627" y="4953"/>
                  </a:cubicBezTo>
                  <a:cubicBezTo>
                    <a:pt x="19982" y="6334"/>
                    <a:pt x="17403" y="7633"/>
                    <a:pt x="14824" y="8689"/>
                  </a:cubicBezTo>
                  <a:cubicBezTo>
                    <a:pt x="12245" y="9744"/>
                    <a:pt x="9666" y="10556"/>
                    <a:pt x="9182" y="11044"/>
                  </a:cubicBezTo>
                  <a:cubicBezTo>
                    <a:pt x="8699" y="11531"/>
                    <a:pt x="10311" y="11693"/>
                    <a:pt x="11923" y="11856"/>
                  </a:cubicBezTo>
                  <a:cubicBezTo>
                    <a:pt x="13535" y="12018"/>
                    <a:pt x="15147" y="12180"/>
                    <a:pt x="16597" y="13155"/>
                  </a:cubicBezTo>
                  <a:cubicBezTo>
                    <a:pt x="18048" y="14129"/>
                    <a:pt x="19338" y="15916"/>
                    <a:pt x="18371" y="17377"/>
                  </a:cubicBezTo>
                  <a:cubicBezTo>
                    <a:pt x="17403" y="18839"/>
                    <a:pt x="14179" y="19976"/>
                    <a:pt x="10956" y="20626"/>
                  </a:cubicBezTo>
                  <a:cubicBezTo>
                    <a:pt x="7732" y="21275"/>
                    <a:pt x="4508" y="21438"/>
                    <a:pt x="12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10042230" y="7626212"/>
              <a:ext cx="50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10196082" y="7311801"/>
              <a:ext cx="150949" cy="332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22" fill="norm" stroke="1" extrusionOk="0">
                  <a:moveTo>
                    <a:pt x="9694" y="8768"/>
                  </a:moveTo>
                  <a:cubicBezTo>
                    <a:pt x="7594" y="12029"/>
                    <a:pt x="5494" y="15289"/>
                    <a:pt x="3844" y="17530"/>
                  </a:cubicBezTo>
                  <a:cubicBezTo>
                    <a:pt x="2194" y="19772"/>
                    <a:pt x="994" y="20995"/>
                    <a:pt x="394" y="21266"/>
                  </a:cubicBezTo>
                  <a:cubicBezTo>
                    <a:pt x="-206" y="21538"/>
                    <a:pt x="-206" y="20859"/>
                    <a:pt x="994" y="18617"/>
                  </a:cubicBezTo>
                  <a:cubicBezTo>
                    <a:pt x="2194" y="16376"/>
                    <a:pt x="4594" y="12572"/>
                    <a:pt x="6844" y="9447"/>
                  </a:cubicBezTo>
                  <a:cubicBezTo>
                    <a:pt x="9094" y="6323"/>
                    <a:pt x="11194" y="3878"/>
                    <a:pt x="12844" y="2315"/>
                  </a:cubicBezTo>
                  <a:cubicBezTo>
                    <a:pt x="14494" y="753"/>
                    <a:pt x="15694" y="74"/>
                    <a:pt x="16744" y="6"/>
                  </a:cubicBezTo>
                  <a:cubicBezTo>
                    <a:pt x="17794" y="-62"/>
                    <a:pt x="18694" y="481"/>
                    <a:pt x="19444" y="2587"/>
                  </a:cubicBezTo>
                  <a:cubicBezTo>
                    <a:pt x="20194" y="4693"/>
                    <a:pt x="20794" y="8361"/>
                    <a:pt x="21094" y="11010"/>
                  </a:cubicBezTo>
                  <a:cubicBezTo>
                    <a:pt x="21394" y="13659"/>
                    <a:pt x="21394" y="15289"/>
                    <a:pt x="21394" y="16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0277180" y="7480162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0448630" y="7207112"/>
              <a:ext cx="13188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600" fill="norm" stroke="1" extrusionOk="0">
                  <a:moveTo>
                    <a:pt x="997" y="0"/>
                  </a:moveTo>
                  <a:cubicBezTo>
                    <a:pt x="3988" y="296"/>
                    <a:pt x="6978" y="592"/>
                    <a:pt x="10634" y="1973"/>
                  </a:cubicBezTo>
                  <a:cubicBezTo>
                    <a:pt x="14289" y="3353"/>
                    <a:pt x="18609" y="5819"/>
                    <a:pt x="20105" y="8630"/>
                  </a:cubicBezTo>
                  <a:cubicBezTo>
                    <a:pt x="21600" y="11441"/>
                    <a:pt x="20271" y="14597"/>
                    <a:pt x="16449" y="16816"/>
                  </a:cubicBezTo>
                  <a:cubicBezTo>
                    <a:pt x="12628" y="19036"/>
                    <a:pt x="6314" y="203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3" name="Drawing"/>
          <p:cNvGrpSpPr/>
          <p:nvPr/>
        </p:nvGrpSpPr>
        <p:grpSpPr>
          <a:xfrm>
            <a:off x="460680" y="1422912"/>
            <a:ext cx="12493320" cy="7714738"/>
            <a:chOff x="0" y="0"/>
            <a:chExt cx="12493319" cy="7714737"/>
          </a:xfrm>
        </p:grpSpPr>
        <p:sp>
          <p:nvSpPr>
            <p:cNvPr id="1545" name="Line"/>
            <p:cNvSpPr/>
            <p:nvPr/>
          </p:nvSpPr>
          <p:spPr>
            <a:xfrm>
              <a:off x="2142819" y="158237"/>
              <a:ext cx="254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38"/>
                    <a:pt x="7200" y="675"/>
                    <a:pt x="5400" y="1912"/>
                  </a:cubicBezTo>
                  <a:cubicBezTo>
                    <a:pt x="3600" y="3150"/>
                    <a:pt x="7200" y="5287"/>
                    <a:pt x="9000" y="8438"/>
                  </a:cubicBezTo>
                  <a:cubicBezTo>
                    <a:pt x="10800" y="11587"/>
                    <a:pt x="10800" y="15750"/>
                    <a:pt x="9000" y="18112"/>
                  </a:cubicBezTo>
                  <a:cubicBezTo>
                    <a:pt x="7200" y="20475"/>
                    <a:pt x="3600" y="21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842175" y="83483"/>
              <a:ext cx="540766" cy="27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88" fill="norm" stroke="1" extrusionOk="0">
                  <a:moveTo>
                    <a:pt x="844" y="21488"/>
                  </a:moveTo>
                  <a:cubicBezTo>
                    <a:pt x="507" y="20997"/>
                    <a:pt x="171" y="20506"/>
                    <a:pt x="45" y="19852"/>
                  </a:cubicBezTo>
                  <a:cubicBezTo>
                    <a:pt x="-81" y="19197"/>
                    <a:pt x="3" y="18379"/>
                    <a:pt x="1012" y="16579"/>
                  </a:cubicBezTo>
                  <a:cubicBezTo>
                    <a:pt x="2020" y="14779"/>
                    <a:pt x="3953" y="11997"/>
                    <a:pt x="6391" y="9543"/>
                  </a:cubicBezTo>
                  <a:cubicBezTo>
                    <a:pt x="8828" y="7088"/>
                    <a:pt x="11770" y="4961"/>
                    <a:pt x="14165" y="3406"/>
                  </a:cubicBezTo>
                  <a:cubicBezTo>
                    <a:pt x="16560" y="1852"/>
                    <a:pt x="18409" y="870"/>
                    <a:pt x="19544" y="379"/>
                  </a:cubicBezTo>
                  <a:cubicBezTo>
                    <a:pt x="20679" y="-112"/>
                    <a:pt x="21099" y="-112"/>
                    <a:pt x="21309" y="297"/>
                  </a:cubicBezTo>
                  <a:cubicBezTo>
                    <a:pt x="21519" y="706"/>
                    <a:pt x="21519" y="1524"/>
                    <a:pt x="21351" y="2506"/>
                  </a:cubicBezTo>
                  <a:cubicBezTo>
                    <a:pt x="21183" y="3488"/>
                    <a:pt x="20847" y="4633"/>
                    <a:pt x="20510" y="5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2298143" y="352837"/>
              <a:ext cx="124077" cy="216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0889" fill="norm" stroke="1" extrusionOk="0">
                  <a:moveTo>
                    <a:pt x="13772" y="7552"/>
                  </a:moveTo>
                  <a:cubicBezTo>
                    <a:pt x="13772" y="6533"/>
                    <a:pt x="13772" y="5514"/>
                    <a:pt x="13589" y="4088"/>
                  </a:cubicBezTo>
                  <a:cubicBezTo>
                    <a:pt x="13406" y="2662"/>
                    <a:pt x="13040" y="828"/>
                    <a:pt x="12124" y="216"/>
                  </a:cubicBezTo>
                  <a:cubicBezTo>
                    <a:pt x="11209" y="-395"/>
                    <a:pt x="9745" y="216"/>
                    <a:pt x="7731" y="2967"/>
                  </a:cubicBezTo>
                  <a:cubicBezTo>
                    <a:pt x="5718" y="5718"/>
                    <a:pt x="3155" y="10609"/>
                    <a:pt x="1691" y="13665"/>
                  </a:cubicBezTo>
                  <a:cubicBezTo>
                    <a:pt x="226" y="16722"/>
                    <a:pt x="-140" y="17945"/>
                    <a:pt x="43" y="19065"/>
                  </a:cubicBezTo>
                  <a:cubicBezTo>
                    <a:pt x="226" y="20186"/>
                    <a:pt x="958" y="21205"/>
                    <a:pt x="3887" y="20797"/>
                  </a:cubicBezTo>
                  <a:cubicBezTo>
                    <a:pt x="6816" y="20390"/>
                    <a:pt x="11941" y="18556"/>
                    <a:pt x="15236" y="14990"/>
                  </a:cubicBezTo>
                  <a:cubicBezTo>
                    <a:pt x="18531" y="11424"/>
                    <a:pt x="19996" y="6126"/>
                    <a:pt x="21460" y="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2564036" y="114311"/>
              <a:ext cx="80434" cy="448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6253" y="1792"/>
                  </a:moveTo>
                  <a:cubicBezTo>
                    <a:pt x="6253" y="984"/>
                    <a:pt x="6253" y="177"/>
                    <a:pt x="5968" y="25"/>
                  </a:cubicBezTo>
                  <a:cubicBezTo>
                    <a:pt x="5684" y="-126"/>
                    <a:pt x="5116" y="379"/>
                    <a:pt x="4263" y="2044"/>
                  </a:cubicBezTo>
                  <a:cubicBezTo>
                    <a:pt x="3411" y="3710"/>
                    <a:pt x="2274" y="6536"/>
                    <a:pt x="1421" y="9665"/>
                  </a:cubicBezTo>
                  <a:cubicBezTo>
                    <a:pt x="568" y="12794"/>
                    <a:pt x="0" y="16225"/>
                    <a:pt x="0" y="18244"/>
                  </a:cubicBezTo>
                  <a:cubicBezTo>
                    <a:pt x="0" y="20263"/>
                    <a:pt x="568" y="20868"/>
                    <a:pt x="2274" y="21171"/>
                  </a:cubicBezTo>
                  <a:cubicBezTo>
                    <a:pt x="3979" y="21474"/>
                    <a:pt x="6821" y="21474"/>
                    <a:pt x="10232" y="20767"/>
                  </a:cubicBezTo>
                  <a:cubicBezTo>
                    <a:pt x="13642" y="20061"/>
                    <a:pt x="17621" y="18648"/>
                    <a:pt x="21600" y="17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2509549" y="367787"/>
              <a:ext cx="12857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0" h="21600" fill="norm" stroke="1" extrusionOk="0">
                  <a:moveTo>
                    <a:pt x="2275" y="21600"/>
                  </a:moveTo>
                  <a:cubicBezTo>
                    <a:pt x="587" y="21600"/>
                    <a:pt x="-1100" y="21600"/>
                    <a:pt x="925" y="19200"/>
                  </a:cubicBezTo>
                  <a:cubicBezTo>
                    <a:pt x="2950" y="16800"/>
                    <a:pt x="8688" y="12000"/>
                    <a:pt x="12569" y="8400"/>
                  </a:cubicBezTo>
                  <a:cubicBezTo>
                    <a:pt x="16450" y="4800"/>
                    <a:pt x="18475" y="2400"/>
                    <a:pt x="205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2697093" y="28821"/>
              <a:ext cx="309327" cy="460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82" fill="norm" stroke="1" extrusionOk="0">
                  <a:moveTo>
                    <a:pt x="9571" y="14251"/>
                  </a:moveTo>
                  <a:cubicBezTo>
                    <a:pt x="7514" y="14840"/>
                    <a:pt x="5457" y="15429"/>
                    <a:pt x="3840" y="16361"/>
                  </a:cubicBezTo>
                  <a:cubicBezTo>
                    <a:pt x="2224" y="17294"/>
                    <a:pt x="1049" y="18571"/>
                    <a:pt x="461" y="19454"/>
                  </a:cubicBezTo>
                  <a:cubicBezTo>
                    <a:pt x="-127" y="20338"/>
                    <a:pt x="-127" y="20829"/>
                    <a:pt x="314" y="21123"/>
                  </a:cubicBezTo>
                  <a:cubicBezTo>
                    <a:pt x="755" y="21418"/>
                    <a:pt x="1636" y="21516"/>
                    <a:pt x="2591" y="21123"/>
                  </a:cubicBezTo>
                  <a:cubicBezTo>
                    <a:pt x="3546" y="20731"/>
                    <a:pt x="4575" y="19847"/>
                    <a:pt x="5310" y="19209"/>
                  </a:cubicBezTo>
                  <a:cubicBezTo>
                    <a:pt x="6044" y="18571"/>
                    <a:pt x="6485" y="18178"/>
                    <a:pt x="6779" y="17736"/>
                  </a:cubicBezTo>
                  <a:cubicBezTo>
                    <a:pt x="7073" y="17294"/>
                    <a:pt x="7220" y="16803"/>
                    <a:pt x="7293" y="16803"/>
                  </a:cubicBezTo>
                  <a:cubicBezTo>
                    <a:pt x="7367" y="16803"/>
                    <a:pt x="7367" y="17294"/>
                    <a:pt x="7440" y="17785"/>
                  </a:cubicBezTo>
                  <a:cubicBezTo>
                    <a:pt x="7514" y="18276"/>
                    <a:pt x="7661" y="18767"/>
                    <a:pt x="8175" y="19061"/>
                  </a:cubicBezTo>
                  <a:cubicBezTo>
                    <a:pt x="8689" y="19356"/>
                    <a:pt x="9571" y="19454"/>
                    <a:pt x="10746" y="19012"/>
                  </a:cubicBezTo>
                  <a:cubicBezTo>
                    <a:pt x="11922" y="18571"/>
                    <a:pt x="13391" y="17589"/>
                    <a:pt x="14493" y="15625"/>
                  </a:cubicBezTo>
                  <a:cubicBezTo>
                    <a:pt x="15595" y="13661"/>
                    <a:pt x="16330" y="10716"/>
                    <a:pt x="16771" y="8163"/>
                  </a:cubicBezTo>
                  <a:cubicBezTo>
                    <a:pt x="17212" y="5611"/>
                    <a:pt x="17359" y="3451"/>
                    <a:pt x="17359" y="2076"/>
                  </a:cubicBezTo>
                  <a:cubicBezTo>
                    <a:pt x="17359" y="701"/>
                    <a:pt x="17212" y="112"/>
                    <a:pt x="16918" y="14"/>
                  </a:cubicBezTo>
                  <a:cubicBezTo>
                    <a:pt x="16624" y="-84"/>
                    <a:pt x="16183" y="309"/>
                    <a:pt x="15742" y="2125"/>
                  </a:cubicBezTo>
                  <a:cubicBezTo>
                    <a:pt x="15302" y="3941"/>
                    <a:pt x="14861" y="7181"/>
                    <a:pt x="15081" y="10127"/>
                  </a:cubicBezTo>
                  <a:cubicBezTo>
                    <a:pt x="15302" y="13072"/>
                    <a:pt x="16183" y="15723"/>
                    <a:pt x="17359" y="17441"/>
                  </a:cubicBezTo>
                  <a:cubicBezTo>
                    <a:pt x="18534" y="19160"/>
                    <a:pt x="20004" y="19945"/>
                    <a:pt x="21473" y="20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3448802" y="-1"/>
              <a:ext cx="130219" cy="477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297" fill="norm" stroke="1" extrusionOk="0">
                  <a:moveTo>
                    <a:pt x="8571" y="7900"/>
                  </a:moveTo>
                  <a:cubicBezTo>
                    <a:pt x="7886" y="9504"/>
                    <a:pt x="7200" y="11107"/>
                    <a:pt x="7371" y="12947"/>
                  </a:cubicBezTo>
                  <a:cubicBezTo>
                    <a:pt x="7543" y="14786"/>
                    <a:pt x="8571" y="16861"/>
                    <a:pt x="9257" y="18417"/>
                  </a:cubicBezTo>
                  <a:cubicBezTo>
                    <a:pt x="9943" y="19974"/>
                    <a:pt x="10286" y="21011"/>
                    <a:pt x="10457" y="21247"/>
                  </a:cubicBezTo>
                  <a:cubicBezTo>
                    <a:pt x="10629" y="21483"/>
                    <a:pt x="10629" y="20917"/>
                    <a:pt x="9771" y="18842"/>
                  </a:cubicBezTo>
                  <a:cubicBezTo>
                    <a:pt x="8914" y="16767"/>
                    <a:pt x="7200" y="13183"/>
                    <a:pt x="6514" y="10023"/>
                  </a:cubicBezTo>
                  <a:cubicBezTo>
                    <a:pt x="5829" y="6863"/>
                    <a:pt x="6171" y="4128"/>
                    <a:pt x="6857" y="2477"/>
                  </a:cubicBezTo>
                  <a:cubicBezTo>
                    <a:pt x="7543" y="826"/>
                    <a:pt x="8571" y="260"/>
                    <a:pt x="9943" y="72"/>
                  </a:cubicBezTo>
                  <a:cubicBezTo>
                    <a:pt x="11314" y="-117"/>
                    <a:pt x="13029" y="72"/>
                    <a:pt x="15086" y="590"/>
                  </a:cubicBezTo>
                  <a:cubicBezTo>
                    <a:pt x="17143" y="1109"/>
                    <a:pt x="19543" y="1958"/>
                    <a:pt x="20571" y="2996"/>
                  </a:cubicBezTo>
                  <a:cubicBezTo>
                    <a:pt x="21600" y="4033"/>
                    <a:pt x="21257" y="5259"/>
                    <a:pt x="18171" y="6391"/>
                  </a:cubicBezTo>
                  <a:cubicBezTo>
                    <a:pt x="15086" y="7523"/>
                    <a:pt x="9257" y="8561"/>
                    <a:pt x="5486" y="9080"/>
                  </a:cubicBezTo>
                  <a:cubicBezTo>
                    <a:pt x="1714" y="9598"/>
                    <a:pt x="0" y="9598"/>
                    <a:pt x="0" y="9645"/>
                  </a:cubicBezTo>
                  <a:cubicBezTo>
                    <a:pt x="0" y="9693"/>
                    <a:pt x="1714" y="9787"/>
                    <a:pt x="3429" y="9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3568143" y="242511"/>
              <a:ext cx="136777" cy="156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019" fill="norm" stroke="1" extrusionOk="0">
                  <a:moveTo>
                    <a:pt x="1535" y="7443"/>
                  </a:moveTo>
                  <a:cubicBezTo>
                    <a:pt x="870" y="6022"/>
                    <a:pt x="205" y="4601"/>
                    <a:pt x="39" y="3180"/>
                  </a:cubicBezTo>
                  <a:cubicBezTo>
                    <a:pt x="-127" y="1758"/>
                    <a:pt x="205" y="337"/>
                    <a:pt x="1535" y="53"/>
                  </a:cubicBezTo>
                  <a:cubicBezTo>
                    <a:pt x="2864" y="-231"/>
                    <a:pt x="5190" y="622"/>
                    <a:pt x="7350" y="2895"/>
                  </a:cubicBezTo>
                  <a:cubicBezTo>
                    <a:pt x="9510" y="5169"/>
                    <a:pt x="11504" y="8864"/>
                    <a:pt x="12501" y="11706"/>
                  </a:cubicBezTo>
                  <a:cubicBezTo>
                    <a:pt x="13498" y="14548"/>
                    <a:pt x="13498" y="16537"/>
                    <a:pt x="12999" y="18243"/>
                  </a:cubicBezTo>
                  <a:cubicBezTo>
                    <a:pt x="12501" y="19948"/>
                    <a:pt x="11504" y="21369"/>
                    <a:pt x="9510" y="20943"/>
                  </a:cubicBezTo>
                  <a:cubicBezTo>
                    <a:pt x="7516" y="20516"/>
                    <a:pt x="4525" y="18243"/>
                    <a:pt x="3695" y="15258"/>
                  </a:cubicBezTo>
                  <a:cubicBezTo>
                    <a:pt x="2864" y="12274"/>
                    <a:pt x="4193" y="8580"/>
                    <a:pt x="7516" y="6164"/>
                  </a:cubicBezTo>
                  <a:cubicBezTo>
                    <a:pt x="10839" y="3748"/>
                    <a:pt x="16156" y="2611"/>
                    <a:pt x="21473" y="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3711911" y="259837"/>
              <a:ext cx="98417" cy="131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0889" fill="norm" stroke="1" extrusionOk="0">
                  <a:moveTo>
                    <a:pt x="10664" y="3037"/>
                  </a:moveTo>
                  <a:cubicBezTo>
                    <a:pt x="8414" y="2700"/>
                    <a:pt x="6164" y="2362"/>
                    <a:pt x="4364" y="3544"/>
                  </a:cubicBezTo>
                  <a:cubicBezTo>
                    <a:pt x="2564" y="4725"/>
                    <a:pt x="1214" y="7425"/>
                    <a:pt x="539" y="10125"/>
                  </a:cubicBezTo>
                  <a:cubicBezTo>
                    <a:pt x="-136" y="12825"/>
                    <a:pt x="-136" y="15525"/>
                    <a:pt x="314" y="17719"/>
                  </a:cubicBezTo>
                  <a:cubicBezTo>
                    <a:pt x="764" y="19912"/>
                    <a:pt x="1664" y="21600"/>
                    <a:pt x="5264" y="20588"/>
                  </a:cubicBezTo>
                  <a:cubicBezTo>
                    <a:pt x="8864" y="19575"/>
                    <a:pt x="15164" y="15862"/>
                    <a:pt x="18314" y="12994"/>
                  </a:cubicBezTo>
                  <a:cubicBezTo>
                    <a:pt x="21464" y="10125"/>
                    <a:pt x="21464" y="8100"/>
                    <a:pt x="19889" y="6075"/>
                  </a:cubicBezTo>
                  <a:cubicBezTo>
                    <a:pt x="18314" y="4050"/>
                    <a:pt x="15164" y="2025"/>
                    <a:pt x="120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3870019" y="51284"/>
              <a:ext cx="107008" cy="36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42" fill="norm" stroke="1" extrusionOk="0">
                  <a:moveTo>
                    <a:pt x="0" y="1432"/>
                  </a:moveTo>
                  <a:cubicBezTo>
                    <a:pt x="0" y="687"/>
                    <a:pt x="0" y="-58"/>
                    <a:pt x="635" y="4"/>
                  </a:cubicBezTo>
                  <a:cubicBezTo>
                    <a:pt x="1271" y="66"/>
                    <a:pt x="2541" y="935"/>
                    <a:pt x="3812" y="3418"/>
                  </a:cubicBezTo>
                  <a:cubicBezTo>
                    <a:pt x="5082" y="5901"/>
                    <a:pt x="6353" y="9997"/>
                    <a:pt x="6988" y="12790"/>
                  </a:cubicBezTo>
                  <a:cubicBezTo>
                    <a:pt x="7624" y="15583"/>
                    <a:pt x="7624" y="17073"/>
                    <a:pt x="6988" y="18376"/>
                  </a:cubicBezTo>
                  <a:cubicBezTo>
                    <a:pt x="6353" y="19680"/>
                    <a:pt x="5082" y="20797"/>
                    <a:pt x="4024" y="21045"/>
                  </a:cubicBezTo>
                  <a:cubicBezTo>
                    <a:pt x="2965" y="21294"/>
                    <a:pt x="2118" y="20673"/>
                    <a:pt x="2753" y="19432"/>
                  </a:cubicBezTo>
                  <a:cubicBezTo>
                    <a:pt x="3388" y="18190"/>
                    <a:pt x="5506" y="16328"/>
                    <a:pt x="7412" y="15211"/>
                  </a:cubicBezTo>
                  <a:cubicBezTo>
                    <a:pt x="9318" y="14094"/>
                    <a:pt x="11012" y="13721"/>
                    <a:pt x="12918" y="13535"/>
                  </a:cubicBezTo>
                  <a:cubicBezTo>
                    <a:pt x="14824" y="13349"/>
                    <a:pt x="16941" y="13349"/>
                    <a:pt x="18635" y="13783"/>
                  </a:cubicBezTo>
                  <a:cubicBezTo>
                    <a:pt x="20329" y="14218"/>
                    <a:pt x="21600" y="15087"/>
                    <a:pt x="21388" y="16266"/>
                  </a:cubicBezTo>
                  <a:cubicBezTo>
                    <a:pt x="21176" y="17445"/>
                    <a:pt x="19482" y="18935"/>
                    <a:pt x="16306" y="19866"/>
                  </a:cubicBezTo>
                  <a:cubicBezTo>
                    <a:pt x="13129" y="20797"/>
                    <a:pt x="8471" y="21170"/>
                    <a:pt x="3812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016069" y="374137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332348" y="65369"/>
              <a:ext cx="185372" cy="378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62" fill="norm" stroke="1" extrusionOk="0">
                  <a:moveTo>
                    <a:pt x="878" y="7026"/>
                  </a:moveTo>
                  <a:cubicBezTo>
                    <a:pt x="1369" y="7742"/>
                    <a:pt x="1860" y="8458"/>
                    <a:pt x="2473" y="10129"/>
                  </a:cubicBezTo>
                  <a:cubicBezTo>
                    <a:pt x="3087" y="11800"/>
                    <a:pt x="3823" y="14425"/>
                    <a:pt x="4191" y="16275"/>
                  </a:cubicBezTo>
                  <a:cubicBezTo>
                    <a:pt x="4560" y="18125"/>
                    <a:pt x="4560" y="19199"/>
                    <a:pt x="4314" y="20034"/>
                  </a:cubicBezTo>
                  <a:cubicBezTo>
                    <a:pt x="4069" y="20869"/>
                    <a:pt x="3578" y="21466"/>
                    <a:pt x="2964" y="21347"/>
                  </a:cubicBezTo>
                  <a:cubicBezTo>
                    <a:pt x="2351" y="21227"/>
                    <a:pt x="1614" y="20392"/>
                    <a:pt x="1001" y="18005"/>
                  </a:cubicBezTo>
                  <a:cubicBezTo>
                    <a:pt x="387" y="15618"/>
                    <a:pt x="-104" y="11680"/>
                    <a:pt x="19" y="8816"/>
                  </a:cubicBezTo>
                  <a:cubicBezTo>
                    <a:pt x="141" y="5952"/>
                    <a:pt x="878" y="4162"/>
                    <a:pt x="1860" y="2849"/>
                  </a:cubicBezTo>
                  <a:cubicBezTo>
                    <a:pt x="2841" y="1537"/>
                    <a:pt x="4069" y="701"/>
                    <a:pt x="5419" y="284"/>
                  </a:cubicBezTo>
                  <a:cubicBezTo>
                    <a:pt x="6769" y="-134"/>
                    <a:pt x="8241" y="-134"/>
                    <a:pt x="9960" y="582"/>
                  </a:cubicBezTo>
                  <a:cubicBezTo>
                    <a:pt x="11678" y="1298"/>
                    <a:pt x="13641" y="2730"/>
                    <a:pt x="14501" y="4460"/>
                  </a:cubicBezTo>
                  <a:cubicBezTo>
                    <a:pt x="15360" y="6191"/>
                    <a:pt x="15114" y="8220"/>
                    <a:pt x="14132" y="9652"/>
                  </a:cubicBezTo>
                  <a:cubicBezTo>
                    <a:pt x="13151" y="11084"/>
                    <a:pt x="11432" y="11919"/>
                    <a:pt x="9960" y="12337"/>
                  </a:cubicBezTo>
                  <a:cubicBezTo>
                    <a:pt x="8487" y="12754"/>
                    <a:pt x="7260" y="12754"/>
                    <a:pt x="6401" y="12396"/>
                  </a:cubicBezTo>
                  <a:cubicBezTo>
                    <a:pt x="5541" y="12038"/>
                    <a:pt x="5051" y="11322"/>
                    <a:pt x="5173" y="11203"/>
                  </a:cubicBezTo>
                  <a:cubicBezTo>
                    <a:pt x="5296" y="11084"/>
                    <a:pt x="6032" y="11561"/>
                    <a:pt x="8241" y="13112"/>
                  </a:cubicBezTo>
                  <a:cubicBezTo>
                    <a:pt x="10451" y="14664"/>
                    <a:pt x="14132" y="17289"/>
                    <a:pt x="16587" y="18781"/>
                  </a:cubicBezTo>
                  <a:cubicBezTo>
                    <a:pt x="19041" y="20273"/>
                    <a:pt x="20269" y="20631"/>
                    <a:pt x="21496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4559492" y="13937"/>
              <a:ext cx="472578" cy="39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06" fill="norm" stroke="1" extrusionOk="0">
                  <a:moveTo>
                    <a:pt x="122" y="15335"/>
                  </a:moveTo>
                  <a:cubicBezTo>
                    <a:pt x="25" y="16706"/>
                    <a:pt x="-71" y="18077"/>
                    <a:pt x="74" y="19049"/>
                  </a:cubicBezTo>
                  <a:cubicBezTo>
                    <a:pt x="218" y="20020"/>
                    <a:pt x="604" y="20592"/>
                    <a:pt x="1038" y="20877"/>
                  </a:cubicBezTo>
                  <a:cubicBezTo>
                    <a:pt x="1472" y="21163"/>
                    <a:pt x="1954" y="21163"/>
                    <a:pt x="2436" y="20820"/>
                  </a:cubicBezTo>
                  <a:cubicBezTo>
                    <a:pt x="2918" y="20477"/>
                    <a:pt x="3400" y="19792"/>
                    <a:pt x="3786" y="19106"/>
                  </a:cubicBezTo>
                  <a:cubicBezTo>
                    <a:pt x="4172" y="18420"/>
                    <a:pt x="4461" y="17735"/>
                    <a:pt x="4702" y="17735"/>
                  </a:cubicBezTo>
                  <a:cubicBezTo>
                    <a:pt x="4943" y="17735"/>
                    <a:pt x="5136" y="18420"/>
                    <a:pt x="5377" y="18992"/>
                  </a:cubicBezTo>
                  <a:cubicBezTo>
                    <a:pt x="5618" y="19563"/>
                    <a:pt x="5908" y="20020"/>
                    <a:pt x="6293" y="20306"/>
                  </a:cubicBezTo>
                  <a:cubicBezTo>
                    <a:pt x="6679" y="20592"/>
                    <a:pt x="7161" y="20706"/>
                    <a:pt x="7547" y="20535"/>
                  </a:cubicBezTo>
                  <a:cubicBezTo>
                    <a:pt x="7933" y="20363"/>
                    <a:pt x="8222" y="19906"/>
                    <a:pt x="8849" y="17677"/>
                  </a:cubicBezTo>
                  <a:cubicBezTo>
                    <a:pt x="9475" y="15449"/>
                    <a:pt x="10440" y="11449"/>
                    <a:pt x="11018" y="8420"/>
                  </a:cubicBezTo>
                  <a:cubicBezTo>
                    <a:pt x="11597" y="5392"/>
                    <a:pt x="11790" y="3335"/>
                    <a:pt x="11886" y="2020"/>
                  </a:cubicBezTo>
                  <a:cubicBezTo>
                    <a:pt x="11983" y="706"/>
                    <a:pt x="11983" y="135"/>
                    <a:pt x="11790" y="20"/>
                  </a:cubicBezTo>
                  <a:cubicBezTo>
                    <a:pt x="11597" y="-94"/>
                    <a:pt x="11211" y="249"/>
                    <a:pt x="10777" y="2020"/>
                  </a:cubicBezTo>
                  <a:cubicBezTo>
                    <a:pt x="10343" y="3792"/>
                    <a:pt x="9861" y="6992"/>
                    <a:pt x="9765" y="9849"/>
                  </a:cubicBezTo>
                  <a:cubicBezTo>
                    <a:pt x="9668" y="12706"/>
                    <a:pt x="9958" y="15220"/>
                    <a:pt x="10295" y="16706"/>
                  </a:cubicBezTo>
                  <a:cubicBezTo>
                    <a:pt x="10633" y="18192"/>
                    <a:pt x="11018" y="18649"/>
                    <a:pt x="11549" y="18877"/>
                  </a:cubicBezTo>
                  <a:cubicBezTo>
                    <a:pt x="12079" y="19106"/>
                    <a:pt x="12754" y="19106"/>
                    <a:pt x="13766" y="18135"/>
                  </a:cubicBezTo>
                  <a:cubicBezTo>
                    <a:pt x="14779" y="17163"/>
                    <a:pt x="16129" y="15220"/>
                    <a:pt x="16852" y="13963"/>
                  </a:cubicBezTo>
                  <a:cubicBezTo>
                    <a:pt x="17575" y="12706"/>
                    <a:pt x="17672" y="12135"/>
                    <a:pt x="17431" y="11906"/>
                  </a:cubicBezTo>
                  <a:cubicBezTo>
                    <a:pt x="17190" y="11677"/>
                    <a:pt x="16611" y="11792"/>
                    <a:pt x="16033" y="12535"/>
                  </a:cubicBezTo>
                  <a:cubicBezTo>
                    <a:pt x="15454" y="13277"/>
                    <a:pt x="14875" y="14649"/>
                    <a:pt x="14586" y="15849"/>
                  </a:cubicBezTo>
                  <a:cubicBezTo>
                    <a:pt x="14297" y="17049"/>
                    <a:pt x="14297" y="18077"/>
                    <a:pt x="15502" y="18992"/>
                  </a:cubicBezTo>
                  <a:cubicBezTo>
                    <a:pt x="16708" y="19906"/>
                    <a:pt x="19118" y="20706"/>
                    <a:pt x="21529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2130119" y="526537"/>
              <a:ext cx="26162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9" y="21120"/>
                    <a:pt x="1258" y="20640"/>
                    <a:pt x="1931" y="19920"/>
                  </a:cubicBezTo>
                  <a:cubicBezTo>
                    <a:pt x="2604" y="19200"/>
                    <a:pt x="3320" y="18240"/>
                    <a:pt x="4046" y="17440"/>
                  </a:cubicBezTo>
                  <a:cubicBezTo>
                    <a:pt x="4771" y="16640"/>
                    <a:pt x="5505" y="16000"/>
                    <a:pt x="6134" y="15360"/>
                  </a:cubicBezTo>
                  <a:cubicBezTo>
                    <a:pt x="6763" y="14720"/>
                    <a:pt x="7287" y="14080"/>
                    <a:pt x="7847" y="13440"/>
                  </a:cubicBezTo>
                  <a:cubicBezTo>
                    <a:pt x="8406" y="12800"/>
                    <a:pt x="9000" y="12160"/>
                    <a:pt x="9568" y="11680"/>
                  </a:cubicBezTo>
                  <a:cubicBezTo>
                    <a:pt x="10136" y="11200"/>
                    <a:pt x="10678" y="10880"/>
                    <a:pt x="11228" y="10480"/>
                  </a:cubicBezTo>
                  <a:cubicBezTo>
                    <a:pt x="11779" y="10080"/>
                    <a:pt x="12338" y="9600"/>
                    <a:pt x="12888" y="9200"/>
                  </a:cubicBezTo>
                  <a:cubicBezTo>
                    <a:pt x="13439" y="8800"/>
                    <a:pt x="13981" y="8480"/>
                    <a:pt x="14627" y="7920"/>
                  </a:cubicBezTo>
                  <a:cubicBezTo>
                    <a:pt x="15274" y="7360"/>
                    <a:pt x="16025" y="6560"/>
                    <a:pt x="16716" y="5920"/>
                  </a:cubicBezTo>
                  <a:cubicBezTo>
                    <a:pt x="17406" y="5280"/>
                    <a:pt x="18035" y="4800"/>
                    <a:pt x="18699" y="4240"/>
                  </a:cubicBezTo>
                  <a:cubicBezTo>
                    <a:pt x="19363" y="3680"/>
                    <a:pt x="20062" y="3040"/>
                    <a:pt x="20551" y="2320"/>
                  </a:cubicBezTo>
                  <a:cubicBezTo>
                    <a:pt x="21041" y="1600"/>
                    <a:pt x="2132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2190391" y="558287"/>
              <a:ext cx="2708329" cy="323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66" fill="norm" stroke="1" extrusionOk="0">
                  <a:moveTo>
                    <a:pt x="633" y="20753"/>
                  </a:moveTo>
                  <a:cubicBezTo>
                    <a:pt x="498" y="20894"/>
                    <a:pt x="363" y="21035"/>
                    <a:pt x="237" y="21176"/>
                  </a:cubicBezTo>
                  <a:cubicBezTo>
                    <a:pt x="110" y="21318"/>
                    <a:pt x="-8" y="21459"/>
                    <a:pt x="0" y="21529"/>
                  </a:cubicBezTo>
                  <a:cubicBezTo>
                    <a:pt x="9" y="21600"/>
                    <a:pt x="144" y="21600"/>
                    <a:pt x="515" y="21247"/>
                  </a:cubicBezTo>
                  <a:cubicBezTo>
                    <a:pt x="886" y="20894"/>
                    <a:pt x="1494" y="20188"/>
                    <a:pt x="2152" y="19341"/>
                  </a:cubicBezTo>
                  <a:cubicBezTo>
                    <a:pt x="2810" y="18494"/>
                    <a:pt x="3519" y="17506"/>
                    <a:pt x="4219" y="16659"/>
                  </a:cubicBezTo>
                  <a:cubicBezTo>
                    <a:pt x="4919" y="15812"/>
                    <a:pt x="5611" y="15106"/>
                    <a:pt x="6202" y="14471"/>
                  </a:cubicBezTo>
                  <a:cubicBezTo>
                    <a:pt x="6793" y="13835"/>
                    <a:pt x="7282" y="13271"/>
                    <a:pt x="7805" y="12635"/>
                  </a:cubicBezTo>
                  <a:cubicBezTo>
                    <a:pt x="8328" y="12000"/>
                    <a:pt x="8885" y="11294"/>
                    <a:pt x="9425" y="10729"/>
                  </a:cubicBezTo>
                  <a:cubicBezTo>
                    <a:pt x="9965" y="10165"/>
                    <a:pt x="10488" y="9741"/>
                    <a:pt x="11020" y="9318"/>
                  </a:cubicBezTo>
                  <a:cubicBezTo>
                    <a:pt x="11551" y="8894"/>
                    <a:pt x="12091" y="8471"/>
                    <a:pt x="12623" y="8047"/>
                  </a:cubicBezTo>
                  <a:cubicBezTo>
                    <a:pt x="13155" y="7624"/>
                    <a:pt x="13678" y="7200"/>
                    <a:pt x="14294" y="6635"/>
                  </a:cubicBezTo>
                  <a:cubicBezTo>
                    <a:pt x="14910" y="6071"/>
                    <a:pt x="15618" y="5365"/>
                    <a:pt x="16276" y="4729"/>
                  </a:cubicBezTo>
                  <a:cubicBezTo>
                    <a:pt x="16935" y="4094"/>
                    <a:pt x="17542" y="3529"/>
                    <a:pt x="18200" y="2894"/>
                  </a:cubicBezTo>
                  <a:cubicBezTo>
                    <a:pt x="18858" y="2259"/>
                    <a:pt x="19567" y="1553"/>
                    <a:pt x="20141" y="1059"/>
                  </a:cubicBezTo>
                  <a:cubicBezTo>
                    <a:pt x="20714" y="565"/>
                    <a:pt x="21153" y="282"/>
                    <a:pt x="215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5178119" y="266187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5222569" y="412237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5846030" y="77211"/>
              <a:ext cx="125840" cy="411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520" fill="norm" stroke="1" extrusionOk="0">
                  <a:moveTo>
                    <a:pt x="21052" y="3243"/>
                  </a:moveTo>
                  <a:cubicBezTo>
                    <a:pt x="19990" y="2578"/>
                    <a:pt x="18927" y="1914"/>
                    <a:pt x="17865" y="1360"/>
                  </a:cubicBezTo>
                  <a:cubicBezTo>
                    <a:pt x="16803" y="806"/>
                    <a:pt x="15741" y="363"/>
                    <a:pt x="14147" y="142"/>
                  </a:cubicBezTo>
                  <a:cubicBezTo>
                    <a:pt x="12554" y="-80"/>
                    <a:pt x="10429" y="-80"/>
                    <a:pt x="8482" y="418"/>
                  </a:cubicBezTo>
                  <a:cubicBezTo>
                    <a:pt x="6534" y="917"/>
                    <a:pt x="4763" y="1914"/>
                    <a:pt x="2993" y="4406"/>
                  </a:cubicBezTo>
                  <a:cubicBezTo>
                    <a:pt x="1222" y="6898"/>
                    <a:pt x="-548" y="10886"/>
                    <a:pt x="160" y="13932"/>
                  </a:cubicBezTo>
                  <a:cubicBezTo>
                    <a:pt x="868" y="16978"/>
                    <a:pt x="4055" y="19083"/>
                    <a:pt x="7242" y="20191"/>
                  </a:cubicBezTo>
                  <a:cubicBezTo>
                    <a:pt x="10429" y="21298"/>
                    <a:pt x="13616" y="21409"/>
                    <a:pt x="16803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6143319" y="183637"/>
              <a:ext cx="25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040"/>
                    <a:pt x="3600" y="10080"/>
                    <a:pt x="7200" y="13680"/>
                  </a:cubicBezTo>
                  <a:cubicBezTo>
                    <a:pt x="10800" y="17280"/>
                    <a:pt x="162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6020552" y="126487"/>
              <a:ext cx="25611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85" y="21600"/>
                  </a:moveTo>
                  <a:cubicBezTo>
                    <a:pt x="893" y="21086"/>
                    <a:pt x="0" y="20571"/>
                    <a:pt x="0" y="19286"/>
                  </a:cubicBezTo>
                  <a:cubicBezTo>
                    <a:pt x="0" y="18000"/>
                    <a:pt x="893" y="15943"/>
                    <a:pt x="3660" y="12857"/>
                  </a:cubicBezTo>
                  <a:cubicBezTo>
                    <a:pt x="6426" y="9771"/>
                    <a:pt x="11068" y="5657"/>
                    <a:pt x="14370" y="3343"/>
                  </a:cubicBezTo>
                  <a:cubicBezTo>
                    <a:pt x="17673" y="1029"/>
                    <a:pt x="19636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6333819" y="57817"/>
              <a:ext cx="121219" cy="39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394" fill="norm" stroke="1" extrusionOk="0">
                  <a:moveTo>
                    <a:pt x="0" y="7781"/>
                  </a:moveTo>
                  <a:cubicBezTo>
                    <a:pt x="1464" y="11988"/>
                    <a:pt x="2929" y="16194"/>
                    <a:pt x="3661" y="18581"/>
                  </a:cubicBezTo>
                  <a:cubicBezTo>
                    <a:pt x="4393" y="20969"/>
                    <a:pt x="4393" y="21537"/>
                    <a:pt x="4210" y="21366"/>
                  </a:cubicBezTo>
                  <a:cubicBezTo>
                    <a:pt x="4027" y="21196"/>
                    <a:pt x="3661" y="20286"/>
                    <a:pt x="3661" y="17615"/>
                  </a:cubicBezTo>
                  <a:cubicBezTo>
                    <a:pt x="3661" y="14943"/>
                    <a:pt x="4027" y="10510"/>
                    <a:pt x="4759" y="7554"/>
                  </a:cubicBezTo>
                  <a:cubicBezTo>
                    <a:pt x="5492" y="4598"/>
                    <a:pt x="6590" y="3120"/>
                    <a:pt x="7688" y="2097"/>
                  </a:cubicBezTo>
                  <a:cubicBezTo>
                    <a:pt x="8786" y="1074"/>
                    <a:pt x="9885" y="505"/>
                    <a:pt x="11349" y="221"/>
                  </a:cubicBezTo>
                  <a:cubicBezTo>
                    <a:pt x="12814" y="-63"/>
                    <a:pt x="14644" y="-63"/>
                    <a:pt x="16292" y="164"/>
                  </a:cubicBezTo>
                  <a:cubicBezTo>
                    <a:pt x="17939" y="392"/>
                    <a:pt x="19403" y="846"/>
                    <a:pt x="20319" y="2097"/>
                  </a:cubicBezTo>
                  <a:cubicBezTo>
                    <a:pt x="21234" y="3348"/>
                    <a:pt x="21600" y="5394"/>
                    <a:pt x="18488" y="7099"/>
                  </a:cubicBezTo>
                  <a:cubicBezTo>
                    <a:pt x="15376" y="8804"/>
                    <a:pt x="8786" y="10169"/>
                    <a:pt x="2197" y="1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6752919" y="11920"/>
              <a:ext cx="571501" cy="390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15181"/>
                  </a:moveTo>
                  <a:cubicBezTo>
                    <a:pt x="240" y="14721"/>
                    <a:pt x="480" y="14262"/>
                    <a:pt x="840" y="14147"/>
                  </a:cubicBezTo>
                  <a:cubicBezTo>
                    <a:pt x="1200" y="14032"/>
                    <a:pt x="1680" y="14262"/>
                    <a:pt x="2360" y="15123"/>
                  </a:cubicBezTo>
                  <a:cubicBezTo>
                    <a:pt x="3040" y="15985"/>
                    <a:pt x="3920" y="17479"/>
                    <a:pt x="4320" y="18570"/>
                  </a:cubicBezTo>
                  <a:cubicBezTo>
                    <a:pt x="4720" y="19662"/>
                    <a:pt x="4640" y="20351"/>
                    <a:pt x="4240" y="20811"/>
                  </a:cubicBezTo>
                  <a:cubicBezTo>
                    <a:pt x="3840" y="21270"/>
                    <a:pt x="3120" y="21500"/>
                    <a:pt x="2520" y="20581"/>
                  </a:cubicBezTo>
                  <a:cubicBezTo>
                    <a:pt x="1920" y="19662"/>
                    <a:pt x="1440" y="17594"/>
                    <a:pt x="1480" y="15870"/>
                  </a:cubicBezTo>
                  <a:cubicBezTo>
                    <a:pt x="1520" y="14147"/>
                    <a:pt x="2080" y="12768"/>
                    <a:pt x="3000" y="11964"/>
                  </a:cubicBezTo>
                  <a:cubicBezTo>
                    <a:pt x="3920" y="11160"/>
                    <a:pt x="5200" y="10930"/>
                    <a:pt x="5960" y="11045"/>
                  </a:cubicBezTo>
                  <a:cubicBezTo>
                    <a:pt x="6720" y="11160"/>
                    <a:pt x="6960" y="11619"/>
                    <a:pt x="7040" y="12423"/>
                  </a:cubicBezTo>
                  <a:cubicBezTo>
                    <a:pt x="7120" y="13228"/>
                    <a:pt x="7040" y="14377"/>
                    <a:pt x="7000" y="15238"/>
                  </a:cubicBezTo>
                  <a:cubicBezTo>
                    <a:pt x="6960" y="16100"/>
                    <a:pt x="6960" y="16674"/>
                    <a:pt x="7160" y="17019"/>
                  </a:cubicBezTo>
                  <a:cubicBezTo>
                    <a:pt x="7360" y="17364"/>
                    <a:pt x="7760" y="17479"/>
                    <a:pt x="8120" y="17364"/>
                  </a:cubicBezTo>
                  <a:cubicBezTo>
                    <a:pt x="8480" y="17249"/>
                    <a:pt x="8800" y="16904"/>
                    <a:pt x="9120" y="16445"/>
                  </a:cubicBezTo>
                  <a:cubicBezTo>
                    <a:pt x="9440" y="15985"/>
                    <a:pt x="9760" y="15411"/>
                    <a:pt x="9920" y="15411"/>
                  </a:cubicBezTo>
                  <a:cubicBezTo>
                    <a:pt x="10080" y="15411"/>
                    <a:pt x="10080" y="15985"/>
                    <a:pt x="10160" y="16617"/>
                  </a:cubicBezTo>
                  <a:cubicBezTo>
                    <a:pt x="10240" y="17249"/>
                    <a:pt x="10400" y="17938"/>
                    <a:pt x="10680" y="18340"/>
                  </a:cubicBezTo>
                  <a:cubicBezTo>
                    <a:pt x="10960" y="18743"/>
                    <a:pt x="11360" y="18857"/>
                    <a:pt x="11840" y="18513"/>
                  </a:cubicBezTo>
                  <a:cubicBezTo>
                    <a:pt x="12320" y="18168"/>
                    <a:pt x="12880" y="17364"/>
                    <a:pt x="13480" y="15123"/>
                  </a:cubicBezTo>
                  <a:cubicBezTo>
                    <a:pt x="14080" y="12883"/>
                    <a:pt x="14720" y="9206"/>
                    <a:pt x="15080" y="6621"/>
                  </a:cubicBezTo>
                  <a:cubicBezTo>
                    <a:pt x="15440" y="4036"/>
                    <a:pt x="15520" y="2543"/>
                    <a:pt x="15560" y="1509"/>
                  </a:cubicBezTo>
                  <a:cubicBezTo>
                    <a:pt x="15600" y="474"/>
                    <a:pt x="15600" y="-100"/>
                    <a:pt x="15520" y="15"/>
                  </a:cubicBezTo>
                  <a:cubicBezTo>
                    <a:pt x="15440" y="130"/>
                    <a:pt x="15280" y="934"/>
                    <a:pt x="15160" y="2945"/>
                  </a:cubicBezTo>
                  <a:cubicBezTo>
                    <a:pt x="15040" y="4955"/>
                    <a:pt x="14960" y="8172"/>
                    <a:pt x="14880" y="10585"/>
                  </a:cubicBezTo>
                  <a:cubicBezTo>
                    <a:pt x="14800" y="12998"/>
                    <a:pt x="14720" y="14606"/>
                    <a:pt x="14720" y="15698"/>
                  </a:cubicBezTo>
                  <a:cubicBezTo>
                    <a:pt x="14720" y="16789"/>
                    <a:pt x="14800" y="17364"/>
                    <a:pt x="15040" y="17709"/>
                  </a:cubicBezTo>
                  <a:cubicBezTo>
                    <a:pt x="15280" y="18053"/>
                    <a:pt x="15680" y="18168"/>
                    <a:pt x="16200" y="17709"/>
                  </a:cubicBezTo>
                  <a:cubicBezTo>
                    <a:pt x="16720" y="17249"/>
                    <a:pt x="17360" y="16215"/>
                    <a:pt x="17840" y="15296"/>
                  </a:cubicBezTo>
                  <a:cubicBezTo>
                    <a:pt x="18320" y="14377"/>
                    <a:pt x="18640" y="13572"/>
                    <a:pt x="18880" y="12826"/>
                  </a:cubicBezTo>
                  <a:cubicBezTo>
                    <a:pt x="19120" y="12079"/>
                    <a:pt x="19280" y="11389"/>
                    <a:pt x="19240" y="10815"/>
                  </a:cubicBezTo>
                  <a:cubicBezTo>
                    <a:pt x="19200" y="10240"/>
                    <a:pt x="18960" y="9781"/>
                    <a:pt x="18680" y="9723"/>
                  </a:cubicBezTo>
                  <a:cubicBezTo>
                    <a:pt x="18400" y="9666"/>
                    <a:pt x="18080" y="10011"/>
                    <a:pt x="17760" y="11102"/>
                  </a:cubicBezTo>
                  <a:cubicBezTo>
                    <a:pt x="17440" y="12194"/>
                    <a:pt x="17120" y="14032"/>
                    <a:pt x="17040" y="15238"/>
                  </a:cubicBezTo>
                  <a:cubicBezTo>
                    <a:pt x="16960" y="16445"/>
                    <a:pt x="17120" y="17019"/>
                    <a:pt x="17920" y="17249"/>
                  </a:cubicBezTo>
                  <a:cubicBezTo>
                    <a:pt x="18720" y="17479"/>
                    <a:pt x="20160" y="17364"/>
                    <a:pt x="21600" y="17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7362519" y="12187"/>
              <a:ext cx="101658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1" h="21600" fill="norm" stroke="1" extrusionOk="0">
                  <a:moveTo>
                    <a:pt x="10165" y="0"/>
                  </a:moveTo>
                  <a:cubicBezTo>
                    <a:pt x="13129" y="2541"/>
                    <a:pt x="16094" y="5082"/>
                    <a:pt x="18212" y="7518"/>
                  </a:cubicBezTo>
                  <a:cubicBezTo>
                    <a:pt x="20329" y="9953"/>
                    <a:pt x="21600" y="12282"/>
                    <a:pt x="18424" y="14612"/>
                  </a:cubicBezTo>
                  <a:cubicBezTo>
                    <a:pt x="15247" y="16941"/>
                    <a:pt x="7624" y="19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630322" y="1244066"/>
              <a:ext cx="439348" cy="686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11" fill="norm" stroke="1" extrusionOk="0">
                  <a:moveTo>
                    <a:pt x="3779" y="2974"/>
                  </a:moveTo>
                  <a:cubicBezTo>
                    <a:pt x="3573" y="3304"/>
                    <a:pt x="3366" y="3634"/>
                    <a:pt x="3004" y="3865"/>
                  </a:cubicBezTo>
                  <a:cubicBezTo>
                    <a:pt x="2642" y="4096"/>
                    <a:pt x="2126" y="4229"/>
                    <a:pt x="1609" y="4295"/>
                  </a:cubicBezTo>
                  <a:cubicBezTo>
                    <a:pt x="1092" y="4361"/>
                    <a:pt x="575" y="4361"/>
                    <a:pt x="265" y="4196"/>
                  </a:cubicBezTo>
                  <a:cubicBezTo>
                    <a:pt x="-45" y="4030"/>
                    <a:pt x="-148" y="3700"/>
                    <a:pt x="317" y="3139"/>
                  </a:cubicBezTo>
                  <a:cubicBezTo>
                    <a:pt x="782" y="2577"/>
                    <a:pt x="1816" y="1785"/>
                    <a:pt x="2591" y="1256"/>
                  </a:cubicBezTo>
                  <a:cubicBezTo>
                    <a:pt x="3366" y="728"/>
                    <a:pt x="3883" y="463"/>
                    <a:pt x="4399" y="265"/>
                  </a:cubicBezTo>
                  <a:cubicBezTo>
                    <a:pt x="4916" y="67"/>
                    <a:pt x="5433" y="-65"/>
                    <a:pt x="5743" y="34"/>
                  </a:cubicBezTo>
                  <a:cubicBezTo>
                    <a:pt x="6053" y="133"/>
                    <a:pt x="6156" y="463"/>
                    <a:pt x="6105" y="1619"/>
                  </a:cubicBezTo>
                  <a:cubicBezTo>
                    <a:pt x="6053" y="2775"/>
                    <a:pt x="5846" y="4757"/>
                    <a:pt x="5536" y="6805"/>
                  </a:cubicBezTo>
                  <a:cubicBezTo>
                    <a:pt x="5226" y="8852"/>
                    <a:pt x="4813" y="10966"/>
                    <a:pt x="4296" y="12585"/>
                  </a:cubicBezTo>
                  <a:cubicBezTo>
                    <a:pt x="3779" y="14203"/>
                    <a:pt x="3159" y="15326"/>
                    <a:pt x="2539" y="15986"/>
                  </a:cubicBezTo>
                  <a:cubicBezTo>
                    <a:pt x="1919" y="16647"/>
                    <a:pt x="1299" y="16845"/>
                    <a:pt x="989" y="16746"/>
                  </a:cubicBezTo>
                  <a:cubicBezTo>
                    <a:pt x="679" y="16647"/>
                    <a:pt x="679" y="16251"/>
                    <a:pt x="1247" y="15392"/>
                  </a:cubicBezTo>
                  <a:cubicBezTo>
                    <a:pt x="1816" y="14533"/>
                    <a:pt x="2952" y="13212"/>
                    <a:pt x="4554" y="11660"/>
                  </a:cubicBezTo>
                  <a:cubicBezTo>
                    <a:pt x="6156" y="10107"/>
                    <a:pt x="8223" y="8324"/>
                    <a:pt x="10084" y="6507"/>
                  </a:cubicBezTo>
                  <a:cubicBezTo>
                    <a:pt x="11944" y="4691"/>
                    <a:pt x="13597" y="2841"/>
                    <a:pt x="14631" y="1718"/>
                  </a:cubicBezTo>
                  <a:cubicBezTo>
                    <a:pt x="15664" y="596"/>
                    <a:pt x="16078" y="199"/>
                    <a:pt x="16130" y="166"/>
                  </a:cubicBezTo>
                  <a:cubicBezTo>
                    <a:pt x="16181" y="133"/>
                    <a:pt x="15871" y="463"/>
                    <a:pt x="15096" y="1619"/>
                  </a:cubicBezTo>
                  <a:cubicBezTo>
                    <a:pt x="14321" y="2775"/>
                    <a:pt x="13081" y="4757"/>
                    <a:pt x="12047" y="6805"/>
                  </a:cubicBezTo>
                  <a:cubicBezTo>
                    <a:pt x="11014" y="8852"/>
                    <a:pt x="10187" y="10966"/>
                    <a:pt x="9722" y="13113"/>
                  </a:cubicBezTo>
                  <a:cubicBezTo>
                    <a:pt x="9257" y="15260"/>
                    <a:pt x="9153" y="17440"/>
                    <a:pt x="9360" y="18827"/>
                  </a:cubicBezTo>
                  <a:cubicBezTo>
                    <a:pt x="9567" y="20214"/>
                    <a:pt x="10084" y="20808"/>
                    <a:pt x="10600" y="21139"/>
                  </a:cubicBezTo>
                  <a:cubicBezTo>
                    <a:pt x="11117" y="21469"/>
                    <a:pt x="11634" y="21535"/>
                    <a:pt x="12254" y="21139"/>
                  </a:cubicBezTo>
                  <a:cubicBezTo>
                    <a:pt x="12874" y="20742"/>
                    <a:pt x="13597" y="19884"/>
                    <a:pt x="14373" y="18463"/>
                  </a:cubicBezTo>
                  <a:cubicBezTo>
                    <a:pt x="15148" y="17043"/>
                    <a:pt x="15974" y="15062"/>
                    <a:pt x="16388" y="13906"/>
                  </a:cubicBezTo>
                  <a:cubicBezTo>
                    <a:pt x="16801" y="12750"/>
                    <a:pt x="16801" y="12419"/>
                    <a:pt x="16543" y="12188"/>
                  </a:cubicBezTo>
                  <a:cubicBezTo>
                    <a:pt x="16285" y="11957"/>
                    <a:pt x="15768" y="11825"/>
                    <a:pt x="15768" y="11792"/>
                  </a:cubicBezTo>
                  <a:cubicBezTo>
                    <a:pt x="15768" y="11759"/>
                    <a:pt x="16285" y="11825"/>
                    <a:pt x="17318" y="11693"/>
                  </a:cubicBezTo>
                  <a:cubicBezTo>
                    <a:pt x="18352" y="11561"/>
                    <a:pt x="19902" y="11230"/>
                    <a:pt x="21452" y="10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1736419" y="1281668"/>
              <a:ext cx="139701" cy="473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16691" y="888"/>
                  </a:moveTo>
                  <a:cubicBezTo>
                    <a:pt x="15709" y="504"/>
                    <a:pt x="14727" y="120"/>
                    <a:pt x="12273" y="24"/>
                  </a:cubicBezTo>
                  <a:cubicBezTo>
                    <a:pt x="9818" y="-72"/>
                    <a:pt x="5891" y="120"/>
                    <a:pt x="3436" y="696"/>
                  </a:cubicBezTo>
                  <a:cubicBezTo>
                    <a:pt x="982" y="1272"/>
                    <a:pt x="0" y="2232"/>
                    <a:pt x="0" y="3144"/>
                  </a:cubicBezTo>
                  <a:cubicBezTo>
                    <a:pt x="0" y="4056"/>
                    <a:pt x="982" y="4920"/>
                    <a:pt x="3109" y="6072"/>
                  </a:cubicBezTo>
                  <a:cubicBezTo>
                    <a:pt x="5236" y="7224"/>
                    <a:pt x="8509" y="8664"/>
                    <a:pt x="9982" y="9720"/>
                  </a:cubicBezTo>
                  <a:cubicBezTo>
                    <a:pt x="11455" y="10776"/>
                    <a:pt x="11127" y="11448"/>
                    <a:pt x="10309" y="11928"/>
                  </a:cubicBezTo>
                  <a:cubicBezTo>
                    <a:pt x="9491" y="12408"/>
                    <a:pt x="8182" y="12696"/>
                    <a:pt x="6709" y="12840"/>
                  </a:cubicBezTo>
                  <a:cubicBezTo>
                    <a:pt x="5236" y="12984"/>
                    <a:pt x="3600" y="12984"/>
                    <a:pt x="2782" y="12744"/>
                  </a:cubicBezTo>
                  <a:cubicBezTo>
                    <a:pt x="1964" y="12504"/>
                    <a:pt x="1964" y="12024"/>
                    <a:pt x="2618" y="11640"/>
                  </a:cubicBezTo>
                  <a:cubicBezTo>
                    <a:pt x="3273" y="11256"/>
                    <a:pt x="4582" y="10968"/>
                    <a:pt x="5727" y="11016"/>
                  </a:cubicBezTo>
                  <a:cubicBezTo>
                    <a:pt x="6873" y="11064"/>
                    <a:pt x="7855" y="11448"/>
                    <a:pt x="7691" y="12312"/>
                  </a:cubicBezTo>
                  <a:cubicBezTo>
                    <a:pt x="7527" y="13176"/>
                    <a:pt x="6218" y="14520"/>
                    <a:pt x="5236" y="15912"/>
                  </a:cubicBezTo>
                  <a:cubicBezTo>
                    <a:pt x="4255" y="17304"/>
                    <a:pt x="3600" y="18744"/>
                    <a:pt x="4418" y="19800"/>
                  </a:cubicBezTo>
                  <a:cubicBezTo>
                    <a:pt x="5236" y="20856"/>
                    <a:pt x="7527" y="21528"/>
                    <a:pt x="10636" y="21480"/>
                  </a:cubicBezTo>
                  <a:cubicBezTo>
                    <a:pt x="13745" y="21432"/>
                    <a:pt x="17673" y="20664"/>
                    <a:pt x="21600" y="1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974670" y="1312329"/>
              <a:ext cx="212600" cy="394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06" fill="norm" stroke="1" extrusionOk="0">
                  <a:moveTo>
                    <a:pt x="19364" y="1811"/>
                  </a:moveTo>
                  <a:cubicBezTo>
                    <a:pt x="19576" y="1122"/>
                    <a:pt x="19788" y="432"/>
                    <a:pt x="19364" y="145"/>
                  </a:cubicBezTo>
                  <a:cubicBezTo>
                    <a:pt x="18941" y="-142"/>
                    <a:pt x="17882" y="-27"/>
                    <a:pt x="15235" y="720"/>
                  </a:cubicBezTo>
                  <a:cubicBezTo>
                    <a:pt x="12588" y="1467"/>
                    <a:pt x="8352" y="2845"/>
                    <a:pt x="5388" y="4339"/>
                  </a:cubicBezTo>
                  <a:cubicBezTo>
                    <a:pt x="2423" y="5832"/>
                    <a:pt x="729" y="7441"/>
                    <a:pt x="199" y="9624"/>
                  </a:cubicBezTo>
                  <a:cubicBezTo>
                    <a:pt x="-330" y="11807"/>
                    <a:pt x="305" y="14564"/>
                    <a:pt x="835" y="16460"/>
                  </a:cubicBezTo>
                  <a:cubicBezTo>
                    <a:pt x="1364" y="18356"/>
                    <a:pt x="1788" y="19390"/>
                    <a:pt x="2317" y="20137"/>
                  </a:cubicBezTo>
                  <a:cubicBezTo>
                    <a:pt x="2846" y="20884"/>
                    <a:pt x="3482" y="21343"/>
                    <a:pt x="5176" y="21401"/>
                  </a:cubicBezTo>
                  <a:cubicBezTo>
                    <a:pt x="6870" y="21458"/>
                    <a:pt x="9623" y="21113"/>
                    <a:pt x="12482" y="20309"/>
                  </a:cubicBezTo>
                  <a:cubicBezTo>
                    <a:pt x="15341" y="19505"/>
                    <a:pt x="18305" y="18241"/>
                    <a:pt x="21270" y="16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2028519" y="1523487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2244419" y="1606037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2320619" y="1713987"/>
              <a:ext cx="82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2575044" y="1321660"/>
              <a:ext cx="196426" cy="36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403" fill="norm" stroke="1" extrusionOk="0">
                  <a:moveTo>
                    <a:pt x="21553" y="1393"/>
                  </a:moveTo>
                  <a:cubicBezTo>
                    <a:pt x="20856" y="902"/>
                    <a:pt x="20159" y="411"/>
                    <a:pt x="18069" y="165"/>
                  </a:cubicBezTo>
                  <a:cubicBezTo>
                    <a:pt x="15979" y="-80"/>
                    <a:pt x="12495" y="-80"/>
                    <a:pt x="9824" y="350"/>
                  </a:cubicBezTo>
                  <a:cubicBezTo>
                    <a:pt x="7153" y="779"/>
                    <a:pt x="5295" y="1638"/>
                    <a:pt x="4134" y="3356"/>
                  </a:cubicBezTo>
                  <a:cubicBezTo>
                    <a:pt x="2972" y="5075"/>
                    <a:pt x="2508" y="7652"/>
                    <a:pt x="1927" y="10229"/>
                  </a:cubicBezTo>
                  <a:cubicBezTo>
                    <a:pt x="1347" y="12806"/>
                    <a:pt x="650" y="15384"/>
                    <a:pt x="301" y="16979"/>
                  </a:cubicBezTo>
                  <a:cubicBezTo>
                    <a:pt x="-47" y="18575"/>
                    <a:pt x="-47" y="19188"/>
                    <a:pt x="69" y="19802"/>
                  </a:cubicBezTo>
                  <a:cubicBezTo>
                    <a:pt x="185" y="20415"/>
                    <a:pt x="418" y="21029"/>
                    <a:pt x="2508" y="21275"/>
                  </a:cubicBezTo>
                  <a:cubicBezTo>
                    <a:pt x="4598" y="21520"/>
                    <a:pt x="8547" y="21397"/>
                    <a:pt x="11334" y="21029"/>
                  </a:cubicBezTo>
                  <a:cubicBezTo>
                    <a:pt x="14121" y="20661"/>
                    <a:pt x="15747" y="20047"/>
                    <a:pt x="17372" y="19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2574619" y="1510787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2777546" y="1603044"/>
              <a:ext cx="89174" cy="15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269" fill="norm" stroke="1" extrusionOk="0">
                  <a:moveTo>
                    <a:pt x="3078" y="413"/>
                  </a:moveTo>
                  <a:cubicBezTo>
                    <a:pt x="5590" y="121"/>
                    <a:pt x="8102" y="-171"/>
                    <a:pt x="10362" y="121"/>
                  </a:cubicBezTo>
                  <a:cubicBezTo>
                    <a:pt x="12622" y="413"/>
                    <a:pt x="14632" y="1288"/>
                    <a:pt x="14632" y="3478"/>
                  </a:cubicBezTo>
                  <a:cubicBezTo>
                    <a:pt x="14632" y="5667"/>
                    <a:pt x="12622" y="9170"/>
                    <a:pt x="10613" y="11359"/>
                  </a:cubicBezTo>
                  <a:cubicBezTo>
                    <a:pt x="8604" y="13548"/>
                    <a:pt x="6595" y="14424"/>
                    <a:pt x="4334" y="15883"/>
                  </a:cubicBezTo>
                  <a:cubicBezTo>
                    <a:pt x="2074" y="17343"/>
                    <a:pt x="-438" y="19386"/>
                    <a:pt x="64" y="20407"/>
                  </a:cubicBezTo>
                  <a:cubicBezTo>
                    <a:pt x="567" y="21429"/>
                    <a:pt x="4083" y="21429"/>
                    <a:pt x="8102" y="20991"/>
                  </a:cubicBezTo>
                  <a:cubicBezTo>
                    <a:pt x="12120" y="20553"/>
                    <a:pt x="16641" y="19678"/>
                    <a:pt x="21162" y="18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898469" y="1739387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3127069" y="1701287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3412819" y="1650487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3635069" y="1682237"/>
              <a:ext cx="63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3940810" y="1260726"/>
              <a:ext cx="195910" cy="363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37" fill="norm" stroke="1" extrusionOk="0">
                  <a:moveTo>
                    <a:pt x="21497" y="1266"/>
                  </a:moveTo>
                  <a:cubicBezTo>
                    <a:pt x="20800" y="767"/>
                    <a:pt x="20103" y="268"/>
                    <a:pt x="17432" y="80"/>
                  </a:cubicBezTo>
                  <a:cubicBezTo>
                    <a:pt x="14762" y="-107"/>
                    <a:pt x="10116" y="18"/>
                    <a:pt x="7097" y="642"/>
                  </a:cubicBezTo>
                  <a:cubicBezTo>
                    <a:pt x="4078" y="1266"/>
                    <a:pt x="2684" y="2390"/>
                    <a:pt x="1987" y="4762"/>
                  </a:cubicBezTo>
                  <a:cubicBezTo>
                    <a:pt x="1291" y="7135"/>
                    <a:pt x="1291" y="10755"/>
                    <a:pt x="942" y="13627"/>
                  </a:cubicBezTo>
                  <a:cubicBezTo>
                    <a:pt x="594" y="16499"/>
                    <a:pt x="-103" y="18621"/>
                    <a:pt x="13" y="19870"/>
                  </a:cubicBezTo>
                  <a:cubicBezTo>
                    <a:pt x="129" y="21118"/>
                    <a:pt x="1058" y="21493"/>
                    <a:pt x="2916" y="21431"/>
                  </a:cubicBezTo>
                  <a:cubicBezTo>
                    <a:pt x="4774" y="21368"/>
                    <a:pt x="7562" y="20869"/>
                    <a:pt x="10465" y="20307"/>
                  </a:cubicBezTo>
                  <a:cubicBezTo>
                    <a:pt x="13368" y="19745"/>
                    <a:pt x="16387" y="19121"/>
                    <a:pt x="19407" y="18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3965269" y="1491737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5429"/>
                    <a:pt x="6821" y="9257"/>
                    <a:pt x="10421" y="5657"/>
                  </a:cubicBezTo>
                  <a:cubicBezTo>
                    <a:pt x="14021" y="2057"/>
                    <a:pt x="1781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4162119" y="1542159"/>
              <a:ext cx="127001" cy="148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03" fill="norm" stroke="1" extrusionOk="0">
                  <a:moveTo>
                    <a:pt x="0" y="4430"/>
                  </a:moveTo>
                  <a:cubicBezTo>
                    <a:pt x="720" y="7349"/>
                    <a:pt x="1440" y="10268"/>
                    <a:pt x="2160" y="13333"/>
                  </a:cubicBezTo>
                  <a:cubicBezTo>
                    <a:pt x="2880" y="16398"/>
                    <a:pt x="3600" y="19609"/>
                    <a:pt x="3780" y="20338"/>
                  </a:cubicBezTo>
                  <a:cubicBezTo>
                    <a:pt x="3960" y="21068"/>
                    <a:pt x="3600" y="19317"/>
                    <a:pt x="4140" y="16106"/>
                  </a:cubicBezTo>
                  <a:cubicBezTo>
                    <a:pt x="4680" y="12895"/>
                    <a:pt x="6120" y="8225"/>
                    <a:pt x="7740" y="5306"/>
                  </a:cubicBezTo>
                  <a:cubicBezTo>
                    <a:pt x="9360" y="2387"/>
                    <a:pt x="11160" y="1219"/>
                    <a:pt x="13500" y="490"/>
                  </a:cubicBezTo>
                  <a:cubicBezTo>
                    <a:pt x="15840" y="-240"/>
                    <a:pt x="18720" y="-532"/>
                    <a:pt x="20160" y="2387"/>
                  </a:cubicBezTo>
                  <a:cubicBezTo>
                    <a:pt x="21600" y="5306"/>
                    <a:pt x="21600" y="11436"/>
                    <a:pt x="21600" y="17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4384369" y="1256845"/>
              <a:ext cx="121798" cy="482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503" fill="norm" stroke="1" extrusionOk="0">
                  <a:moveTo>
                    <a:pt x="0" y="1129"/>
                  </a:moveTo>
                  <a:cubicBezTo>
                    <a:pt x="1098" y="658"/>
                    <a:pt x="2197" y="186"/>
                    <a:pt x="3661" y="44"/>
                  </a:cubicBezTo>
                  <a:cubicBezTo>
                    <a:pt x="5125" y="-97"/>
                    <a:pt x="6956" y="92"/>
                    <a:pt x="8603" y="705"/>
                  </a:cubicBezTo>
                  <a:cubicBezTo>
                    <a:pt x="10251" y="1318"/>
                    <a:pt x="11715" y="2355"/>
                    <a:pt x="12264" y="3865"/>
                  </a:cubicBezTo>
                  <a:cubicBezTo>
                    <a:pt x="12814" y="5374"/>
                    <a:pt x="12447" y="7355"/>
                    <a:pt x="11898" y="8911"/>
                  </a:cubicBezTo>
                  <a:cubicBezTo>
                    <a:pt x="11349" y="10467"/>
                    <a:pt x="10617" y="11599"/>
                    <a:pt x="12081" y="12731"/>
                  </a:cubicBezTo>
                  <a:cubicBezTo>
                    <a:pt x="13546" y="13863"/>
                    <a:pt x="17207" y="14995"/>
                    <a:pt x="19220" y="16079"/>
                  </a:cubicBezTo>
                  <a:cubicBezTo>
                    <a:pt x="21234" y="17164"/>
                    <a:pt x="21600" y="18202"/>
                    <a:pt x="20319" y="19098"/>
                  </a:cubicBezTo>
                  <a:cubicBezTo>
                    <a:pt x="19037" y="19994"/>
                    <a:pt x="16108" y="20748"/>
                    <a:pt x="12997" y="21126"/>
                  </a:cubicBezTo>
                  <a:cubicBezTo>
                    <a:pt x="9885" y="21503"/>
                    <a:pt x="6590" y="21503"/>
                    <a:pt x="3295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4989936" y="1163654"/>
              <a:ext cx="86584" cy="48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600" fill="norm" stroke="1" extrusionOk="0">
                  <a:moveTo>
                    <a:pt x="21037" y="4132"/>
                  </a:moveTo>
                  <a:cubicBezTo>
                    <a:pt x="20523" y="3005"/>
                    <a:pt x="20008" y="1878"/>
                    <a:pt x="18723" y="1127"/>
                  </a:cubicBezTo>
                  <a:cubicBezTo>
                    <a:pt x="17437" y="376"/>
                    <a:pt x="15380" y="0"/>
                    <a:pt x="13323" y="0"/>
                  </a:cubicBezTo>
                  <a:cubicBezTo>
                    <a:pt x="11266" y="0"/>
                    <a:pt x="9208" y="376"/>
                    <a:pt x="6637" y="1878"/>
                  </a:cubicBezTo>
                  <a:cubicBezTo>
                    <a:pt x="4066" y="3381"/>
                    <a:pt x="980" y="6010"/>
                    <a:pt x="208" y="8687"/>
                  </a:cubicBezTo>
                  <a:cubicBezTo>
                    <a:pt x="-563" y="11363"/>
                    <a:pt x="980" y="14087"/>
                    <a:pt x="2008" y="16247"/>
                  </a:cubicBezTo>
                  <a:cubicBezTo>
                    <a:pt x="3037" y="18407"/>
                    <a:pt x="3551" y="20003"/>
                    <a:pt x="40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4943169" y="1466337"/>
              <a:ext cx="184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0" y="21600"/>
                  </a:moveTo>
                  <a:cubicBezTo>
                    <a:pt x="745" y="18831"/>
                    <a:pt x="0" y="16062"/>
                    <a:pt x="0" y="13569"/>
                  </a:cubicBezTo>
                  <a:cubicBezTo>
                    <a:pt x="0" y="11077"/>
                    <a:pt x="745" y="8862"/>
                    <a:pt x="3103" y="6923"/>
                  </a:cubicBezTo>
                  <a:cubicBezTo>
                    <a:pt x="5462" y="4985"/>
                    <a:pt x="9434" y="3323"/>
                    <a:pt x="12786" y="2215"/>
                  </a:cubicBezTo>
                  <a:cubicBezTo>
                    <a:pt x="16138" y="1108"/>
                    <a:pt x="18869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5081223" y="1446039"/>
              <a:ext cx="109647" cy="158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4" h="20976" fill="norm" stroke="1" extrusionOk="0">
                  <a:moveTo>
                    <a:pt x="20334" y="165"/>
                  </a:moveTo>
                  <a:cubicBezTo>
                    <a:pt x="17192" y="-115"/>
                    <a:pt x="14051" y="-396"/>
                    <a:pt x="10320" y="2549"/>
                  </a:cubicBezTo>
                  <a:cubicBezTo>
                    <a:pt x="6589" y="5495"/>
                    <a:pt x="2269" y="11666"/>
                    <a:pt x="698" y="15453"/>
                  </a:cubicBezTo>
                  <a:cubicBezTo>
                    <a:pt x="-873" y="19240"/>
                    <a:pt x="305" y="20643"/>
                    <a:pt x="3251" y="20923"/>
                  </a:cubicBezTo>
                  <a:cubicBezTo>
                    <a:pt x="6196" y="21204"/>
                    <a:pt x="10909" y="20362"/>
                    <a:pt x="14247" y="18118"/>
                  </a:cubicBezTo>
                  <a:cubicBezTo>
                    <a:pt x="17585" y="15874"/>
                    <a:pt x="19549" y="12227"/>
                    <a:pt x="20138" y="9703"/>
                  </a:cubicBezTo>
                  <a:cubicBezTo>
                    <a:pt x="20727" y="7178"/>
                    <a:pt x="19942" y="5775"/>
                    <a:pt x="19156" y="4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5216219" y="1440937"/>
              <a:ext cx="146051" cy="17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3014"/>
                  </a:moveTo>
                  <a:cubicBezTo>
                    <a:pt x="939" y="2009"/>
                    <a:pt x="1878" y="1005"/>
                    <a:pt x="3287" y="879"/>
                  </a:cubicBezTo>
                  <a:cubicBezTo>
                    <a:pt x="4696" y="753"/>
                    <a:pt x="6574" y="1507"/>
                    <a:pt x="8765" y="3893"/>
                  </a:cubicBezTo>
                  <a:cubicBezTo>
                    <a:pt x="10957" y="6279"/>
                    <a:pt x="13461" y="10298"/>
                    <a:pt x="14243" y="13437"/>
                  </a:cubicBezTo>
                  <a:cubicBezTo>
                    <a:pt x="15026" y="16577"/>
                    <a:pt x="14087" y="18837"/>
                    <a:pt x="12835" y="20093"/>
                  </a:cubicBezTo>
                  <a:cubicBezTo>
                    <a:pt x="11583" y="21349"/>
                    <a:pt x="10017" y="21600"/>
                    <a:pt x="8922" y="21098"/>
                  </a:cubicBezTo>
                  <a:cubicBezTo>
                    <a:pt x="7826" y="20595"/>
                    <a:pt x="7200" y="19340"/>
                    <a:pt x="7043" y="16577"/>
                  </a:cubicBezTo>
                  <a:cubicBezTo>
                    <a:pt x="6887" y="13814"/>
                    <a:pt x="7200" y="9544"/>
                    <a:pt x="9704" y="6530"/>
                  </a:cubicBezTo>
                  <a:cubicBezTo>
                    <a:pt x="12209" y="3516"/>
                    <a:pt x="16904" y="1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5406719" y="1429018"/>
              <a:ext cx="209601" cy="177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005" fill="norm" stroke="1" extrusionOk="0">
                  <a:moveTo>
                    <a:pt x="0" y="5182"/>
                  </a:moveTo>
                  <a:cubicBezTo>
                    <a:pt x="216" y="9452"/>
                    <a:pt x="432" y="13721"/>
                    <a:pt x="540" y="16484"/>
                  </a:cubicBezTo>
                  <a:cubicBezTo>
                    <a:pt x="648" y="19247"/>
                    <a:pt x="648" y="20503"/>
                    <a:pt x="648" y="20503"/>
                  </a:cubicBezTo>
                  <a:cubicBezTo>
                    <a:pt x="648" y="20503"/>
                    <a:pt x="648" y="19247"/>
                    <a:pt x="972" y="17238"/>
                  </a:cubicBezTo>
                  <a:cubicBezTo>
                    <a:pt x="1296" y="15228"/>
                    <a:pt x="1944" y="12465"/>
                    <a:pt x="2484" y="10456"/>
                  </a:cubicBezTo>
                  <a:cubicBezTo>
                    <a:pt x="3024" y="8447"/>
                    <a:pt x="3456" y="7191"/>
                    <a:pt x="4104" y="8196"/>
                  </a:cubicBezTo>
                  <a:cubicBezTo>
                    <a:pt x="4752" y="9200"/>
                    <a:pt x="5616" y="12465"/>
                    <a:pt x="6372" y="13093"/>
                  </a:cubicBezTo>
                  <a:cubicBezTo>
                    <a:pt x="7128" y="13721"/>
                    <a:pt x="7776" y="11712"/>
                    <a:pt x="9180" y="9075"/>
                  </a:cubicBezTo>
                  <a:cubicBezTo>
                    <a:pt x="10584" y="6438"/>
                    <a:pt x="12744" y="3172"/>
                    <a:pt x="14472" y="1414"/>
                  </a:cubicBezTo>
                  <a:cubicBezTo>
                    <a:pt x="16200" y="-344"/>
                    <a:pt x="17496" y="-595"/>
                    <a:pt x="18684" y="1414"/>
                  </a:cubicBezTo>
                  <a:cubicBezTo>
                    <a:pt x="19872" y="3424"/>
                    <a:pt x="20952" y="7693"/>
                    <a:pt x="21276" y="11335"/>
                  </a:cubicBezTo>
                  <a:cubicBezTo>
                    <a:pt x="21600" y="14977"/>
                    <a:pt x="21168" y="17991"/>
                    <a:pt x="20736" y="21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6083652" y="1435088"/>
              <a:ext cx="231118" cy="156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978" fill="norm" stroke="1" extrusionOk="0">
                  <a:moveTo>
                    <a:pt x="10837" y="13575"/>
                  </a:moveTo>
                  <a:cubicBezTo>
                    <a:pt x="11230" y="9881"/>
                    <a:pt x="11623" y="6186"/>
                    <a:pt x="10936" y="3628"/>
                  </a:cubicBezTo>
                  <a:cubicBezTo>
                    <a:pt x="10248" y="1070"/>
                    <a:pt x="8481" y="-351"/>
                    <a:pt x="6812" y="75"/>
                  </a:cubicBezTo>
                  <a:cubicBezTo>
                    <a:pt x="5143" y="502"/>
                    <a:pt x="3572" y="2775"/>
                    <a:pt x="2394" y="5902"/>
                  </a:cubicBezTo>
                  <a:cubicBezTo>
                    <a:pt x="1216" y="9028"/>
                    <a:pt x="430" y="13007"/>
                    <a:pt x="136" y="15707"/>
                  </a:cubicBezTo>
                  <a:cubicBezTo>
                    <a:pt x="-159" y="18407"/>
                    <a:pt x="37" y="19828"/>
                    <a:pt x="626" y="20538"/>
                  </a:cubicBezTo>
                  <a:cubicBezTo>
                    <a:pt x="1216" y="21249"/>
                    <a:pt x="2197" y="21249"/>
                    <a:pt x="3965" y="19402"/>
                  </a:cubicBezTo>
                  <a:cubicBezTo>
                    <a:pt x="5732" y="17554"/>
                    <a:pt x="8285" y="13860"/>
                    <a:pt x="9856" y="11444"/>
                  </a:cubicBezTo>
                  <a:cubicBezTo>
                    <a:pt x="11426" y="9028"/>
                    <a:pt x="12016" y="7891"/>
                    <a:pt x="12310" y="8033"/>
                  </a:cubicBezTo>
                  <a:cubicBezTo>
                    <a:pt x="12605" y="8175"/>
                    <a:pt x="12605" y="9596"/>
                    <a:pt x="13488" y="11444"/>
                  </a:cubicBezTo>
                  <a:cubicBezTo>
                    <a:pt x="14372" y="13291"/>
                    <a:pt x="16139" y="15565"/>
                    <a:pt x="17612" y="16560"/>
                  </a:cubicBezTo>
                  <a:cubicBezTo>
                    <a:pt x="19085" y="17554"/>
                    <a:pt x="20263" y="17270"/>
                    <a:pt x="21441" y="16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6861663" y="1378659"/>
              <a:ext cx="145257" cy="45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43" fill="norm" stroke="1" extrusionOk="0">
                  <a:moveTo>
                    <a:pt x="822" y="5318"/>
                  </a:moveTo>
                  <a:cubicBezTo>
                    <a:pt x="1448" y="8902"/>
                    <a:pt x="2074" y="12485"/>
                    <a:pt x="2387" y="14924"/>
                  </a:cubicBezTo>
                  <a:cubicBezTo>
                    <a:pt x="2700" y="17362"/>
                    <a:pt x="2700" y="18656"/>
                    <a:pt x="2231" y="19702"/>
                  </a:cubicBezTo>
                  <a:cubicBezTo>
                    <a:pt x="1761" y="20747"/>
                    <a:pt x="822" y="21543"/>
                    <a:pt x="353" y="21543"/>
                  </a:cubicBezTo>
                  <a:cubicBezTo>
                    <a:pt x="-117" y="21543"/>
                    <a:pt x="-117" y="20747"/>
                    <a:pt x="353" y="18208"/>
                  </a:cubicBezTo>
                  <a:cubicBezTo>
                    <a:pt x="822" y="15670"/>
                    <a:pt x="1761" y="11390"/>
                    <a:pt x="3170" y="8205"/>
                  </a:cubicBezTo>
                  <a:cubicBezTo>
                    <a:pt x="4579" y="5019"/>
                    <a:pt x="6457" y="2929"/>
                    <a:pt x="8022" y="1735"/>
                  </a:cubicBezTo>
                  <a:cubicBezTo>
                    <a:pt x="9587" y="540"/>
                    <a:pt x="10840" y="242"/>
                    <a:pt x="12405" y="92"/>
                  </a:cubicBezTo>
                  <a:cubicBezTo>
                    <a:pt x="13970" y="-57"/>
                    <a:pt x="15848" y="-57"/>
                    <a:pt x="17726" y="341"/>
                  </a:cubicBezTo>
                  <a:cubicBezTo>
                    <a:pt x="19605" y="739"/>
                    <a:pt x="21483" y="1536"/>
                    <a:pt x="21483" y="2730"/>
                  </a:cubicBezTo>
                  <a:cubicBezTo>
                    <a:pt x="21483" y="3925"/>
                    <a:pt x="19605" y="5517"/>
                    <a:pt x="17413" y="6513"/>
                  </a:cubicBezTo>
                  <a:cubicBezTo>
                    <a:pt x="15222" y="7508"/>
                    <a:pt x="12718" y="7906"/>
                    <a:pt x="10370" y="8155"/>
                  </a:cubicBezTo>
                  <a:cubicBezTo>
                    <a:pt x="8022" y="8404"/>
                    <a:pt x="5831" y="8503"/>
                    <a:pt x="4892" y="8304"/>
                  </a:cubicBezTo>
                  <a:cubicBezTo>
                    <a:pt x="3953" y="8105"/>
                    <a:pt x="4266" y="7608"/>
                    <a:pt x="4579" y="7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7028221" y="1415936"/>
              <a:ext cx="175549" cy="158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0717" fill="norm" stroke="1" extrusionOk="0">
                  <a:moveTo>
                    <a:pt x="16697" y="6594"/>
                  </a:moveTo>
                  <a:cubicBezTo>
                    <a:pt x="15669" y="4379"/>
                    <a:pt x="14640" y="2163"/>
                    <a:pt x="13483" y="917"/>
                  </a:cubicBezTo>
                  <a:cubicBezTo>
                    <a:pt x="12326" y="-329"/>
                    <a:pt x="11040" y="-606"/>
                    <a:pt x="8726" y="2025"/>
                  </a:cubicBezTo>
                  <a:cubicBezTo>
                    <a:pt x="6412" y="4656"/>
                    <a:pt x="3069" y="10194"/>
                    <a:pt x="1397" y="13656"/>
                  </a:cubicBezTo>
                  <a:cubicBezTo>
                    <a:pt x="-274" y="17117"/>
                    <a:pt x="-274" y="18502"/>
                    <a:pt x="497" y="19471"/>
                  </a:cubicBezTo>
                  <a:cubicBezTo>
                    <a:pt x="1269" y="20440"/>
                    <a:pt x="2812" y="20994"/>
                    <a:pt x="5126" y="19471"/>
                  </a:cubicBezTo>
                  <a:cubicBezTo>
                    <a:pt x="7440" y="17948"/>
                    <a:pt x="10526" y="14348"/>
                    <a:pt x="12455" y="11440"/>
                  </a:cubicBezTo>
                  <a:cubicBezTo>
                    <a:pt x="14383" y="8532"/>
                    <a:pt x="15155" y="6317"/>
                    <a:pt x="15540" y="5902"/>
                  </a:cubicBezTo>
                  <a:cubicBezTo>
                    <a:pt x="15926" y="5486"/>
                    <a:pt x="15926" y="6871"/>
                    <a:pt x="16826" y="9640"/>
                  </a:cubicBezTo>
                  <a:cubicBezTo>
                    <a:pt x="17726" y="12409"/>
                    <a:pt x="19526" y="16563"/>
                    <a:pt x="21326" y="20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7203769" y="1434587"/>
              <a:ext cx="95251" cy="181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5214"/>
                  </a:moveTo>
                  <a:cubicBezTo>
                    <a:pt x="960" y="3724"/>
                    <a:pt x="1920" y="2234"/>
                    <a:pt x="3600" y="1986"/>
                  </a:cubicBezTo>
                  <a:cubicBezTo>
                    <a:pt x="5280" y="1738"/>
                    <a:pt x="7680" y="2731"/>
                    <a:pt x="10800" y="5214"/>
                  </a:cubicBezTo>
                  <a:cubicBezTo>
                    <a:pt x="13920" y="7697"/>
                    <a:pt x="17760" y="11669"/>
                    <a:pt x="19440" y="14400"/>
                  </a:cubicBezTo>
                  <a:cubicBezTo>
                    <a:pt x="21120" y="17131"/>
                    <a:pt x="20640" y="18621"/>
                    <a:pt x="19200" y="19738"/>
                  </a:cubicBezTo>
                  <a:cubicBezTo>
                    <a:pt x="17760" y="20855"/>
                    <a:pt x="15360" y="21600"/>
                    <a:pt x="13920" y="21228"/>
                  </a:cubicBezTo>
                  <a:cubicBezTo>
                    <a:pt x="12480" y="20855"/>
                    <a:pt x="12000" y="19366"/>
                    <a:pt x="12480" y="16138"/>
                  </a:cubicBezTo>
                  <a:cubicBezTo>
                    <a:pt x="12960" y="12910"/>
                    <a:pt x="14400" y="7945"/>
                    <a:pt x="16080" y="4966"/>
                  </a:cubicBezTo>
                  <a:cubicBezTo>
                    <a:pt x="17760" y="1986"/>
                    <a:pt x="19680" y="9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7408059" y="1256787"/>
              <a:ext cx="81461" cy="36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87" fill="norm" stroke="1" extrusionOk="0">
                  <a:moveTo>
                    <a:pt x="21315" y="0"/>
                  </a:moveTo>
                  <a:cubicBezTo>
                    <a:pt x="17438" y="2086"/>
                    <a:pt x="13561" y="4173"/>
                    <a:pt x="9961" y="7241"/>
                  </a:cubicBezTo>
                  <a:cubicBezTo>
                    <a:pt x="6361" y="10309"/>
                    <a:pt x="3038" y="14359"/>
                    <a:pt x="1377" y="16752"/>
                  </a:cubicBezTo>
                  <a:cubicBezTo>
                    <a:pt x="-285" y="19145"/>
                    <a:pt x="-285" y="19882"/>
                    <a:pt x="546" y="20495"/>
                  </a:cubicBezTo>
                  <a:cubicBezTo>
                    <a:pt x="1377" y="21109"/>
                    <a:pt x="3038" y="21600"/>
                    <a:pt x="4977" y="21293"/>
                  </a:cubicBezTo>
                  <a:cubicBezTo>
                    <a:pt x="6915" y="20986"/>
                    <a:pt x="9130" y="19882"/>
                    <a:pt x="11346" y="18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7378306" y="1364737"/>
              <a:ext cx="168364" cy="20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30" fill="norm" stroke="1" extrusionOk="0">
                  <a:moveTo>
                    <a:pt x="2846" y="12960"/>
                  </a:moveTo>
                  <a:cubicBezTo>
                    <a:pt x="1496" y="12744"/>
                    <a:pt x="146" y="12528"/>
                    <a:pt x="11" y="12096"/>
                  </a:cubicBezTo>
                  <a:cubicBezTo>
                    <a:pt x="-124" y="11664"/>
                    <a:pt x="956" y="11016"/>
                    <a:pt x="3116" y="10476"/>
                  </a:cubicBezTo>
                  <a:cubicBezTo>
                    <a:pt x="5276" y="9936"/>
                    <a:pt x="8516" y="9504"/>
                    <a:pt x="11216" y="9288"/>
                  </a:cubicBezTo>
                  <a:cubicBezTo>
                    <a:pt x="13916" y="9072"/>
                    <a:pt x="16076" y="9072"/>
                    <a:pt x="17156" y="9828"/>
                  </a:cubicBezTo>
                  <a:cubicBezTo>
                    <a:pt x="18236" y="10584"/>
                    <a:pt x="18236" y="12096"/>
                    <a:pt x="18101" y="13500"/>
                  </a:cubicBezTo>
                  <a:cubicBezTo>
                    <a:pt x="17966" y="14904"/>
                    <a:pt x="17696" y="16200"/>
                    <a:pt x="17561" y="17712"/>
                  </a:cubicBezTo>
                  <a:cubicBezTo>
                    <a:pt x="17426" y="19224"/>
                    <a:pt x="17426" y="20952"/>
                    <a:pt x="17426" y="21276"/>
                  </a:cubicBezTo>
                  <a:cubicBezTo>
                    <a:pt x="17426" y="21600"/>
                    <a:pt x="17426" y="20520"/>
                    <a:pt x="18101" y="16740"/>
                  </a:cubicBezTo>
                  <a:cubicBezTo>
                    <a:pt x="18776" y="12960"/>
                    <a:pt x="20126" y="6480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7589987" y="1245971"/>
              <a:ext cx="153533" cy="364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58" fill="norm" stroke="1" extrusionOk="0">
                  <a:moveTo>
                    <a:pt x="10810" y="1379"/>
                  </a:moveTo>
                  <a:cubicBezTo>
                    <a:pt x="11994" y="634"/>
                    <a:pt x="13177" y="-111"/>
                    <a:pt x="13177" y="13"/>
                  </a:cubicBezTo>
                  <a:cubicBezTo>
                    <a:pt x="13177" y="137"/>
                    <a:pt x="11994" y="1130"/>
                    <a:pt x="9774" y="3613"/>
                  </a:cubicBezTo>
                  <a:cubicBezTo>
                    <a:pt x="7555" y="6096"/>
                    <a:pt x="4300" y="10068"/>
                    <a:pt x="2525" y="12799"/>
                  </a:cubicBezTo>
                  <a:cubicBezTo>
                    <a:pt x="750" y="15530"/>
                    <a:pt x="454" y="17020"/>
                    <a:pt x="306" y="18261"/>
                  </a:cubicBezTo>
                  <a:cubicBezTo>
                    <a:pt x="158" y="19503"/>
                    <a:pt x="158" y="20496"/>
                    <a:pt x="898" y="20992"/>
                  </a:cubicBezTo>
                  <a:cubicBezTo>
                    <a:pt x="1637" y="21489"/>
                    <a:pt x="3117" y="21489"/>
                    <a:pt x="4744" y="20930"/>
                  </a:cubicBezTo>
                  <a:cubicBezTo>
                    <a:pt x="6372" y="20372"/>
                    <a:pt x="8147" y="19255"/>
                    <a:pt x="8591" y="18075"/>
                  </a:cubicBezTo>
                  <a:cubicBezTo>
                    <a:pt x="9035" y="16896"/>
                    <a:pt x="8147" y="15655"/>
                    <a:pt x="6963" y="14848"/>
                  </a:cubicBezTo>
                  <a:cubicBezTo>
                    <a:pt x="5780" y="14041"/>
                    <a:pt x="4300" y="13668"/>
                    <a:pt x="2821" y="13420"/>
                  </a:cubicBezTo>
                  <a:cubicBezTo>
                    <a:pt x="1341" y="13172"/>
                    <a:pt x="-138" y="13048"/>
                    <a:pt x="10" y="12799"/>
                  </a:cubicBezTo>
                  <a:cubicBezTo>
                    <a:pt x="158" y="12551"/>
                    <a:pt x="1933" y="12179"/>
                    <a:pt x="3709" y="11992"/>
                  </a:cubicBezTo>
                  <a:cubicBezTo>
                    <a:pt x="5484" y="11806"/>
                    <a:pt x="7259" y="11806"/>
                    <a:pt x="8887" y="11930"/>
                  </a:cubicBezTo>
                  <a:cubicBezTo>
                    <a:pt x="10514" y="12055"/>
                    <a:pt x="11994" y="12303"/>
                    <a:pt x="13177" y="13110"/>
                  </a:cubicBezTo>
                  <a:cubicBezTo>
                    <a:pt x="14361" y="13917"/>
                    <a:pt x="15248" y="15282"/>
                    <a:pt x="15840" y="16337"/>
                  </a:cubicBezTo>
                  <a:cubicBezTo>
                    <a:pt x="16432" y="17392"/>
                    <a:pt x="16728" y="18137"/>
                    <a:pt x="17172" y="18199"/>
                  </a:cubicBezTo>
                  <a:cubicBezTo>
                    <a:pt x="17615" y="18261"/>
                    <a:pt x="18207" y="17641"/>
                    <a:pt x="18947" y="15655"/>
                  </a:cubicBezTo>
                  <a:cubicBezTo>
                    <a:pt x="19687" y="13668"/>
                    <a:pt x="20574" y="10317"/>
                    <a:pt x="21462" y="6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7768919" y="1453637"/>
              <a:ext cx="82126" cy="12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31" fill="norm" stroke="1" extrusionOk="0">
                  <a:moveTo>
                    <a:pt x="14954" y="0"/>
                  </a:moveTo>
                  <a:cubicBezTo>
                    <a:pt x="9969" y="3295"/>
                    <a:pt x="4985" y="6590"/>
                    <a:pt x="2492" y="9153"/>
                  </a:cubicBezTo>
                  <a:cubicBezTo>
                    <a:pt x="0" y="11715"/>
                    <a:pt x="0" y="13546"/>
                    <a:pt x="0" y="15376"/>
                  </a:cubicBezTo>
                  <a:cubicBezTo>
                    <a:pt x="0" y="17207"/>
                    <a:pt x="0" y="19037"/>
                    <a:pt x="1385" y="20136"/>
                  </a:cubicBezTo>
                  <a:cubicBezTo>
                    <a:pt x="2769" y="21234"/>
                    <a:pt x="5538" y="21600"/>
                    <a:pt x="8862" y="20319"/>
                  </a:cubicBezTo>
                  <a:cubicBezTo>
                    <a:pt x="12185" y="19037"/>
                    <a:pt x="16062" y="16108"/>
                    <a:pt x="18277" y="13729"/>
                  </a:cubicBezTo>
                  <a:cubicBezTo>
                    <a:pt x="20492" y="11349"/>
                    <a:pt x="21046" y="9519"/>
                    <a:pt x="21323" y="7322"/>
                  </a:cubicBezTo>
                  <a:cubicBezTo>
                    <a:pt x="21600" y="5125"/>
                    <a:pt x="21600" y="2563"/>
                    <a:pt x="20769" y="2014"/>
                  </a:cubicBezTo>
                  <a:cubicBezTo>
                    <a:pt x="19938" y="1464"/>
                    <a:pt x="18277" y="2929"/>
                    <a:pt x="16615" y="4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7876869" y="1431718"/>
              <a:ext cx="112184" cy="206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3533"/>
                  </a:moveTo>
                  <a:cubicBezTo>
                    <a:pt x="0" y="5909"/>
                    <a:pt x="0" y="8285"/>
                    <a:pt x="0" y="10229"/>
                  </a:cubicBezTo>
                  <a:cubicBezTo>
                    <a:pt x="0" y="12173"/>
                    <a:pt x="0" y="13685"/>
                    <a:pt x="204" y="13253"/>
                  </a:cubicBezTo>
                  <a:cubicBezTo>
                    <a:pt x="408" y="12821"/>
                    <a:pt x="815" y="10445"/>
                    <a:pt x="2445" y="7961"/>
                  </a:cubicBezTo>
                  <a:cubicBezTo>
                    <a:pt x="4075" y="5477"/>
                    <a:pt x="6928" y="2885"/>
                    <a:pt x="9781" y="1373"/>
                  </a:cubicBezTo>
                  <a:cubicBezTo>
                    <a:pt x="12634" y="-139"/>
                    <a:pt x="15487" y="-571"/>
                    <a:pt x="17728" y="941"/>
                  </a:cubicBezTo>
                  <a:cubicBezTo>
                    <a:pt x="19970" y="2453"/>
                    <a:pt x="21600" y="5909"/>
                    <a:pt x="21600" y="9581"/>
                  </a:cubicBezTo>
                  <a:cubicBezTo>
                    <a:pt x="21600" y="13253"/>
                    <a:pt x="19970" y="17141"/>
                    <a:pt x="18340" y="2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8067369" y="1625087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8436412" y="1335873"/>
              <a:ext cx="132608" cy="30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400" fill="norm" stroke="1" extrusionOk="0">
                  <a:moveTo>
                    <a:pt x="21144" y="16110"/>
                  </a:moveTo>
                  <a:cubicBezTo>
                    <a:pt x="17094" y="13906"/>
                    <a:pt x="13044" y="11702"/>
                    <a:pt x="10513" y="9498"/>
                  </a:cubicBezTo>
                  <a:cubicBezTo>
                    <a:pt x="7981" y="7294"/>
                    <a:pt x="6969" y="5090"/>
                    <a:pt x="6631" y="3620"/>
                  </a:cubicBezTo>
                  <a:cubicBezTo>
                    <a:pt x="6294" y="2151"/>
                    <a:pt x="6631" y="1416"/>
                    <a:pt x="7644" y="829"/>
                  </a:cubicBezTo>
                  <a:cubicBezTo>
                    <a:pt x="8656" y="241"/>
                    <a:pt x="10344" y="-200"/>
                    <a:pt x="11356" y="94"/>
                  </a:cubicBezTo>
                  <a:cubicBezTo>
                    <a:pt x="12369" y="388"/>
                    <a:pt x="12706" y="1416"/>
                    <a:pt x="11356" y="3988"/>
                  </a:cubicBezTo>
                  <a:cubicBezTo>
                    <a:pt x="10006" y="6559"/>
                    <a:pt x="6969" y="10673"/>
                    <a:pt x="4944" y="13024"/>
                  </a:cubicBezTo>
                  <a:cubicBezTo>
                    <a:pt x="2919" y="15376"/>
                    <a:pt x="1906" y="15963"/>
                    <a:pt x="1063" y="16624"/>
                  </a:cubicBezTo>
                  <a:cubicBezTo>
                    <a:pt x="219" y="17286"/>
                    <a:pt x="-456" y="18020"/>
                    <a:pt x="388" y="18535"/>
                  </a:cubicBezTo>
                  <a:cubicBezTo>
                    <a:pt x="1231" y="19049"/>
                    <a:pt x="3594" y="19343"/>
                    <a:pt x="6631" y="19784"/>
                  </a:cubicBezTo>
                  <a:cubicBezTo>
                    <a:pt x="9669" y="20224"/>
                    <a:pt x="13381" y="20812"/>
                    <a:pt x="17094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9103903" y="1227374"/>
              <a:ext cx="246167" cy="404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76" fill="norm" stroke="1" extrusionOk="0">
                  <a:moveTo>
                    <a:pt x="7071" y="9326"/>
                  </a:moveTo>
                  <a:cubicBezTo>
                    <a:pt x="5409" y="12363"/>
                    <a:pt x="3748" y="15401"/>
                    <a:pt x="2825" y="17201"/>
                  </a:cubicBezTo>
                  <a:cubicBezTo>
                    <a:pt x="1902" y="19001"/>
                    <a:pt x="1717" y="19564"/>
                    <a:pt x="1348" y="20182"/>
                  </a:cubicBezTo>
                  <a:cubicBezTo>
                    <a:pt x="979" y="20801"/>
                    <a:pt x="425" y="21476"/>
                    <a:pt x="148" y="21476"/>
                  </a:cubicBezTo>
                  <a:cubicBezTo>
                    <a:pt x="-129" y="21476"/>
                    <a:pt x="-129" y="20801"/>
                    <a:pt x="1163" y="18607"/>
                  </a:cubicBezTo>
                  <a:cubicBezTo>
                    <a:pt x="2456" y="16413"/>
                    <a:pt x="5040" y="12701"/>
                    <a:pt x="7625" y="9664"/>
                  </a:cubicBezTo>
                  <a:cubicBezTo>
                    <a:pt x="10209" y="6626"/>
                    <a:pt x="12794" y="4264"/>
                    <a:pt x="14456" y="2857"/>
                  </a:cubicBezTo>
                  <a:cubicBezTo>
                    <a:pt x="16117" y="1451"/>
                    <a:pt x="16856" y="1001"/>
                    <a:pt x="17686" y="607"/>
                  </a:cubicBezTo>
                  <a:cubicBezTo>
                    <a:pt x="18517" y="214"/>
                    <a:pt x="19440" y="-124"/>
                    <a:pt x="19994" y="45"/>
                  </a:cubicBezTo>
                  <a:cubicBezTo>
                    <a:pt x="20548" y="214"/>
                    <a:pt x="20733" y="889"/>
                    <a:pt x="20548" y="3364"/>
                  </a:cubicBezTo>
                  <a:cubicBezTo>
                    <a:pt x="20363" y="5839"/>
                    <a:pt x="19809" y="10114"/>
                    <a:pt x="19902" y="12870"/>
                  </a:cubicBezTo>
                  <a:cubicBezTo>
                    <a:pt x="19994" y="15626"/>
                    <a:pt x="20733" y="16864"/>
                    <a:pt x="21471" y="18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9229419" y="1472687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9991419" y="1485387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9997769" y="138378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0042219" y="1403997"/>
              <a:ext cx="101508" cy="144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28" fill="norm" stroke="1" extrusionOk="0">
                  <a:moveTo>
                    <a:pt x="15869" y="2645"/>
                  </a:moveTo>
                  <a:cubicBezTo>
                    <a:pt x="14106" y="1706"/>
                    <a:pt x="12343" y="767"/>
                    <a:pt x="10359" y="298"/>
                  </a:cubicBezTo>
                  <a:cubicBezTo>
                    <a:pt x="8376" y="-172"/>
                    <a:pt x="6171" y="-172"/>
                    <a:pt x="4629" y="924"/>
                  </a:cubicBezTo>
                  <a:cubicBezTo>
                    <a:pt x="3086" y="2019"/>
                    <a:pt x="2204" y="4211"/>
                    <a:pt x="4188" y="6402"/>
                  </a:cubicBezTo>
                  <a:cubicBezTo>
                    <a:pt x="6171" y="8593"/>
                    <a:pt x="11020" y="10785"/>
                    <a:pt x="14547" y="12506"/>
                  </a:cubicBezTo>
                  <a:cubicBezTo>
                    <a:pt x="18073" y="14228"/>
                    <a:pt x="20278" y="15480"/>
                    <a:pt x="20939" y="16889"/>
                  </a:cubicBezTo>
                  <a:cubicBezTo>
                    <a:pt x="21600" y="18298"/>
                    <a:pt x="20718" y="19863"/>
                    <a:pt x="16971" y="20645"/>
                  </a:cubicBezTo>
                  <a:cubicBezTo>
                    <a:pt x="13224" y="21428"/>
                    <a:pt x="6612" y="21428"/>
                    <a:pt x="0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10457807" y="1360504"/>
              <a:ext cx="117813" cy="20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517" fill="norm" stroke="1" extrusionOk="0">
                  <a:moveTo>
                    <a:pt x="21092" y="5122"/>
                  </a:moveTo>
                  <a:cubicBezTo>
                    <a:pt x="21092" y="4008"/>
                    <a:pt x="21092" y="2895"/>
                    <a:pt x="19197" y="1893"/>
                  </a:cubicBezTo>
                  <a:cubicBezTo>
                    <a:pt x="17303" y="891"/>
                    <a:pt x="13513" y="0"/>
                    <a:pt x="9913" y="0"/>
                  </a:cubicBezTo>
                  <a:cubicBezTo>
                    <a:pt x="6313" y="0"/>
                    <a:pt x="2903" y="891"/>
                    <a:pt x="1197" y="2672"/>
                  </a:cubicBezTo>
                  <a:cubicBezTo>
                    <a:pt x="-508" y="4454"/>
                    <a:pt x="-508" y="7126"/>
                    <a:pt x="1955" y="9464"/>
                  </a:cubicBezTo>
                  <a:cubicBezTo>
                    <a:pt x="4418" y="11802"/>
                    <a:pt x="9345" y="13806"/>
                    <a:pt x="12187" y="15365"/>
                  </a:cubicBezTo>
                  <a:cubicBezTo>
                    <a:pt x="15029" y="16924"/>
                    <a:pt x="15787" y="18037"/>
                    <a:pt x="15408" y="18928"/>
                  </a:cubicBezTo>
                  <a:cubicBezTo>
                    <a:pt x="15029" y="19819"/>
                    <a:pt x="13513" y="20487"/>
                    <a:pt x="11808" y="20932"/>
                  </a:cubicBezTo>
                  <a:cubicBezTo>
                    <a:pt x="10103" y="21377"/>
                    <a:pt x="8208" y="21600"/>
                    <a:pt x="6313" y="21489"/>
                  </a:cubicBezTo>
                  <a:cubicBezTo>
                    <a:pt x="4418" y="21377"/>
                    <a:pt x="2524" y="20932"/>
                    <a:pt x="1955" y="20153"/>
                  </a:cubicBezTo>
                  <a:cubicBezTo>
                    <a:pt x="1387" y="19373"/>
                    <a:pt x="2145" y="18260"/>
                    <a:pt x="2903" y="17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10588930" y="1434587"/>
              <a:ext cx="93194" cy="112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0944" fill="norm" stroke="1" extrusionOk="0">
                  <a:moveTo>
                    <a:pt x="15701" y="0"/>
                  </a:moveTo>
                  <a:cubicBezTo>
                    <a:pt x="10901" y="2749"/>
                    <a:pt x="6101" y="5498"/>
                    <a:pt x="3461" y="7855"/>
                  </a:cubicBezTo>
                  <a:cubicBezTo>
                    <a:pt x="821" y="10211"/>
                    <a:pt x="341" y="12175"/>
                    <a:pt x="101" y="14138"/>
                  </a:cubicBezTo>
                  <a:cubicBezTo>
                    <a:pt x="-139" y="16102"/>
                    <a:pt x="-139" y="18065"/>
                    <a:pt x="2261" y="19440"/>
                  </a:cubicBezTo>
                  <a:cubicBezTo>
                    <a:pt x="4661" y="20815"/>
                    <a:pt x="9461" y="21600"/>
                    <a:pt x="13061" y="20225"/>
                  </a:cubicBezTo>
                  <a:cubicBezTo>
                    <a:pt x="16661" y="18851"/>
                    <a:pt x="19061" y="15316"/>
                    <a:pt x="20261" y="12371"/>
                  </a:cubicBezTo>
                  <a:cubicBezTo>
                    <a:pt x="21461" y="9425"/>
                    <a:pt x="21461" y="7069"/>
                    <a:pt x="20021" y="5105"/>
                  </a:cubicBezTo>
                  <a:cubicBezTo>
                    <a:pt x="18581" y="3142"/>
                    <a:pt x="15701" y="1571"/>
                    <a:pt x="13541" y="1571"/>
                  </a:cubicBezTo>
                  <a:cubicBezTo>
                    <a:pt x="11381" y="1571"/>
                    <a:pt x="9941" y="3142"/>
                    <a:pt x="8501" y="4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0710493" y="1434680"/>
              <a:ext cx="322327" cy="17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093" fill="norm" stroke="1" extrusionOk="0">
                  <a:moveTo>
                    <a:pt x="745" y="1496"/>
                  </a:moveTo>
                  <a:cubicBezTo>
                    <a:pt x="1169" y="4510"/>
                    <a:pt x="1592" y="7524"/>
                    <a:pt x="1733" y="9785"/>
                  </a:cubicBezTo>
                  <a:cubicBezTo>
                    <a:pt x="1874" y="12045"/>
                    <a:pt x="1733" y="13552"/>
                    <a:pt x="1380" y="14682"/>
                  </a:cubicBezTo>
                  <a:cubicBezTo>
                    <a:pt x="1027" y="15812"/>
                    <a:pt x="463" y="16566"/>
                    <a:pt x="180" y="16064"/>
                  </a:cubicBezTo>
                  <a:cubicBezTo>
                    <a:pt x="-102" y="15561"/>
                    <a:pt x="-102" y="13803"/>
                    <a:pt x="533" y="11040"/>
                  </a:cubicBezTo>
                  <a:cubicBezTo>
                    <a:pt x="1169" y="8278"/>
                    <a:pt x="2439" y="4510"/>
                    <a:pt x="3427" y="2375"/>
                  </a:cubicBezTo>
                  <a:cubicBezTo>
                    <a:pt x="4416" y="240"/>
                    <a:pt x="5122" y="-262"/>
                    <a:pt x="5545" y="115"/>
                  </a:cubicBezTo>
                  <a:cubicBezTo>
                    <a:pt x="5969" y="491"/>
                    <a:pt x="6110" y="1747"/>
                    <a:pt x="6110" y="3757"/>
                  </a:cubicBezTo>
                  <a:cubicBezTo>
                    <a:pt x="6110" y="5766"/>
                    <a:pt x="5969" y="8529"/>
                    <a:pt x="5686" y="10412"/>
                  </a:cubicBezTo>
                  <a:cubicBezTo>
                    <a:pt x="5404" y="12296"/>
                    <a:pt x="4980" y="13301"/>
                    <a:pt x="4769" y="13175"/>
                  </a:cubicBezTo>
                  <a:cubicBezTo>
                    <a:pt x="4557" y="13050"/>
                    <a:pt x="4557" y="11794"/>
                    <a:pt x="4980" y="10161"/>
                  </a:cubicBezTo>
                  <a:cubicBezTo>
                    <a:pt x="5404" y="8529"/>
                    <a:pt x="6251" y="6519"/>
                    <a:pt x="7098" y="5012"/>
                  </a:cubicBezTo>
                  <a:cubicBezTo>
                    <a:pt x="7945" y="3505"/>
                    <a:pt x="8792" y="2501"/>
                    <a:pt x="9569" y="1998"/>
                  </a:cubicBezTo>
                  <a:cubicBezTo>
                    <a:pt x="10345" y="1496"/>
                    <a:pt x="11051" y="1496"/>
                    <a:pt x="11404" y="2124"/>
                  </a:cubicBezTo>
                  <a:cubicBezTo>
                    <a:pt x="11757" y="2752"/>
                    <a:pt x="11757" y="4008"/>
                    <a:pt x="11686" y="5891"/>
                  </a:cubicBezTo>
                  <a:cubicBezTo>
                    <a:pt x="11616" y="7775"/>
                    <a:pt x="11474" y="10287"/>
                    <a:pt x="11333" y="12171"/>
                  </a:cubicBezTo>
                  <a:cubicBezTo>
                    <a:pt x="11192" y="14054"/>
                    <a:pt x="11051" y="15310"/>
                    <a:pt x="11263" y="16315"/>
                  </a:cubicBezTo>
                  <a:cubicBezTo>
                    <a:pt x="11474" y="17319"/>
                    <a:pt x="12039" y="18073"/>
                    <a:pt x="12674" y="18450"/>
                  </a:cubicBezTo>
                  <a:cubicBezTo>
                    <a:pt x="13310" y="18826"/>
                    <a:pt x="14016" y="18826"/>
                    <a:pt x="14933" y="17947"/>
                  </a:cubicBezTo>
                  <a:cubicBezTo>
                    <a:pt x="15851" y="17068"/>
                    <a:pt x="16980" y="15310"/>
                    <a:pt x="17757" y="13678"/>
                  </a:cubicBezTo>
                  <a:cubicBezTo>
                    <a:pt x="18533" y="12045"/>
                    <a:pt x="18957" y="10538"/>
                    <a:pt x="19239" y="9157"/>
                  </a:cubicBezTo>
                  <a:cubicBezTo>
                    <a:pt x="19522" y="7775"/>
                    <a:pt x="19663" y="6519"/>
                    <a:pt x="19451" y="5515"/>
                  </a:cubicBezTo>
                  <a:cubicBezTo>
                    <a:pt x="19239" y="4510"/>
                    <a:pt x="18674" y="3757"/>
                    <a:pt x="18039" y="3882"/>
                  </a:cubicBezTo>
                  <a:cubicBezTo>
                    <a:pt x="17404" y="4008"/>
                    <a:pt x="16698" y="5012"/>
                    <a:pt x="15922" y="6896"/>
                  </a:cubicBezTo>
                  <a:cubicBezTo>
                    <a:pt x="15145" y="8780"/>
                    <a:pt x="14298" y="11543"/>
                    <a:pt x="13874" y="13552"/>
                  </a:cubicBezTo>
                  <a:cubicBezTo>
                    <a:pt x="13451" y="15561"/>
                    <a:pt x="13451" y="16817"/>
                    <a:pt x="14369" y="18073"/>
                  </a:cubicBezTo>
                  <a:cubicBezTo>
                    <a:pt x="15286" y="19329"/>
                    <a:pt x="17122" y="20585"/>
                    <a:pt x="18463" y="20961"/>
                  </a:cubicBezTo>
                  <a:cubicBezTo>
                    <a:pt x="19804" y="21338"/>
                    <a:pt x="20651" y="20836"/>
                    <a:pt x="21498" y="20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11288936" y="1458738"/>
              <a:ext cx="118534" cy="151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4243" y="8930"/>
                  </a:moveTo>
                  <a:cubicBezTo>
                    <a:pt x="6171" y="9513"/>
                    <a:pt x="8100" y="10097"/>
                    <a:pt x="10800" y="9513"/>
                  </a:cubicBezTo>
                  <a:cubicBezTo>
                    <a:pt x="13500" y="8930"/>
                    <a:pt x="16971" y="7178"/>
                    <a:pt x="18900" y="5427"/>
                  </a:cubicBezTo>
                  <a:cubicBezTo>
                    <a:pt x="20829" y="3675"/>
                    <a:pt x="21214" y="1924"/>
                    <a:pt x="20057" y="903"/>
                  </a:cubicBezTo>
                  <a:cubicBezTo>
                    <a:pt x="18900" y="-119"/>
                    <a:pt x="16200" y="-411"/>
                    <a:pt x="13114" y="757"/>
                  </a:cubicBezTo>
                  <a:cubicBezTo>
                    <a:pt x="10029" y="1924"/>
                    <a:pt x="6557" y="4551"/>
                    <a:pt x="4050" y="7908"/>
                  </a:cubicBezTo>
                  <a:cubicBezTo>
                    <a:pt x="1543" y="11265"/>
                    <a:pt x="0" y="15351"/>
                    <a:pt x="0" y="17832"/>
                  </a:cubicBezTo>
                  <a:cubicBezTo>
                    <a:pt x="0" y="20313"/>
                    <a:pt x="1543" y="21189"/>
                    <a:pt x="5400" y="20897"/>
                  </a:cubicBezTo>
                  <a:cubicBezTo>
                    <a:pt x="9257" y="20605"/>
                    <a:pt x="15429" y="19146"/>
                    <a:pt x="21600" y="17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1439724" y="1491737"/>
              <a:ext cx="120146" cy="11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13" fill="norm" stroke="1" extrusionOk="0">
                  <a:moveTo>
                    <a:pt x="5594" y="0"/>
                  </a:moveTo>
                  <a:cubicBezTo>
                    <a:pt x="3699" y="3668"/>
                    <a:pt x="1805" y="7336"/>
                    <a:pt x="857" y="10189"/>
                  </a:cubicBezTo>
                  <a:cubicBezTo>
                    <a:pt x="-90" y="13042"/>
                    <a:pt x="-90" y="15079"/>
                    <a:pt x="99" y="17117"/>
                  </a:cubicBezTo>
                  <a:cubicBezTo>
                    <a:pt x="289" y="19155"/>
                    <a:pt x="668" y="21192"/>
                    <a:pt x="1805" y="21396"/>
                  </a:cubicBezTo>
                  <a:cubicBezTo>
                    <a:pt x="2942" y="21600"/>
                    <a:pt x="4836" y="19970"/>
                    <a:pt x="8247" y="16098"/>
                  </a:cubicBezTo>
                  <a:cubicBezTo>
                    <a:pt x="11657" y="12226"/>
                    <a:pt x="16584" y="6113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11502190" y="1484358"/>
              <a:ext cx="205448" cy="15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175" fill="norm" stroke="1" extrusionOk="0">
                  <a:moveTo>
                    <a:pt x="5945" y="6027"/>
                  </a:moveTo>
                  <a:cubicBezTo>
                    <a:pt x="7036" y="3783"/>
                    <a:pt x="8127" y="1539"/>
                    <a:pt x="8127" y="557"/>
                  </a:cubicBezTo>
                  <a:cubicBezTo>
                    <a:pt x="8127" y="-425"/>
                    <a:pt x="7036" y="-144"/>
                    <a:pt x="5618" y="1679"/>
                  </a:cubicBezTo>
                  <a:cubicBezTo>
                    <a:pt x="4200" y="3502"/>
                    <a:pt x="2454" y="6869"/>
                    <a:pt x="1363" y="9954"/>
                  </a:cubicBezTo>
                  <a:cubicBezTo>
                    <a:pt x="272" y="13040"/>
                    <a:pt x="-164" y="15845"/>
                    <a:pt x="54" y="17669"/>
                  </a:cubicBezTo>
                  <a:cubicBezTo>
                    <a:pt x="272" y="19492"/>
                    <a:pt x="1145" y="20333"/>
                    <a:pt x="2672" y="19632"/>
                  </a:cubicBezTo>
                  <a:cubicBezTo>
                    <a:pt x="4200" y="18931"/>
                    <a:pt x="6381" y="16687"/>
                    <a:pt x="8018" y="14583"/>
                  </a:cubicBezTo>
                  <a:cubicBezTo>
                    <a:pt x="9654" y="12479"/>
                    <a:pt x="10745" y="10515"/>
                    <a:pt x="10963" y="10515"/>
                  </a:cubicBezTo>
                  <a:cubicBezTo>
                    <a:pt x="11181" y="10515"/>
                    <a:pt x="10527" y="12479"/>
                    <a:pt x="9872" y="14022"/>
                  </a:cubicBezTo>
                  <a:cubicBezTo>
                    <a:pt x="9218" y="15565"/>
                    <a:pt x="8563" y="16687"/>
                    <a:pt x="7909" y="18089"/>
                  </a:cubicBezTo>
                  <a:cubicBezTo>
                    <a:pt x="7254" y="19492"/>
                    <a:pt x="6600" y="21175"/>
                    <a:pt x="6491" y="21175"/>
                  </a:cubicBezTo>
                  <a:cubicBezTo>
                    <a:pt x="6381" y="21175"/>
                    <a:pt x="6818" y="19492"/>
                    <a:pt x="8345" y="16546"/>
                  </a:cubicBezTo>
                  <a:cubicBezTo>
                    <a:pt x="9872" y="13601"/>
                    <a:pt x="12491" y="9393"/>
                    <a:pt x="14236" y="6588"/>
                  </a:cubicBezTo>
                  <a:cubicBezTo>
                    <a:pt x="15981" y="3783"/>
                    <a:pt x="16854" y="2380"/>
                    <a:pt x="17836" y="1398"/>
                  </a:cubicBezTo>
                  <a:cubicBezTo>
                    <a:pt x="18818" y="417"/>
                    <a:pt x="19909" y="-144"/>
                    <a:pt x="20563" y="276"/>
                  </a:cubicBezTo>
                  <a:cubicBezTo>
                    <a:pt x="21218" y="697"/>
                    <a:pt x="21436" y="2100"/>
                    <a:pt x="20781" y="5746"/>
                  </a:cubicBezTo>
                  <a:cubicBezTo>
                    <a:pt x="20127" y="9393"/>
                    <a:pt x="18600" y="15284"/>
                    <a:pt x="17072" y="2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11735728" y="1288537"/>
              <a:ext cx="128942" cy="386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34" fill="norm" stroke="1" extrusionOk="0">
                  <a:moveTo>
                    <a:pt x="21223" y="0"/>
                  </a:moveTo>
                  <a:cubicBezTo>
                    <a:pt x="15997" y="3187"/>
                    <a:pt x="10771" y="6374"/>
                    <a:pt x="7113" y="9679"/>
                  </a:cubicBezTo>
                  <a:cubicBezTo>
                    <a:pt x="3455" y="12984"/>
                    <a:pt x="1365" y="16407"/>
                    <a:pt x="494" y="18413"/>
                  </a:cubicBezTo>
                  <a:cubicBezTo>
                    <a:pt x="-377" y="20420"/>
                    <a:pt x="-29" y="21010"/>
                    <a:pt x="1017" y="21305"/>
                  </a:cubicBezTo>
                  <a:cubicBezTo>
                    <a:pt x="2062" y="21600"/>
                    <a:pt x="3804" y="21600"/>
                    <a:pt x="5197" y="21364"/>
                  </a:cubicBezTo>
                  <a:cubicBezTo>
                    <a:pt x="6591" y="21128"/>
                    <a:pt x="7636" y="20656"/>
                    <a:pt x="8681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11723280" y="1536187"/>
              <a:ext cx="5884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21600"/>
                  </a:moveTo>
                  <a:cubicBezTo>
                    <a:pt x="2735" y="19200"/>
                    <a:pt x="-1585" y="16800"/>
                    <a:pt x="575" y="13200"/>
                  </a:cubicBezTo>
                  <a:cubicBezTo>
                    <a:pt x="2735" y="9600"/>
                    <a:pt x="11375" y="4800"/>
                    <a:pt x="200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11788469" y="1625087"/>
              <a:ext cx="762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277999" y="2454821"/>
              <a:ext cx="71071" cy="4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94" fill="norm" stroke="1" extrusionOk="0">
                  <a:moveTo>
                    <a:pt x="9896" y="1059"/>
                  </a:moveTo>
                  <a:cubicBezTo>
                    <a:pt x="8625" y="529"/>
                    <a:pt x="7355" y="0"/>
                    <a:pt x="6402" y="0"/>
                  </a:cubicBezTo>
                  <a:cubicBezTo>
                    <a:pt x="5449" y="0"/>
                    <a:pt x="4813" y="529"/>
                    <a:pt x="3543" y="2541"/>
                  </a:cubicBezTo>
                  <a:cubicBezTo>
                    <a:pt x="2272" y="4553"/>
                    <a:pt x="366" y="8047"/>
                    <a:pt x="49" y="11065"/>
                  </a:cubicBezTo>
                  <a:cubicBezTo>
                    <a:pt x="-269" y="14082"/>
                    <a:pt x="1002" y="16624"/>
                    <a:pt x="2907" y="18265"/>
                  </a:cubicBezTo>
                  <a:cubicBezTo>
                    <a:pt x="4813" y="19906"/>
                    <a:pt x="7355" y="20647"/>
                    <a:pt x="10213" y="21071"/>
                  </a:cubicBezTo>
                  <a:cubicBezTo>
                    <a:pt x="13072" y="21494"/>
                    <a:pt x="16249" y="21600"/>
                    <a:pt x="18155" y="21388"/>
                  </a:cubicBezTo>
                  <a:cubicBezTo>
                    <a:pt x="20060" y="21176"/>
                    <a:pt x="20696" y="20647"/>
                    <a:pt x="21331" y="20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214019" y="2501124"/>
              <a:ext cx="312851" cy="35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89" fill="norm" stroke="1" extrusionOk="0">
                  <a:moveTo>
                    <a:pt x="2290" y="16407"/>
                  </a:moveTo>
                  <a:cubicBezTo>
                    <a:pt x="1276" y="16153"/>
                    <a:pt x="261" y="15898"/>
                    <a:pt x="43" y="15517"/>
                  </a:cubicBezTo>
                  <a:cubicBezTo>
                    <a:pt x="-174" y="15136"/>
                    <a:pt x="406" y="14628"/>
                    <a:pt x="2000" y="13421"/>
                  </a:cubicBezTo>
                  <a:cubicBezTo>
                    <a:pt x="3595" y="12214"/>
                    <a:pt x="6205" y="10308"/>
                    <a:pt x="8379" y="8148"/>
                  </a:cubicBezTo>
                  <a:cubicBezTo>
                    <a:pt x="10554" y="5988"/>
                    <a:pt x="12293" y="3574"/>
                    <a:pt x="13235" y="2049"/>
                  </a:cubicBezTo>
                  <a:cubicBezTo>
                    <a:pt x="14178" y="524"/>
                    <a:pt x="14323" y="-111"/>
                    <a:pt x="14395" y="16"/>
                  </a:cubicBezTo>
                  <a:cubicBezTo>
                    <a:pt x="14468" y="143"/>
                    <a:pt x="14468" y="1033"/>
                    <a:pt x="14468" y="4209"/>
                  </a:cubicBezTo>
                  <a:cubicBezTo>
                    <a:pt x="14468" y="7385"/>
                    <a:pt x="14468" y="12849"/>
                    <a:pt x="14468" y="15898"/>
                  </a:cubicBezTo>
                  <a:cubicBezTo>
                    <a:pt x="14468" y="18948"/>
                    <a:pt x="14468" y="19583"/>
                    <a:pt x="14395" y="20218"/>
                  </a:cubicBezTo>
                  <a:cubicBezTo>
                    <a:pt x="14323" y="20854"/>
                    <a:pt x="14178" y="21489"/>
                    <a:pt x="14033" y="21489"/>
                  </a:cubicBezTo>
                  <a:cubicBezTo>
                    <a:pt x="13888" y="21489"/>
                    <a:pt x="13743" y="20854"/>
                    <a:pt x="13888" y="19774"/>
                  </a:cubicBezTo>
                  <a:cubicBezTo>
                    <a:pt x="14033" y="18694"/>
                    <a:pt x="14468" y="17169"/>
                    <a:pt x="15047" y="16280"/>
                  </a:cubicBezTo>
                  <a:cubicBezTo>
                    <a:pt x="15627" y="15390"/>
                    <a:pt x="16352" y="15136"/>
                    <a:pt x="16932" y="15327"/>
                  </a:cubicBezTo>
                  <a:cubicBezTo>
                    <a:pt x="17512" y="15517"/>
                    <a:pt x="17947" y="16153"/>
                    <a:pt x="18672" y="17233"/>
                  </a:cubicBezTo>
                  <a:cubicBezTo>
                    <a:pt x="19396" y="18313"/>
                    <a:pt x="20411" y="19837"/>
                    <a:pt x="21426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572907" y="2676431"/>
              <a:ext cx="236820" cy="182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27" fill="norm" stroke="1" extrusionOk="0">
                  <a:moveTo>
                    <a:pt x="430" y="7027"/>
                  </a:moveTo>
                  <a:cubicBezTo>
                    <a:pt x="1195" y="7772"/>
                    <a:pt x="1960" y="8517"/>
                    <a:pt x="2820" y="8517"/>
                  </a:cubicBezTo>
                  <a:cubicBezTo>
                    <a:pt x="3680" y="8517"/>
                    <a:pt x="4636" y="7772"/>
                    <a:pt x="5209" y="6530"/>
                  </a:cubicBezTo>
                  <a:cubicBezTo>
                    <a:pt x="5783" y="5289"/>
                    <a:pt x="5974" y="3551"/>
                    <a:pt x="5592" y="3055"/>
                  </a:cubicBezTo>
                  <a:cubicBezTo>
                    <a:pt x="5209" y="2558"/>
                    <a:pt x="4253" y="3303"/>
                    <a:pt x="3202" y="5661"/>
                  </a:cubicBezTo>
                  <a:cubicBezTo>
                    <a:pt x="2151" y="8020"/>
                    <a:pt x="1004" y="11993"/>
                    <a:pt x="430" y="14599"/>
                  </a:cubicBezTo>
                  <a:cubicBezTo>
                    <a:pt x="-143" y="17206"/>
                    <a:pt x="-143" y="18448"/>
                    <a:pt x="430" y="19317"/>
                  </a:cubicBezTo>
                  <a:cubicBezTo>
                    <a:pt x="1004" y="20186"/>
                    <a:pt x="2151" y="20682"/>
                    <a:pt x="3107" y="20434"/>
                  </a:cubicBezTo>
                  <a:cubicBezTo>
                    <a:pt x="4062" y="20186"/>
                    <a:pt x="4827" y="19193"/>
                    <a:pt x="5592" y="17455"/>
                  </a:cubicBezTo>
                  <a:cubicBezTo>
                    <a:pt x="6356" y="15717"/>
                    <a:pt x="7121" y="13234"/>
                    <a:pt x="7790" y="11372"/>
                  </a:cubicBezTo>
                  <a:cubicBezTo>
                    <a:pt x="8459" y="9510"/>
                    <a:pt x="9032" y="8268"/>
                    <a:pt x="9319" y="8268"/>
                  </a:cubicBezTo>
                  <a:cubicBezTo>
                    <a:pt x="9606" y="8268"/>
                    <a:pt x="9606" y="9510"/>
                    <a:pt x="9510" y="11496"/>
                  </a:cubicBezTo>
                  <a:cubicBezTo>
                    <a:pt x="9415" y="13482"/>
                    <a:pt x="9223" y="16213"/>
                    <a:pt x="9128" y="18199"/>
                  </a:cubicBezTo>
                  <a:cubicBezTo>
                    <a:pt x="9032" y="20186"/>
                    <a:pt x="9032" y="21427"/>
                    <a:pt x="9032" y="21427"/>
                  </a:cubicBezTo>
                  <a:cubicBezTo>
                    <a:pt x="9032" y="21427"/>
                    <a:pt x="9032" y="20186"/>
                    <a:pt x="9988" y="16710"/>
                  </a:cubicBezTo>
                  <a:cubicBezTo>
                    <a:pt x="10944" y="13234"/>
                    <a:pt x="12855" y="7524"/>
                    <a:pt x="14193" y="4296"/>
                  </a:cubicBezTo>
                  <a:cubicBezTo>
                    <a:pt x="15531" y="1068"/>
                    <a:pt x="16296" y="324"/>
                    <a:pt x="17252" y="75"/>
                  </a:cubicBezTo>
                  <a:cubicBezTo>
                    <a:pt x="18207" y="-173"/>
                    <a:pt x="19354" y="75"/>
                    <a:pt x="20119" y="2682"/>
                  </a:cubicBezTo>
                  <a:cubicBezTo>
                    <a:pt x="20884" y="5289"/>
                    <a:pt x="21266" y="10255"/>
                    <a:pt x="21361" y="13110"/>
                  </a:cubicBezTo>
                  <a:cubicBezTo>
                    <a:pt x="21457" y="15965"/>
                    <a:pt x="21266" y="16710"/>
                    <a:pt x="21075" y="17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2974669" y="2490511"/>
              <a:ext cx="143499" cy="44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424" fill="norm" stroke="1" extrusionOk="0">
                  <a:moveTo>
                    <a:pt x="0" y="8392"/>
                  </a:moveTo>
                  <a:cubicBezTo>
                    <a:pt x="0" y="11621"/>
                    <a:pt x="0" y="14851"/>
                    <a:pt x="309" y="16769"/>
                  </a:cubicBezTo>
                  <a:cubicBezTo>
                    <a:pt x="617" y="18687"/>
                    <a:pt x="1234" y="19292"/>
                    <a:pt x="1697" y="19949"/>
                  </a:cubicBezTo>
                  <a:cubicBezTo>
                    <a:pt x="2160" y="20605"/>
                    <a:pt x="2469" y="21311"/>
                    <a:pt x="2623" y="21412"/>
                  </a:cubicBezTo>
                  <a:cubicBezTo>
                    <a:pt x="2777" y="21513"/>
                    <a:pt x="2777" y="21008"/>
                    <a:pt x="2623" y="18889"/>
                  </a:cubicBezTo>
                  <a:cubicBezTo>
                    <a:pt x="2469" y="16769"/>
                    <a:pt x="2160" y="13034"/>
                    <a:pt x="2314" y="9906"/>
                  </a:cubicBezTo>
                  <a:cubicBezTo>
                    <a:pt x="2469" y="6777"/>
                    <a:pt x="3086" y="4253"/>
                    <a:pt x="4166" y="2689"/>
                  </a:cubicBezTo>
                  <a:cubicBezTo>
                    <a:pt x="5246" y="1124"/>
                    <a:pt x="6789" y="519"/>
                    <a:pt x="8331" y="216"/>
                  </a:cubicBezTo>
                  <a:cubicBezTo>
                    <a:pt x="9874" y="-87"/>
                    <a:pt x="11417" y="-87"/>
                    <a:pt x="13423" y="317"/>
                  </a:cubicBezTo>
                  <a:cubicBezTo>
                    <a:pt x="15429" y="720"/>
                    <a:pt x="17897" y="1528"/>
                    <a:pt x="19440" y="2689"/>
                  </a:cubicBezTo>
                  <a:cubicBezTo>
                    <a:pt x="20983" y="3849"/>
                    <a:pt x="21600" y="5363"/>
                    <a:pt x="19903" y="6777"/>
                  </a:cubicBezTo>
                  <a:cubicBezTo>
                    <a:pt x="18206" y="8190"/>
                    <a:pt x="14194" y="9502"/>
                    <a:pt x="11417" y="10158"/>
                  </a:cubicBezTo>
                  <a:cubicBezTo>
                    <a:pt x="8640" y="10814"/>
                    <a:pt x="7097" y="10814"/>
                    <a:pt x="5554" y="1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3088969" y="2710937"/>
              <a:ext cx="152401" cy="215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9437"/>
                  </a:moveTo>
                  <a:cubicBezTo>
                    <a:pt x="600" y="7759"/>
                    <a:pt x="1200" y="6082"/>
                    <a:pt x="2250" y="5243"/>
                  </a:cubicBezTo>
                  <a:cubicBezTo>
                    <a:pt x="3300" y="4404"/>
                    <a:pt x="4800" y="4404"/>
                    <a:pt x="7050" y="5662"/>
                  </a:cubicBezTo>
                  <a:cubicBezTo>
                    <a:pt x="9300" y="6920"/>
                    <a:pt x="12300" y="9437"/>
                    <a:pt x="13950" y="11534"/>
                  </a:cubicBezTo>
                  <a:cubicBezTo>
                    <a:pt x="15600" y="13631"/>
                    <a:pt x="15900" y="15309"/>
                    <a:pt x="15900" y="16777"/>
                  </a:cubicBezTo>
                  <a:cubicBezTo>
                    <a:pt x="15900" y="18245"/>
                    <a:pt x="15600" y="19503"/>
                    <a:pt x="14700" y="20342"/>
                  </a:cubicBezTo>
                  <a:cubicBezTo>
                    <a:pt x="13800" y="21181"/>
                    <a:pt x="12300" y="21600"/>
                    <a:pt x="11250" y="21181"/>
                  </a:cubicBezTo>
                  <a:cubicBezTo>
                    <a:pt x="10200" y="20761"/>
                    <a:pt x="9600" y="19503"/>
                    <a:pt x="9750" y="16672"/>
                  </a:cubicBezTo>
                  <a:cubicBezTo>
                    <a:pt x="9900" y="13841"/>
                    <a:pt x="10800" y="9437"/>
                    <a:pt x="12900" y="6396"/>
                  </a:cubicBezTo>
                  <a:cubicBezTo>
                    <a:pt x="15000" y="3355"/>
                    <a:pt x="18300" y="16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3323408" y="2559224"/>
              <a:ext cx="127512" cy="33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92" fill="norm" stroke="1" extrusionOk="0">
                  <a:moveTo>
                    <a:pt x="21331" y="1945"/>
                  </a:moveTo>
                  <a:cubicBezTo>
                    <a:pt x="20623" y="1150"/>
                    <a:pt x="19915" y="355"/>
                    <a:pt x="18675" y="90"/>
                  </a:cubicBezTo>
                  <a:cubicBezTo>
                    <a:pt x="17436" y="-175"/>
                    <a:pt x="15665" y="90"/>
                    <a:pt x="12656" y="1680"/>
                  </a:cubicBezTo>
                  <a:cubicBezTo>
                    <a:pt x="9646" y="3270"/>
                    <a:pt x="5397" y="6186"/>
                    <a:pt x="2918" y="9167"/>
                  </a:cubicBezTo>
                  <a:cubicBezTo>
                    <a:pt x="439" y="12149"/>
                    <a:pt x="-269" y="15197"/>
                    <a:pt x="85" y="17317"/>
                  </a:cubicBezTo>
                  <a:cubicBezTo>
                    <a:pt x="439" y="19437"/>
                    <a:pt x="1856" y="20630"/>
                    <a:pt x="4688" y="21027"/>
                  </a:cubicBezTo>
                  <a:cubicBezTo>
                    <a:pt x="7521" y="21425"/>
                    <a:pt x="11770" y="21027"/>
                    <a:pt x="16020" y="20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3503836" y="2561624"/>
              <a:ext cx="143934" cy="32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12071" y="4909"/>
                  </a:moveTo>
                  <a:cubicBezTo>
                    <a:pt x="9847" y="6614"/>
                    <a:pt x="7624" y="8319"/>
                    <a:pt x="5718" y="10664"/>
                  </a:cubicBezTo>
                  <a:cubicBezTo>
                    <a:pt x="3812" y="13009"/>
                    <a:pt x="2224" y="15993"/>
                    <a:pt x="1271" y="17982"/>
                  </a:cubicBezTo>
                  <a:cubicBezTo>
                    <a:pt x="318" y="19972"/>
                    <a:pt x="0" y="20967"/>
                    <a:pt x="0" y="21109"/>
                  </a:cubicBezTo>
                  <a:cubicBezTo>
                    <a:pt x="0" y="21251"/>
                    <a:pt x="318" y="20540"/>
                    <a:pt x="1906" y="18053"/>
                  </a:cubicBezTo>
                  <a:cubicBezTo>
                    <a:pt x="3494" y="15567"/>
                    <a:pt x="6353" y="11303"/>
                    <a:pt x="8894" y="8177"/>
                  </a:cubicBezTo>
                  <a:cubicBezTo>
                    <a:pt x="11435" y="5051"/>
                    <a:pt x="13659" y="3061"/>
                    <a:pt x="15247" y="1782"/>
                  </a:cubicBezTo>
                  <a:cubicBezTo>
                    <a:pt x="16835" y="503"/>
                    <a:pt x="17788" y="-65"/>
                    <a:pt x="18265" y="6"/>
                  </a:cubicBezTo>
                  <a:cubicBezTo>
                    <a:pt x="18741" y="77"/>
                    <a:pt x="18741" y="788"/>
                    <a:pt x="18900" y="4056"/>
                  </a:cubicBezTo>
                  <a:cubicBezTo>
                    <a:pt x="19059" y="7324"/>
                    <a:pt x="19376" y="13151"/>
                    <a:pt x="19853" y="16490"/>
                  </a:cubicBezTo>
                  <a:cubicBezTo>
                    <a:pt x="20329" y="19830"/>
                    <a:pt x="20965" y="20682"/>
                    <a:pt x="2160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3565219" y="2710937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3768419" y="2558537"/>
              <a:ext cx="7672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1600" fill="norm" stroke="1" extrusionOk="0">
                  <a:moveTo>
                    <a:pt x="0" y="0"/>
                  </a:moveTo>
                  <a:cubicBezTo>
                    <a:pt x="5684" y="1953"/>
                    <a:pt x="11368" y="3905"/>
                    <a:pt x="15347" y="6590"/>
                  </a:cubicBezTo>
                  <a:cubicBezTo>
                    <a:pt x="19326" y="9275"/>
                    <a:pt x="21600" y="12692"/>
                    <a:pt x="20179" y="15315"/>
                  </a:cubicBezTo>
                  <a:cubicBezTo>
                    <a:pt x="18758" y="17939"/>
                    <a:pt x="13642" y="19769"/>
                    <a:pt x="85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4314519" y="2698237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4365319" y="2825237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8000"/>
                    <a:pt x="9360" y="14400"/>
                    <a:pt x="12960" y="10800"/>
                  </a:cubicBezTo>
                  <a:cubicBezTo>
                    <a:pt x="16560" y="7200"/>
                    <a:pt x="190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5034440" y="2526515"/>
              <a:ext cx="550080" cy="472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40" fill="norm" stroke="1" extrusionOk="0">
                  <a:moveTo>
                    <a:pt x="15300" y="876"/>
                  </a:moveTo>
                  <a:cubicBezTo>
                    <a:pt x="15548" y="396"/>
                    <a:pt x="15797" y="-84"/>
                    <a:pt x="15631" y="12"/>
                  </a:cubicBezTo>
                  <a:cubicBezTo>
                    <a:pt x="15466" y="108"/>
                    <a:pt x="14886" y="780"/>
                    <a:pt x="13645" y="1836"/>
                  </a:cubicBezTo>
                  <a:cubicBezTo>
                    <a:pt x="12404" y="2892"/>
                    <a:pt x="10500" y="4332"/>
                    <a:pt x="8804" y="5580"/>
                  </a:cubicBezTo>
                  <a:cubicBezTo>
                    <a:pt x="7107" y="6828"/>
                    <a:pt x="5617" y="7884"/>
                    <a:pt x="4748" y="8652"/>
                  </a:cubicBezTo>
                  <a:cubicBezTo>
                    <a:pt x="3879" y="9420"/>
                    <a:pt x="3631" y="9900"/>
                    <a:pt x="3797" y="10140"/>
                  </a:cubicBezTo>
                  <a:cubicBezTo>
                    <a:pt x="3962" y="10380"/>
                    <a:pt x="4541" y="10380"/>
                    <a:pt x="5493" y="10380"/>
                  </a:cubicBezTo>
                  <a:cubicBezTo>
                    <a:pt x="6445" y="10380"/>
                    <a:pt x="7769" y="10380"/>
                    <a:pt x="8638" y="10380"/>
                  </a:cubicBezTo>
                  <a:cubicBezTo>
                    <a:pt x="9507" y="10380"/>
                    <a:pt x="9921" y="10380"/>
                    <a:pt x="10169" y="10620"/>
                  </a:cubicBezTo>
                  <a:cubicBezTo>
                    <a:pt x="10417" y="10860"/>
                    <a:pt x="10500" y="11340"/>
                    <a:pt x="10376" y="11724"/>
                  </a:cubicBezTo>
                  <a:cubicBezTo>
                    <a:pt x="10252" y="12108"/>
                    <a:pt x="9921" y="12396"/>
                    <a:pt x="8638" y="13500"/>
                  </a:cubicBezTo>
                  <a:cubicBezTo>
                    <a:pt x="7355" y="14604"/>
                    <a:pt x="5121" y="16524"/>
                    <a:pt x="3590" y="17772"/>
                  </a:cubicBezTo>
                  <a:cubicBezTo>
                    <a:pt x="2059" y="19020"/>
                    <a:pt x="1231" y="19596"/>
                    <a:pt x="693" y="20076"/>
                  </a:cubicBezTo>
                  <a:cubicBezTo>
                    <a:pt x="155" y="20556"/>
                    <a:pt x="-93" y="20940"/>
                    <a:pt x="31" y="21180"/>
                  </a:cubicBezTo>
                  <a:cubicBezTo>
                    <a:pt x="155" y="21420"/>
                    <a:pt x="652" y="21516"/>
                    <a:pt x="2390" y="21372"/>
                  </a:cubicBezTo>
                  <a:cubicBezTo>
                    <a:pt x="4128" y="21228"/>
                    <a:pt x="7107" y="20844"/>
                    <a:pt x="9921" y="20556"/>
                  </a:cubicBezTo>
                  <a:cubicBezTo>
                    <a:pt x="12735" y="20268"/>
                    <a:pt x="15383" y="20076"/>
                    <a:pt x="17286" y="20028"/>
                  </a:cubicBezTo>
                  <a:cubicBezTo>
                    <a:pt x="19190" y="19980"/>
                    <a:pt x="20348" y="20076"/>
                    <a:pt x="21507" y="20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5101919" y="3218937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5146369" y="312368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5184469" y="3203560"/>
              <a:ext cx="1143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200" y="521"/>
                    <a:pt x="10400" y="-1443"/>
                    <a:pt x="14000" y="1502"/>
                  </a:cubicBezTo>
                  <a:cubicBezTo>
                    <a:pt x="17600" y="4448"/>
                    <a:pt x="1960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5228919" y="3288787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5438469" y="3174487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5222932" y="2326082"/>
              <a:ext cx="94888" cy="194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28" fill="norm" stroke="1" extrusionOk="0">
                  <a:moveTo>
                    <a:pt x="2798" y="7312"/>
                  </a:moveTo>
                  <a:cubicBezTo>
                    <a:pt x="2318" y="11218"/>
                    <a:pt x="1838" y="15125"/>
                    <a:pt x="1358" y="17652"/>
                  </a:cubicBezTo>
                  <a:cubicBezTo>
                    <a:pt x="878" y="20180"/>
                    <a:pt x="398" y="21329"/>
                    <a:pt x="158" y="21099"/>
                  </a:cubicBezTo>
                  <a:cubicBezTo>
                    <a:pt x="-82" y="20869"/>
                    <a:pt x="-82" y="19261"/>
                    <a:pt x="398" y="16044"/>
                  </a:cubicBezTo>
                  <a:cubicBezTo>
                    <a:pt x="878" y="12827"/>
                    <a:pt x="1838" y="8001"/>
                    <a:pt x="3038" y="5014"/>
                  </a:cubicBezTo>
                  <a:cubicBezTo>
                    <a:pt x="4238" y="2027"/>
                    <a:pt x="5678" y="878"/>
                    <a:pt x="7598" y="303"/>
                  </a:cubicBezTo>
                  <a:cubicBezTo>
                    <a:pt x="9518" y="-271"/>
                    <a:pt x="11918" y="-271"/>
                    <a:pt x="14318" y="2486"/>
                  </a:cubicBezTo>
                  <a:cubicBezTo>
                    <a:pt x="16718" y="5244"/>
                    <a:pt x="19118" y="10759"/>
                    <a:pt x="21518" y="16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5838944" y="2454735"/>
              <a:ext cx="95710" cy="423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406" fill="norm" stroke="1" extrusionOk="0">
                  <a:moveTo>
                    <a:pt x="8180" y="9735"/>
                  </a:moveTo>
                  <a:cubicBezTo>
                    <a:pt x="7721" y="12087"/>
                    <a:pt x="7261" y="14440"/>
                    <a:pt x="7261" y="16150"/>
                  </a:cubicBezTo>
                  <a:cubicBezTo>
                    <a:pt x="7261" y="17861"/>
                    <a:pt x="7721" y="18931"/>
                    <a:pt x="7951" y="19786"/>
                  </a:cubicBezTo>
                  <a:cubicBezTo>
                    <a:pt x="8180" y="20642"/>
                    <a:pt x="8180" y="21283"/>
                    <a:pt x="7491" y="21390"/>
                  </a:cubicBezTo>
                  <a:cubicBezTo>
                    <a:pt x="6802" y="21497"/>
                    <a:pt x="5423" y="21069"/>
                    <a:pt x="4044" y="19412"/>
                  </a:cubicBezTo>
                  <a:cubicBezTo>
                    <a:pt x="2665" y="17754"/>
                    <a:pt x="1287" y="14867"/>
                    <a:pt x="597" y="12141"/>
                  </a:cubicBezTo>
                  <a:cubicBezTo>
                    <a:pt x="-92" y="9414"/>
                    <a:pt x="-92" y="6847"/>
                    <a:pt x="138" y="5137"/>
                  </a:cubicBezTo>
                  <a:cubicBezTo>
                    <a:pt x="368" y="3426"/>
                    <a:pt x="827" y="2570"/>
                    <a:pt x="2206" y="1875"/>
                  </a:cubicBezTo>
                  <a:cubicBezTo>
                    <a:pt x="3585" y="1180"/>
                    <a:pt x="5882" y="646"/>
                    <a:pt x="8180" y="325"/>
                  </a:cubicBezTo>
                  <a:cubicBezTo>
                    <a:pt x="10478" y="4"/>
                    <a:pt x="12776" y="-103"/>
                    <a:pt x="14844" y="111"/>
                  </a:cubicBezTo>
                  <a:cubicBezTo>
                    <a:pt x="16912" y="325"/>
                    <a:pt x="18751" y="859"/>
                    <a:pt x="19899" y="2036"/>
                  </a:cubicBezTo>
                  <a:cubicBezTo>
                    <a:pt x="21048" y="3212"/>
                    <a:pt x="21508" y="5030"/>
                    <a:pt x="18521" y="6687"/>
                  </a:cubicBezTo>
                  <a:cubicBezTo>
                    <a:pt x="15534" y="8345"/>
                    <a:pt x="9099" y="9842"/>
                    <a:pt x="2665" y="1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5990919" y="2602987"/>
              <a:ext cx="133351" cy="193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10452"/>
                  </a:moveTo>
                  <a:cubicBezTo>
                    <a:pt x="1371" y="9755"/>
                    <a:pt x="2743" y="9058"/>
                    <a:pt x="3943" y="9290"/>
                  </a:cubicBezTo>
                  <a:cubicBezTo>
                    <a:pt x="5143" y="9523"/>
                    <a:pt x="6171" y="10684"/>
                    <a:pt x="7200" y="11845"/>
                  </a:cubicBezTo>
                  <a:cubicBezTo>
                    <a:pt x="8229" y="13006"/>
                    <a:pt x="9257" y="14168"/>
                    <a:pt x="9771" y="15561"/>
                  </a:cubicBezTo>
                  <a:cubicBezTo>
                    <a:pt x="10286" y="16955"/>
                    <a:pt x="10286" y="18581"/>
                    <a:pt x="9429" y="19742"/>
                  </a:cubicBezTo>
                  <a:cubicBezTo>
                    <a:pt x="8571" y="20903"/>
                    <a:pt x="6857" y="21600"/>
                    <a:pt x="5486" y="21135"/>
                  </a:cubicBezTo>
                  <a:cubicBezTo>
                    <a:pt x="4114" y="20671"/>
                    <a:pt x="3086" y="19045"/>
                    <a:pt x="4114" y="15794"/>
                  </a:cubicBezTo>
                  <a:cubicBezTo>
                    <a:pt x="5143" y="12542"/>
                    <a:pt x="8229" y="7665"/>
                    <a:pt x="11486" y="4761"/>
                  </a:cubicBezTo>
                  <a:cubicBezTo>
                    <a:pt x="14743" y="1858"/>
                    <a:pt x="18171" y="9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6210358" y="2477542"/>
              <a:ext cx="193312" cy="33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260" fill="norm" stroke="1" extrusionOk="0">
                  <a:moveTo>
                    <a:pt x="21212" y="1926"/>
                  </a:moveTo>
                  <a:cubicBezTo>
                    <a:pt x="20283" y="1251"/>
                    <a:pt x="19354" y="576"/>
                    <a:pt x="18309" y="239"/>
                  </a:cubicBezTo>
                  <a:cubicBezTo>
                    <a:pt x="17264" y="-99"/>
                    <a:pt x="16102" y="-99"/>
                    <a:pt x="14360" y="374"/>
                  </a:cubicBezTo>
                  <a:cubicBezTo>
                    <a:pt x="12618" y="846"/>
                    <a:pt x="10296" y="1791"/>
                    <a:pt x="7741" y="3681"/>
                  </a:cubicBezTo>
                  <a:cubicBezTo>
                    <a:pt x="5186" y="5571"/>
                    <a:pt x="2399" y="8406"/>
                    <a:pt x="1006" y="10836"/>
                  </a:cubicBezTo>
                  <a:cubicBezTo>
                    <a:pt x="-388" y="13266"/>
                    <a:pt x="-388" y="15291"/>
                    <a:pt x="1354" y="17046"/>
                  </a:cubicBezTo>
                  <a:cubicBezTo>
                    <a:pt x="3096" y="18801"/>
                    <a:pt x="6580" y="20286"/>
                    <a:pt x="9715" y="20893"/>
                  </a:cubicBezTo>
                  <a:cubicBezTo>
                    <a:pt x="12851" y="21501"/>
                    <a:pt x="15638" y="21231"/>
                    <a:pt x="18425" y="20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6477752" y="2480849"/>
              <a:ext cx="173568" cy="308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8956" y="8478"/>
                  </a:moveTo>
                  <a:cubicBezTo>
                    <a:pt x="9220" y="7156"/>
                    <a:pt x="9483" y="5833"/>
                    <a:pt x="9220" y="6054"/>
                  </a:cubicBezTo>
                  <a:cubicBezTo>
                    <a:pt x="8956" y="6274"/>
                    <a:pt x="8166" y="8038"/>
                    <a:pt x="6717" y="10609"/>
                  </a:cubicBezTo>
                  <a:cubicBezTo>
                    <a:pt x="5268" y="13180"/>
                    <a:pt x="3161" y="16560"/>
                    <a:pt x="1844" y="18617"/>
                  </a:cubicBezTo>
                  <a:cubicBezTo>
                    <a:pt x="527" y="20674"/>
                    <a:pt x="0" y="21409"/>
                    <a:pt x="0" y="21409"/>
                  </a:cubicBezTo>
                  <a:cubicBezTo>
                    <a:pt x="0" y="21409"/>
                    <a:pt x="527" y="20674"/>
                    <a:pt x="2502" y="18103"/>
                  </a:cubicBezTo>
                  <a:cubicBezTo>
                    <a:pt x="4478" y="15531"/>
                    <a:pt x="7902" y="11123"/>
                    <a:pt x="10405" y="8111"/>
                  </a:cubicBezTo>
                  <a:cubicBezTo>
                    <a:pt x="12907" y="5099"/>
                    <a:pt x="14488" y="3482"/>
                    <a:pt x="15937" y="2160"/>
                  </a:cubicBezTo>
                  <a:cubicBezTo>
                    <a:pt x="17385" y="838"/>
                    <a:pt x="18702" y="-191"/>
                    <a:pt x="19361" y="29"/>
                  </a:cubicBezTo>
                  <a:cubicBezTo>
                    <a:pt x="20020" y="250"/>
                    <a:pt x="20020" y="1719"/>
                    <a:pt x="20020" y="4585"/>
                  </a:cubicBezTo>
                  <a:cubicBezTo>
                    <a:pt x="20020" y="7450"/>
                    <a:pt x="20020" y="11711"/>
                    <a:pt x="20283" y="14282"/>
                  </a:cubicBezTo>
                  <a:cubicBezTo>
                    <a:pt x="20546" y="16854"/>
                    <a:pt x="21073" y="17736"/>
                    <a:pt x="21600" y="18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6537019" y="2647437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6765982" y="2310887"/>
              <a:ext cx="63138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1476" y="0"/>
                  </a:moveTo>
                  <a:cubicBezTo>
                    <a:pt x="20756" y="2612"/>
                    <a:pt x="20036" y="5224"/>
                    <a:pt x="17156" y="7765"/>
                  </a:cubicBezTo>
                  <a:cubicBezTo>
                    <a:pt x="14276" y="10306"/>
                    <a:pt x="9236" y="12776"/>
                    <a:pt x="5996" y="14824"/>
                  </a:cubicBezTo>
                  <a:cubicBezTo>
                    <a:pt x="2756" y="16871"/>
                    <a:pt x="1316" y="18494"/>
                    <a:pt x="596" y="19518"/>
                  </a:cubicBezTo>
                  <a:cubicBezTo>
                    <a:pt x="-124" y="20541"/>
                    <a:pt x="-124" y="20965"/>
                    <a:pt x="236" y="21212"/>
                  </a:cubicBezTo>
                  <a:cubicBezTo>
                    <a:pt x="596" y="21459"/>
                    <a:pt x="1316" y="21529"/>
                    <a:pt x="20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6916290" y="2497129"/>
              <a:ext cx="223980" cy="31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88" fill="norm" stroke="1" extrusionOk="0">
                  <a:moveTo>
                    <a:pt x="19544" y="2863"/>
                  </a:moveTo>
                  <a:cubicBezTo>
                    <a:pt x="19140" y="1862"/>
                    <a:pt x="18737" y="860"/>
                    <a:pt x="17828" y="360"/>
                  </a:cubicBezTo>
                  <a:cubicBezTo>
                    <a:pt x="16920" y="-141"/>
                    <a:pt x="15507" y="-141"/>
                    <a:pt x="13185" y="503"/>
                  </a:cubicBezTo>
                  <a:cubicBezTo>
                    <a:pt x="10864" y="1146"/>
                    <a:pt x="7634" y="2434"/>
                    <a:pt x="5211" y="4794"/>
                  </a:cubicBezTo>
                  <a:cubicBezTo>
                    <a:pt x="2789" y="7154"/>
                    <a:pt x="1174" y="10587"/>
                    <a:pt x="468" y="13162"/>
                  </a:cubicBezTo>
                  <a:cubicBezTo>
                    <a:pt x="-239" y="15737"/>
                    <a:pt x="-37" y="17454"/>
                    <a:pt x="367" y="18598"/>
                  </a:cubicBezTo>
                  <a:cubicBezTo>
                    <a:pt x="770" y="19742"/>
                    <a:pt x="1376" y="20315"/>
                    <a:pt x="2789" y="20744"/>
                  </a:cubicBezTo>
                  <a:cubicBezTo>
                    <a:pt x="4202" y="21173"/>
                    <a:pt x="6423" y="21459"/>
                    <a:pt x="9653" y="21173"/>
                  </a:cubicBezTo>
                  <a:cubicBezTo>
                    <a:pt x="12882" y="20887"/>
                    <a:pt x="17122" y="20029"/>
                    <a:pt x="21361" y="19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6956119" y="2698237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7197419" y="2812537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7222819" y="268553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7330769" y="2520437"/>
              <a:ext cx="10186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0" y="0"/>
                  </a:moveTo>
                  <a:cubicBezTo>
                    <a:pt x="5731" y="2171"/>
                    <a:pt x="11461" y="4343"/>
                    <a:pt x="15429" y="7143"/>
                  </a:cubicBezTo>
                  <a:cubicBezTo>
                    <a:pt x="19396" y="9943"/>
                    <a:pt x="21600" y="13371"/>
                    <a:pt x="21159" y="15714"/>
                  </a:cubicBezTo>
                  <a:cubicBezTo>
                    <a:pt x="20718" y="18057"/>
                    <a:pt x="17633" y="19314"/>
                    <a:pt x="13665" y="20114"/>
                  </a:cubicBezTo>
                  <a:cubicBezTo>
                    <a:pt x="9698" y="20914"/>
                    <a:pt x="4849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7537875" y="2835942"/>
              <a:ext cx="27845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607" fill="norm" stroke="1" extrusionOk="0">
                  <a:moveTo>
                    <a:pt x="1782" y="20607"/>
                  </a:moveTo>
                  <a:cubicBezTo>
                    <a:pt x="239" y="13094"/>
                    <a:pt x="-1304" y="5581"/>
                    <a:pt x="1782" y="2294"/>
                  </a:cubicBezTo>
                  <a:cubicBezTo>
                    <a:pt x="4867" y="-993"/>
                    <a:pt x="12582" y="-54"/>
                    <a:pt x="20296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7873419" y="2474161"/>
              <a:ext cx="118183" cy="41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377" fill="norm" stroke="1" extrusionOk="0">
                  <a:moveTo>
                    <a:pt x="2841" y="7221"/>
                  </a:moveTo>
                  <a:cubicBezTo>
                    <a:pt x="2841" y="10677"/>
                    <a:pt x="2841" y="14133"/>
                    <a:pt x="2841" y="16185"/>
                  </a:cubicBezTo>
                  <a:cubicBezTo>
                    <a:pt x="2841" y="18237"/>
                    <a:pt x="2841" y="18885"/>
                    <a:pt x="2469" y="19695"/>
                  </a:cubicBezTo>
                  <a:cubicBezTo>
                    <a:pt x="2096" y="20505"/>
                    <a:pt x="1352" y="21477"/>
                    <a:pt x="793" y="21369"/>
                  </a:cubicBezTo>
                  <a:cubicBezTo>
                    <a:pt x="234" y="21261"/>
                    <a:pt x="-138" y="20073"/>
                    <a:pt x="48" y="17643"/>
                  </a:cubicBezTo>
                  <a:cubicBezTo>
                    <a:pt x="234" y="15213"/>
                    <a:pt x="979" y="11541"/>
                    <a:pt x="2096" y="8787"/>
                  </a:cubicBezTo>
                  <a:cubicBezTo>
                    <a:pt x="3214" y="6033"/>
                    <a:pt x="4703" y="4197"/>
                    <a:pt x="6007" y="2901"/>
                  </a:cubicBezTo>
                  <a:cubicBezTo>
                    <a:pt x="7310" y="1605"/>
                    <a:pt x="8428" y="849"/>
                    <a:pt x="9917" y="417"/>
                  </a:cubicBezTo>
                  <a:cubicBezTo>
                    <a:pt x="11407" y="-15"/>
                    <a:pt x="13269" y="-123"/>
                    <a:pt x="15131" y="147"/>
                  </a:cubicBezTo>
                  <a:cubicBezTo>
                    <a:pt x="16993" y="417"/>
                    <a:pt x="18855" y="1065"/>
                    <a:pt x="19972" y="2361"/>
                  </a:cubicBezTo>
                  <a:cubicBezTo>
                    <a:pt x="21090" y="3657"/>
                    <a:pt x="21462" y="5601"/>
                    <a:pt x="18483" y="7275"/>
                  </a:cubicBezTo>
                  <a:cubicBezTo>
                    <a:pt x="15503" y="8949"/>
                    <a:pt x="9172" y="10353"/>
                    <a:pt x="2841" y="11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7972119" y="2647437"/>
              <a:ext cx="171451" cy="242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7262"/>
                  </a:moveTo>
                  <a:cubicBezTo>
                    <a:pt x="800" y="6331"/>
                    <a:pt x="1600" y="5400"/>
                    <a:pt x="2667" y="5028"/>
                  </a:cubicBezTo>
                  <a:cubicBezTo>
                    <a:pt x="3733" y="4655"/>
                    <a:pt x="5067" y="4841"/>
                    <a:pt x="6933" y="6424"/>
                  </a:cubicBezTo>
                  <a:cubicBezTo>
                    <a:pt x="8800" y="8007"/>
                    <a:pt x="11200" y="10986"/>
                    <a:pt x="12400" y="13034"/>
                  </a:cubicBezTo>
                  <a:cubicBezTo>
                    <a:pt x="13600" y="15083"/>
                    <a:pt x="13600" y="16200"/>
                    <a:pt x="12667" y="17503"/>
                  </a:cubicBezTo>
                  <a:cubicBezTo>
                    <a:pt x="11733" y="18807"/>
                    <a:pt x="9867" y="20297"/>
                    <a:pt x="8267" y="20948"/>
                  </a:cubicBezTo>
                  <a:cubicBezTo>
                    <a:pt x="6667" y="21600"/>
                    <a:pt x="5333" y="21414"/>
                    <a:pt x="4933" y="19552"/>
                  </a:cubicBezTo>
                  <a:cubicBezTo>
                    <a:pt x="4533" y="17690"/>
                    <a:pt x="5067" y="14152"/>
                    <a:pt x="8000" y="10614"/>
                  </a:cubicBezTo>
                  <a:cubicBezTo>
                    <a:pt x="10933" y="7076"/>
                    <a:pt x="16267" y="35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8238266" y="2500455"/>
              <a:ext cx="197404" cy="33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294" fill="norm" stroke="1" extrusionOk="0">
                  <a:moveTo>
                    <a:pt x="21205" y="4059"/>
                  </a:moveTo>
                  <a:cubicBezTo>
                    <a:pt x="21205" y="3392"/>
                    <a:pt x="21205" y="2725"/>
                    <a:pt x="20978" y="2059"/>
                  </a:cubicBezTo>
                  <a:cubicBezTo>
                    <a:pt x="20750" y="1392"/>
                    <a:pt x="20296" y="725"/>
                    <a:pt x="19500" y="325"/>
                  </a:cubicBezTo>
                  <a:cubicBezTo>
                    <a:pt x="18704" y="-75"/>
                    <a:pt x="17567" y="-208"/>
                    <a:pt x="15634" y="525"/>
                  </a:cubicBezTo>
                  <a:cubicBezTo>
                    <a:pt x="13702" y="1259"/>
                    <a:pt x="10973" y="2859"/>
                    <a:pt x="8245" y="5459"/>
                  </a:cubicBezTo>
                  <a:cubicBezTo>
                    <a:pt x="5517" y="8059"/>
                    <a:pt x="2788" y="11659"/>
                    <a:pt x="1310" y="14259"/>
                  </a:cubicBezTo>
                  <a:cubicBezTo>
                    <a:pt x="-168" y="16859"/>
                    <a:pt x="-395" y="18459"/>
                    <a:pt x="628" y="19525"/>
                  </a:cubicBezTo>
                  <a:cubicBezTo>
                    <a:pt x="1651" y="20592"/>
                    <a:pt x="3925" y="21125"/>
                    <a:pt x="5858" y="21259"/>
                  </a:cubicBezTo>
                  <a:cubicBezTo>
                    <a:pt x="7790" y="21392"/>
                    <a:pt x="9382" y="21125"/>
                    <a:pt x="10973" y="2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8398147" y="2552521"/>
              <a:ext cx="221673" cy="281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123" fill="norm" stroke="1" extrusionOk="0">
                  <a:moveTo>
                    <a:pt x="21544" y="928"/>
                  </a:moveTo>
                  <a:cubicBezTo>
                    <a:pt x="19693" y="292"/>
                    <a:pt x="17841" y="-343"/>
                    <a:pt x="15064" y="213"/>
                  </a:cubicBezTo>
                  <a:cubicBezTo>
                    <a:pt x="12287" y="769"/>
                    <a:pt x="8584" y="2516"/>
                    <a:pt x="5910" y="5295"/>
                  </a:cubicBezTo>
                  <a:cubicBezTo>
                    <a:pt x="3235" y="8075"/>
                    <a:pt x="1590" y="11886"/>
                    <a:pt x="767" y="14348"/>
                  </a:cubicBezTo>
                  <a:cubicBezTo>
                    <a:pt x="-56" y="16810"/>
                    <a:pt x="-56" y="17922"/>
                    <a:pt x="47" y="18875"/>
                  </a:cubicBezTo>
                  <a:cubicBezTo>
                    <a:pt x="150" y="19828"/>
                    <a:pt x="355" y="20622"/>
                    <a:pt x="2207" y="20939"/>
                  </a:cubicBezTo>
                  <a:cubicBezTo>
                    <a:pt x="4058" y="21257"/>
                    <a:pt x="7555" y="21098"/>
                    <a:pt x="9510" y="20939"/>
                  </a:cubicBezTo>
                  <a:cubicBezTo>
                    <a:pt x="11464" y="20781"/>
                    <a:pt x="11875" y="20622"/>
                    <a:pt x="12287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8420852" y="2717287"/>
              <a:ext cx="122768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724" y="21600"/>
                  </a:moveTo>
                  <a:cubicBezTo>
                    <a:pt x="1862" y="19200"/>
                    <a:pt x="0" y="16800"/>
                    <a:pt x="0" y="14400"/>
                  </a:cubicBezTo>
                  <a:cubicBezTo>
                    <a:pt x="0" y="12000"/>
                    <a:pt x="1862" y="9600"/>
                    <a:pt x="5772" y="7200"/>
                  </a:cubicBezTo>
                  <a:cubicBezTo>
                    <a:pt x="9683" y="4800"/>
                    <a:pt x="1564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8600769" y="2799837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8651569" y="269823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8683319" y="2583937"/>
              <a:ext cx="9948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787" y="0"/>
                  </a:moveTo>
                  <a:cubicBezTo>
                    <a:pt x="16085" y="0"/>
                    <a:pt x="18383" y="0"/>
                    <a:pt x="19762" y="424"/>
                  </a:cubicBezTo>
                  <a:cubicBezTo>
                    <a:pt x="21140" y="847"/>
                    <a:pt x="21600" y="1694"/>
                    <a:pt x="21600" y="4306"/>
                  </a:cubicBezTo>
                  <a:cubicBezTo>
                    <a:pt x="21600" y="6918"/>
                    <a:pt x="21140" y="11294"/>
                    <a:pt x="17464" y="14471"/>
                  </a:cubicBezTo>
                  <a:cubicBezTo>
                    <a:pt x="13787" y="17647"/>
                    <a:pt x="6894" y="19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161619" y="3479287"/>
              <a:ext cx="12331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144"/>
                  </a:moveTo>
                  <a:cubicBezTo>
                    <a:pt x="56" y="16704"/>
                    <a:pt x="111" y="15264"/>
                    <a:pt x="206" y="14832"/>
                  </a:cubicBezTo>
                  <a:cubicBezTo>
                    <a:pt x="300" y="14400"/>
                    <a:pt x="434" y="14976"/>
                    <a:pt x="564" y="15552"/>
                  </a:cubicBezTo>
                  <a:cubicBezTo>
                    <a:pt x="693" y="16128"/>
                    <a:pt x="819" y="16704"/>
                    <a:pt x="951" y="16992"/>
                  </a:cubicBezTo>
                  <a:cubicBezTo>
                    <a:pt x="1083" y="17280"/>
                    <a:pt x="1220" y="17280"/>
                    <a:pt x="1368" y="17280"/>
                  </a:cubicBezTo>
                  <a:cubicBezTo>
                    <a:pt x="1516" y="17280"/>
                    <a:pt x="1676" y="17280"/>
                    <a:pt x="1822" y="17280"/>
                  </a:cubicBezTo>
                  <a:cubicBezTo>
                    <a:pt x="1969" y="17280"/>
                    <a:pt x="2102" y="17280"/>
                    <a:pt x="2241" y="17280"/>
                  </a:cubicBezTo>
                  <a:cubicBezTo>
                    <a:pt x="2380" y="17280"/>
                    <a:pt x="2525" y="17280"/>
                    <a:pt x="2677" y="17424"/>
                  </a:cubicBezTo>
                  <a:cubicBezTo>
                    <a:pt x="2829" y="17568"/>
                    <a:pt x="2988" y="17856"/>
                    <a:pt x="3124" y="18000"/>
                  </a:cubicBezTo>
                  <a:cubicBezTo>
                    <a:pt x="3259" y="18144"/>
                    <a:pt x="3370" y="18144"/>
                    <a:pt x="3489" y="18144"/>
                  </a:cubicBezTo>
                  <a:cubicBezTo>
                    <a:pt x="3607" y="18144"/>
                    <a:pt x="3733" y="18144"/>
                    <a:pt x="3860" y="18000"/>
                  </a:cubicBezTo>
                  <a:cubicBezTo>
                    <a:pt x="3986" y="17856"/>
                    <a:pt x="4112" y="17568"/>
                    <a:pt x="4247" y="17136"/>
                  </a:cubicBezTo>
                  <a:cubicBezTo>
                    <a:pt x="4382" y="16704"/>
                    <a:pt x="4527" y="16128"/>
                    <a:pt x="4671" y="15696"/>
                  </a:cubicBezTo>
                  <a:cubicBezTo>
                    <a:pt x="4816" y="15264"/>
                    <a:pt x="4961" y="14976"/>
                    <a:pt x="5111" y="14544"/>
                  </a:cubicBezTo>
                  <a:cubicBezTo>
                    <a:pt x="5261" y="14112"/>
                    <a:pt x="5417" y="13536"/>
                    <a:pt x="5574" y="13104"/>
                  </a:cubicBezTo>
                  <a:cubicBezTo>
                    <a:pt x="5732" y="12672"/>
                    <a:pt x="5891" y="12384"/>
                    <a:pt x="6012" y="12096"/>
                  </a:cubicBezTo>
                  <a:cubicBezTo>
                    <a:pt x="6132" y="11808"/>
                    <a:pt x="6214" y="11520"/>
                    <a:pt x="6299" y="11232"/>
                  </a:cubicBezTo>
                  <a:cubicBezTo>
                    <a:pt x="6384" y="10944"/>
                    <a:pt x="6473" y="10656"/>
                    <a:pt x="6557" y="10368"/>
                  </a:cubicBezTo>
                  <a:cubicBezTo>
                    <a:pt x="6640" y="10080"/>
                    <a:pt x="6718" y="9792"/>
                    <a:pt x="6803" y="9504"/>
                  </a:cubicBezTo>
                  <a:cubicBezTo>
                    <a:pt x="6889" y="9216"/>
                    <a:pt x="6981" y="8928"/>
                    <a:pt x="7072" y="8640"/>
                  </a:cubicBezTo>
                  <a:cubicBezTo>
                    <a:pt x="7163" y="8352"/>
                    <a:pt x="7252" y="8064"/>
                    <a:pt x="7348" y="7776"/>
                  </a:cubicBezTo>
                  <a:cubicBezTo>
                    <a:pt x="7445" y="7488"/>
                    <a:pt x="7549" y="7200"/>
                    <a:pt x="7693" y="6768"/>
                  </a:cubicBezTo>
                  <a:cubicBezTo>
                    <a:pt x="7838" y="6336"/>
                    <a:pt x="8023" y="5760"/>
                    <a:pt x="8158" y="5328"/>
                  </a:cubicBezTo>
                  <a:cubicBezTo>
                    <a:pt x="8294" y="4896"/>
                    <a:pt x="8379" y="4608"/>
                    <a:pt x="8472" y="4320"/>
                  </a:cubicBezTo>
                  <a:cubicBezTo>
                    <a:pt x="8564" y="4032"/>
                    <a:pt x="8664" y="3744"/>
                    <a:pt x="8765" y="3456"/>
                  </a:cubicBezTo>
                  <a:cubicBezTo>
                    <a:pt x="8865" y="3168"/>
                    <a:pt x="8965" y="2880"/>
                    <a:pt x="9061" y="2592"/>
                  </a:cubicBezTo>
                  <a:cubicBezTo>
                    <a:pt x="9158" y="2304"/>
                    <a:pt x="9250" y="2016"/>
                    <a:pt x="9350" y="1872"/>
                  </a:cubicBezTo>
                  <a:cubicBezTo>
                    <a:pt x="9450" y="1728"/>
                    <a:pt x="9558" y="1728"/>
                    <a:pt x="9664" y="1584"/>
                  </a:cubicBezTo>
                  <a:cubicBezTo>
                    <a:pt x="9769" y="1440"/>
                    <a:pt x="9873" y="1152"/>
                    <a:pt x="9966" y="1008"/>
                  </a:cubicBezTo>
                  <a:cubicBezTo>
                    <a:pt x="10058" y="864"/>
                    <a:pt x="10140" y="864"/>
                    <a:pt x="10235" y="720"/>
                  </a:cubicBezTo>
                  <a:cubicBezTo>
                    <a:pt x="10329" y="576"/>
                    <a:pt x="10437" y="288"/>
                    <a:pt x="10544" y="144"/>
                  </a:cubicBezTo>
                  <a:cubicBezTo>
                    <a:pt x="10652" y="0"/>
                    <a:pt x="10759" y="0"/>
                    <a:pt x="10908" y="0"/>
                  </a:cubicBezTo>
                  <a:cubicBezTo>
                    <a:pt x="11056" y="0"/>
                    <a:pt x="11245" y="0"/>
                    <a:pt x="11397" y="0"/>
                  </a:cubicBezTo>
                  <a:cubicBezTo>
                    <a:pt x="11549" y="0"/>
                    <a:pt x="11664" y="0"/>
                    <a:pt x="11818" y="0"/>
                  </a:cubicBezTo>
                  <a:cubicBezTo>
                    <a:pt x="11972" y="0"/>
                    <a:pt x="12164" y="0"/>
                    <a:pt x="12313" y="0"/>
                  </a:cubicBezTo>
                  <a:cubicBezTo>
                    <a:pt x="12461" y="0"/>
                    <a:pt x="12565" y="0"/>
                    <a:pt x="12665" y="0"/>
                  </a:cubicBezTo>
                  <a:cubicBezTo>
                    <a:pt x="12765" y="0"/>
                    <a:pt x="12861" y="0"/>
                    <a:pt x="12965" y="0"/>
                  </a:cubicBezTo>
                  <a:cubicBezTo>
                    <a:pt x="13069" y="0"/>
                    <a:pt x="13180" y="0"/>
                    <a:pt x="13288" y="0"/>
                  </a:cubicBezTo>
                  <a:cubicBezTo>
                    <a:pt x="13395" y="0"/>
                    <a:pt x="13499" y="0"/>
                    <a:pt x="13594" y="144"/>
                  </a:cubicBezTo>
                  <a:cubicBezTo>
                    <a:pt x="13688" y="288"/>
                    <a:pt x="13773" y="576"/>
                    <a:pt x="13872" y="720"/>
                  </a:cubicBezTo>
                  <a:cubicBezTo>
                    <a:pt x="13970" y="864"/>
                    <a:pt x="14081" y="864"/>
                    <a:pt x="14192" y="1008"/>
                  </a:cubicBezTo>
                  <a:cubicBezTo>
                    <a:pt x="14304" y="1152"/>
                    <a:pt x="14415" y="1440"/>
                    <a:pt x="14524" y="1728"/>
                  </a:cubicBezTo>
                  <a:cubicBezTo>
                    <a:pt x="14634" y="2016"/>
                    <a:pt x="14741" y="2304"/>
                    <a:pt x="14843" y="2448"/>
                  </a:cubicBezTo>
                  <a:cubicBezTo>
                    <a:pt x="14945" y="2592"/>
                    <a:pt x="15041" y="2592"/>
                    <a:pt x="15145" y="2736"/>
                  </a:cubicBezTo>
                  <a:cubicBezTo>
                    <a:pt x="15249" y="2880"/>
                    <a:pt x="15360" y="3168"/>
                    <a:pt x="15468" y="3456"/>
                  </a:cubicBezTo>
                  <a:cubicBezTo>
                    <a:pt x="15575" y="3744"/>
                    <a:pt x="15679" y="4032"/>
                    <a:pt x="15779" y="4320"/>
                  </a:cubicBezTo>
                  <a:cubicBezTo>
                    <a:pt x="15879" y="4608"/>
                    <a:pt x="15976" y="4896"/>
                    <a:pt x="16076" y="5184"/>
                  </a:cubicBezTo>
                  <a:cubicBezTo>
                    <a:pt x="16176" y="5472"/>
                    <a:pt x="16280" y="5760"/>
                    <a:pt x="16382" y="6192"/>
                  </a:cubicBezTo>
                  <a:cubicBezTo>
                    <a:pt x="16484" y="6624"/>
                    <a:pt x="16584" y="7200"/>
                    <a:pt x="16689" y="7632"/>
                  </a:cubicBezTo>
                  <a:cubicBezTo>
                    <a:pt x="16795" y="8064"/>
                    <a:pt x="16906" y="8352"/>
                    <a:pt x="17053" y="8784"/>
                  </a:cubicBezTo>
                  <a:cubicBezTo>
                    <a:pt x="17199" y="9216"/>
                    <a:pt x="17381" y="9792"/>
                    <a:pt x="17522" y="10224"/>
                  </a:cubicBezTo>
                  <a:cubicBezTo>
                    <a:pt x="17663" y="10656"/>
                    <a:pt x="17763" y="10944"/>
                    <a:pt x="17859" y="11232"/>
                  </a:cubicBezTo>
                  <a:cubicBezTo>
                    <a:pt x="17956" y="11520"/>
                    <a:pt x="18048" y="11808"/>
                    <a:pt x="18185" y="12240"/>
                  </a:cubicBezTo>
                  <a:cubicBezTo>
                    <a:pt x="18323" y="12672"/>
                    <a:pt x="18504" y="13248"/>
                    <a:pt x="18647" y="13680"/>
                  </a:cubicBezTo>
                  <a:cubicBezTo>
                    <a:pt x="18790" y="14112"/>
                    <a:pt x="18894" y="14400"/>
                    <a:pt x="19066" y="14832"/>
                  </a:cubicBezTo>
                  <a:cubicBezTo>
                    <a:pt x="19238" y="15264"/>
                    <a:pt x="19479" y="15840"/>
                    <a:pt x="19672" y="16272"/>
                  </a:cubicBezTo>
                  <a:cubicBezTo>
                    <a:pt x="19865" y="16704"/>
                    <a:pt x="20009" y="16992"/>
                    <a:pt x="20176" y="17424"/>
                  </a:cubicBezTo>
                  <a:cubicBezTo>
                    <a:pt x="20343" y="17856"/>
                    <a:pt x="20532" y="18432"/>
                    <a:pt x="20706" y="18720"/>
                  </a:cubicBezTo>
                  <a:cubicBezTo>
                    <a:pt x="20881" y="19008"/>
                    <a:pt x="21040" y="19008"/>
                    <a:pt x="21187" y="19440"/>
                  </a:cubicBezTo>
                  <a:cubicBezTo>
                    <a:pt x="21333" y="19872"/>
                    <a:pt x="21467" y="207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1069669" y="4114700"/>
              <a:ext cx="114052" cy="611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1444" fill="norm" stroke="1" extrusionOk="0">
                  <a:moveTo>
                    <a:pt x="1157" y="7111"/>
                  </a:moveTo>
                  <a:cubicBezTo>
                    <a:pt x="1543" y="8447"/>
                    <a:pt x="1929" y="9783"/>
                    <a:pt x="3086" y="11787"/>
                  </a:cubicBezTo>
                  <a:cubicBezTo>
                    <a:pt x="4243" y="13791"/>
                    <a:pt x="6171" y="16464"/>
                    <a:pt x="7329" y="18022"/>
                  </a:cubicBezTo>
                  <a:cubicBezTo>
                    <a:pt x="8486" y="19581"/>
                    <a:pt x="8871" y="20026"/>
                    <a:pt x="9064" y="20509"/>
                  </a:cubicBezTo>
                  <a:cubicBezTo>
                    <a:pt x="9257" y="20991"/>
                    <a:pt x="9257" y="21511"/>
                    <a:pt x="9064" y="21437"/>
                  </a:cubicBezTo>
                  <a:cubicBezTo>
                    <a:pt x="8871" y="21363"/>
                    <a:pt x="8486" y="20695"/>
                    <a:pt x="7329" y="18987"/>
                  </a:cubicBezTo>
                  <a:cubicBezTo>
                    <a:pt x="6171" y="17280"/>
                    <a:pt x="4243" y="14534"/>
                    <a:pt x="3086" y="11787"/>
                  </a:cubicBezTo>
                  <a:cubicBezTo>
                    <a:pt x="1929" y="9041"/>
                    <a:pt x="1543" y="6295"/>
                    <a:pt x="1350" y="4513"/>
                  </a:cubicBezTo>
                  <a:cubicBezTo>
                    <a:pt x="1157" y="2732"/>
                    <a:pt x="1157" y="1915"/>
                    <a:pt x="1736" y="1358"/>
                  </a:cubicBezTo>
                  <a:cubicBezTo>
                    <a:pt x="2314" y="802"/>
                    <a:pt x="3471" y="505"/>
                    <a:pt x="5014" y="282"/>
                  </a:cubicBezTo>
                  <a:cubicBezTo>
                    <a:pt x="6557" y="59"/>
                    <a:pt x="8486" y="-89"/>
                    <a:pt x="11186" y="59"/>
                  </a:cubicBezTo>
                  <a:cubicBezTo>
                    <a:pt x="13886" y="208"/>
                    <a:pt x="17357" y="653"/>
                    <a:pt x="19286" y="1804"/>
                  </a:cubicBezTo>
                  <a:cubicBezTo>
                    <a:pt x="21214" y="2954"/>
                    <a:pt x="21600" y="4810"/>
                    <a:pt x="18514" y="6406"/>
                  </a:cubicBezTo>
                  <a:cubicBezTo>
                    <a:pt x="15429" y="8002"/>
                    <a:pt x="8871" y="9338"/>
                    <a:pt x="5207" y="10117"/>
                  </a:cubicBezTo>
                  <a:cubicBezTo>
                    <a:pt x="1543" y="10897"/>
                    <a:pt x="771" y="11119"/>
                    <a:pt x="0" y="1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1209369" y="4431787"/>
              <a:ext cx="165101" cy="248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5445"/>
                  </a:moveTo>
                  <a:cubicBezTo>
                    <a:pt x="0" y="4538"/>
                    <a:pt x="0" y="3630"/>
                    <a:pt x="692" y="2995"/>
                  </a:cubicBezTo>
                  <a:cubicBezTo>
                    <a:pt x="1385" y="2360"/>
                    <a:pt x="2769" y="1997"/>
                    <a:pt x="5123" y="2541"/>
                  </a:cubicBezTo>
                  <a:cubicBezTo>
                    <a:pt x="7477" y="3086"/>
                    <a:pt x="10800" y="4538"/>
                    <a:pt x="13015" y="7261"/>
                  </a:cubicBezTo>
                  <a:cubicBezTo>
                    <a:pt x="15231" y="9983"/>
                    <a:pt x="16338" y="13976"/>
                    <a:pt x="16615" y="16518"/>
                  </a:cubicBezTo>
                  <a:cubicBezTo>
                    <a:pt x="16892" y="19059"/>
                    <a:pt x="16338" y="20148"/>
                    <a:pt x="15369" y="20783"/>
                  </a:cubicBezTo>
                  <a:cubicBezTo>
                    <a:pt x="14400" y="21418"/>
                    <a:pt x="13015" y="21600"/>
                    <a:pt x="11908" y="20602"/>
                  </a:cubicBezTo>
                  <a:cubicBezTo>
                    <a:pt x="10800" y="19603"/>
                    <a:pt x="9969" y="17425"/>
                    <a:pt x="11077" y="14158"/>
                  </a:cubicBezTo>
                  <a:cubicBezTo>
                    <a:pt x="12185" y="10891"/>
                    <a:pt x="15231" y="6534"/>
                    <a:pt x="17308" y="3993"/>
                  </a:cubicBezTo>
                  <a:cubicBezTo>
                    <a:pt x="19385" y="1452"/>
                    <a:pt x="20492" y="7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1479489" y="4244867"/>
              <a:ext cx="123581" cy="428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526" fill="norm" stroke="1" extrusionOk="0">
                  <a:moveTo>
                    <a:pt x="21018" y="777"/>
                  </a:moveTo>
                  <a:cubicBezTo>
                    <a:pt x="19578" y="458"/>
                    <a:pt x="18138" y="139"/>
                    <a:pt x="16518" y="32"/>
                  </a:cubicBezTo>
                  <a:cubicBezTo>
                    <a:pt x="14898" y="-74"/>
                    <a:pt x="13098" y="32"/>
                    <a:pt x="10578" y="1043"/>
                  </a:cubicBezTo>
                  <a:cubicBezTo>
                    <a:pt x="8058" y="2054"/>
                    <a:pt x="4818" y="3969"/>
                    <a:pt x="2658" y="6683"/>
                  </a:cubicBezTo>
                  <a:cubicBezTo>
                    <a:pt x="498" y="9396"/>
                    <a:pt x="-582" y="12907"/>
                    <a:pt x="318" y="15461"/>
                  </a:cubicBezTo>
                  <a:cubicBezTo>
                    <a:pt x="1218" y="18015"/>
                    <a:pt x="4098" y="19611"/>
                    <a:pt x="6618" y="20462"/>
                  </a:cubicBezTo>
                  <a:cubicBezTo>
                    <a:pt x="9138" y="21313"/>
                    <a:pt x="11298" y="21420"/>
                    <a:pt x="13458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1669926" y="4255729"/>
              <a:ext cx="155394" cy="386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49" fill="norm" stroke="1" extrusionOk="0">
                  <a:moveTo>
                    <a:pt x="9170" y="2368"/>
                  </a:moveTo>
                  <a:cubicBezTo>
                    <a:pt x="7710" y="4599"/>
                    <a:pt x="6251" y="6829"/>
                    <a:pt x="4937" y="9823"/>
                  </a:cubicBezTo>
                  <a:cubicBezTo>
                    <a:pt x="3624" y="12816"/>
                    <a:pt x="2456" y="16573"/>
                    <a:pt x="1726" y="18744"/>
                  </a:cubicBezTo>
                  <a:cubicBezTo>
                    <a:pt x="997" y="20916"/>
                    <a:pt x="705" y="21503"/>
                    <a:pt x="413" y="21444"/>
                  </a:cubicBezTo>
                  <a:cubicBezTo>
                    <a:pt x="121" y="21386"/>
                    <a:pt x="-171" y="20681"/>
                    <a:pt x="121" y="18157"/>
                  </a:cubicBezTo>
                  <a:cubicBezTo>
                    <a:pt x="413" y="15633"/>
                    <a:pt x="1288" y="11290"/>
                    <a:pt x="2456" y="8179"/>
                  </a:cubicBezTo>
                  <a:cubicBezTo>
                    <a:pt x="3624" y="5068"/>
                    <a:pt x="5083" y="3190"/>
                    <a:pt x="6105" y="1957"/>
                  </a:cubicBezTo>
                  <a:cubicBezTo>
                    <a:pt x="7126" y="725"/>
                    <a:pt x="7710" y="138"/>
                    <a:pt x="8586" y="20"/>
                  </a:cubicBezTo>
                  <a:cubicBezTo>
                    <a:pt x="9461" y="-97"/>
                    <a:pt x="10629" y="255"/>
                    <a:pt x="11797" y="1781"/>
                  </a:cubicBezTo>
                  <a:cubicBezTo>
                    <a:pt x="12964" y="3307"/>
                    <a:pt x="14132" y="6007"/>
                    <a:pt x="15299" y="9060"/>
                  </a:cubicBezTo>
                  <a:cubicBezTo>
                    <a:pt x="16467" y="12112"/>
                    <a:pt x="17634" y="15516"/>
                    <a:pt x="18656" y="17629"/>
                  </a:cubicBezTo>
                  <a:cubicBezTo>
                    <a:pt x="19678" y="19742"/>
                    <a:pt x="20553" y="20564"/>
                    <a:pt x="20991" y="20681"/>
                  </a:cubicBezTo>
                  <a:cubicBezTo>
                    <a:pt x="21429" y="20799"/>
                    <a:pt x="21429" y="20212"/>
                    <a:pt x="21429" y="19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1698319" y="4412737"/>
              <a:ext cx="127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1895169" y="4253987"/>
              <a:ext cx="16902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0" y="0"/>
                  </a:moveTo>
                  <a:cubicBezTo>
                    <a:pt x="5268" y="1371"/>
                    <a:pt x="10537" y="2743"/>
                    <a:pt x="14620" y="4743"/>
                  </a:cubicBezTo>
                  <a:cubicBezTo>
                    <a:pt x="18702" y="6743"/>
                    <a:pt x="21600" y="9371"/>
                    <a:pt x="20941" y="12286"/>
                  </a:cubicBezTo>
                  <a:cubicBezTo>
                    <a:pt x="20283" y="15200"/>
                    <a:pt x="16068" y="18400"/>
                    <a:pt x="118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2396819" y="4482587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2434919" y="4571487"/>
              <a:ext cx="184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2982199" y="4213453"/>
              <a:ext cx="128523" cy="459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201" fill="norm" stroke="1" extrusionOk="0">
                  <a:moveTo>
                    <a:pt x="4874" y="8909"/>
                  </a:moveTo>
                  <a:cubicBezTo>
                    <a:pt x="4874" y="10961"/>
                    <a:pt x="4874" y="13014"/>
                    <a:pt x="5381" y="14920"/>
                  </a:cubicBezTo>
                  <a:cubicBezTo>
                    <a:pt x="5887" y="16826"/>
                    <a:pt x="6899" y="18585"/>
                    <a:pt x="7574" y="19758"/>
                  </a:cubicBezTo>
                  <a:cubicBezTo>
                    <a:pt x="8250" y="20931"/>
                    <a:pt x="8587" y="21517"/>
                    <a:pt x="8081" y="21028"/>
                  </a:cubicBezTo>
                  <a:cubicBezTo>
                    <a:pt x="7574" y="20540"/>
                    <a:pt x="6224" y="18976"/>
                    <a:pt x="4706" y="16630"/>
                  </a:cubicBezTo>
                  <a:cubicBezTo>
                    <a:pt x="3187" y="14284"/>
                    <a:pt x="1499" y="11157"/>
                    <a:pt x="656" y="8665"/>
                  </a:cubicBezTo>
                  <a:cubicBezTo>
                    <a:pt x="-188" y="6172"/>
                    <a:pt x="-188" y="4315"/>
                    <a:pt x="487" y="2996"/>
                  </a:cubicBezTo>
                  <a:cubicBezTo>
                    <a:pt x="1162" y="1676"/>
                    <a:pt x="2512" y="894"/>
                    <a:pt x="4199" y="455"/>
                  </a:cubicBezTo>
                  <a:cubicBezTo>
                    <a:pt x="5887" y="15"/>
                    <a:pt x="7912" y="-83"/>
                    <a:pt x="10612" y="64"/>
                  </a:cubicBezTo>
                  <a:cubicBezTo>
                    <a:pt x="13312" y="210"/>
                    <a:pt x="16687" y="601"/>
                    <a:pt x="18712" y="1432"/>
                  </a:cubicBezTo>
                  <a:cubicBezTo>
                    <a:pt x="20737" y="2263"/>
                    <a:pt x="21412" y="3533"/>
                    <a:pt x="18712" y="4950"/>
                  </a:cubicBezTo>
                  <a:cubicBezTo>
                    <a:pt x="16012" y="6368"/>
                    <a:pt x="9937" y="7931"/>
                    <a:pt x="3862" y="9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3101669" y="4380987"/>
              <a:ext cx="203201" cy="257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7436"/>
                  </a:moveTo>
                  <a:cubicBezTo>
                    <a:pt x="900" y="6905"/>
                    <a:pt x="1800" y="6374"/>
                    <a:pt x="3487" y="6551"/>
                  </a:cubicBezTo>
                  <a:cubicBezTo>
                    <a:pt x="5175" y="6728"/>
                    <a:pt x="7650" y="7613"/>
                    <a:pt x="9337" y="9915"/>
                  </a:cubicBezTo>
                  <a:cubicBezTo>
                    <a:pt x="11025" y="12216"/>
                    <a:pt x="11925" y="15934"/>
                    <a:pt x="11925" y="18236"/>
                  </a:cubicBezTo>
                  <a:cubicBezTo>
                    <a:pt x="11925" y="20538"/>
                    <a:pt x="11025" y="21423"/>
                    <a:pt x="10125" y="21511"/>
                  </a:cubicBezTo>
                  <a:cubicBezTo>
                    <a:pt x="9225" y="21600"/>
                    <a:pt x="8325" y="20892"/>
                    <a:pt x="8100" y="18679"/>
                  </a:cubicBezTo>
                  <a:cubicBezTo>
                    <a:pt x="7875" y="16466"/>
                    <a:pt x="8325" y="12748"/>
                    <a:pt x="10687" y="9384"/>
                  </a:cubicBezTo>
                  <a:cubicBezTo>
                    <a:pt x="13050" y="6020"/>
                    <a:pt x="17325" y="30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3518334" y="4149837"/>
              <a:ext cx="167536" cy="59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40" fill="norm" stroke="1" extrusionOk="0">
                  <a:moveTo>
                    <a:pt x="21371" y="1005"/>
                  </a:moveTo>
                  <a:cubicBezTo>
                    <a:pt x="20561" y="701"/>
                    <a:pt x="19751" y="396"/>
                    <a:pt x="18671" y="206"/>
                  </a:cubicBezTo>
                  <a:cubicBezTo>
                    <a:pt x="17591" y="16"/>
                    <a:pt x="16241" y="-60"/>
                    <a:pt x="15161" y="54"/>
                  </a:cubicBezTo>
                  <a:cubicBezTo>
                    <a:pt x="14081" y="168"/>
                    <a:pt x="13271" y="472"/>
                    <a:pt x="11111" y="1727"/>
                  </a:cubicBezTo>
                  <a:cubicBezTo>
                    <a:pt x="8951" y="2982"/>
                    <a:pt x="5441" y="5188"/>
                    <a:pt x="3146" y="7546"/>
                  </a:cubicBezTo>
                  <a:cubicBezTo>
                    <a:pt x="851" y="9903"/>
                    <a:pt x="-229" y="12413"/>
                    <a:pt x="41" y="14353"/>
                  </a:cubicBezTo>
                  <a:cubicBezTo>
                    <a:pt x="311" y="16292"/>
                    <a:pt x="1931" y="17661"/>
                    <a:pt x="4766" y="18764"/>
                  </a:cubicBezTo>
                  <a:cubicBezTo>
                    <a:pt x="7601" y="19867"/>
                    <a:pt x="11651" y="20703"/>
                    <a:pt x="15701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3858540" y="4313558"/>
              <a:ext cx="170230" cy="372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60" fill="norm" stroke="1" extrusionOk="0">
                  <a:moveTo>
                    <a:pt x="10246" y="3155"/>
                  </a:moveTo>
                  <a:cubicBezTo>
                    <a:pt x="8646" y="6572"/>
                    <a:pt x="7046" y="9989"/>
                    <a:pt x="5713" y="12491"/>
                  </a:cubicBezTo>
                  <a:cubicBezTo>
                    <a:pt x="4379" y="14992"/>
                    <a:pt x="3313" y="16579"/>
                    <a:pt x="2379" y="17921"/>
                  </a:cubicBezTo>
                  <a:cubicBezTo>
                    <a:pt x="1446" y="19263"/>
                    <a:pt x="646" y="20362"/>
                    <a:pt x="246" y="20545"/>
                  </a:cubicBezTo>
                  <a:cubicBezTo>
                    <a:pt x="-154" y="20728"/>
                    <a:pt x="-154" y="19996"/>
                    <a:pt x="913" y="17799"/>
                  </a:cubicBezTo>
                  <a:cubicBezTo>
                    <a:pt x="1979" y="15602"/>
                    <a:pt x="4113" y="11941"/>
                    <a:pt x="5846" y="9013"/>
                  </a:cubicBezTo>
                  <a:cubicBezTo>
                    <a:pt x="7579" y="6084"/>
                    <a:pt x="8913" y="3887"/>
                    <a:pt x="9979" y="2423"/>
                  </a:cubicBezTo>
                  <a:cubicBezTo>
                    <a:pt x="11046" y="958"/>
                    <a:pt x="11846" y="226"/>
                    <a:pt x="12779" y="43"/>
                  </a:cubicBezTo>
                  <a:cubicBezTo>
                    <a:pt x="13713" y="-140"/>
                    <a:pt x="14779" y="226"/>
                    <a:pt x="15713" y="1691"/>
                  </a:cubicBezTo>
                  <a:cubicBezTo>
                    <a:pt x="16646" y="3155"/>
                    <a:pt x="17446" y="5718"/>
                    <a:pt x="18113" y="8768"/>
                  </a:cubicBezTo>
                  <a:cubicBezTo>
                    <a:pt x="18779" y="11819"/>
                    <a:pt x="19313" y="15358"/>
                    <a:pt x="19846" y="17555"/>
                  </a:cubicBezTo>
                  <a:cubicBezTo>
                    <a:pt x="20379" y="19752"/>
                    <a:pt x="20913" y="20606"/>
                    <a:pt x="21446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3850969" y="4539737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4400"/>
                    <a:pt x="9164" y="7200"/>
                    <a:pt x="12764" y="3600"/>
                  </a:cubicBezTo>
                  <a:cubicBezTo>
                    <a:pt x="16364" y="0"/>
                    <a:pt x="189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4390719" y="4279421"/>
              <a:ext cx="234951" cy="335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584" y="6398"/>
                  </a:moveTo>
                  <a:cubicBezTo>
                    <a:pt x="584" y="10398"/>
                    <a:pt x="584" y="14398"/>
                    <a:pt x="486" y="16998"/>
                  </a:cubicBezTo>
                  <a:cubicBezTo>
                    <a:pt x="389" y="19598"/>
                    <a:pt x="195" y="20798"/>
                    <a:pt x="97" y="21064"/>
                  </a:cubicBezTo>
                  <a:cubicBezTo>
                    <a:pt x="0" y="21331"/>
                    <a:pt x="0" y="20664"/>
                    <a:pt x="0" y="17798"/>
                  </a:cubicBezTo>
                  <a:cubicBezTo>
                    <a:pt x="0" y="14931"/>
                    <a:pt x="0" y="9864"/>
                    <a:pt x="681" y="6531"/>
                  </a:cubicBezTo>
                  <a:cubicBezTo>
                    <a:pt x="1362" y="3198"/>
                    <a:pt x="2724" y="1598"/>
                    <a:pt x="4378" y="731"/>
                  </a:cubicBezTo>
                  <a:cubicBezTo>
                    <a:pt x="6032" y="-136"/>
                    <a:pt x="7978" y="-269"/>
                    <a:pt x="10119" y="531"/>
                  </a:cubicBezTo>
                  <a:cubicBezTo>
                    <a:pt x="12259" y="1331"/>
                    <a:pt x="14595" y="3064"/>
                    <a:pt x="16249" y="5598"/>
                  </a:cubicBezTo>
                  <a:cubicBezTo>
                    <a:pt x="17903" y="8131"/>
                    <a:pt x="18876" y="11464"/>
                    <a:pt x="19362" y="13464"/>
                  </a:cubicBezTo>
                  <a:cubicBezTo>
                    <a:pt x="19849" y="15464"/>
                    <a:pt x="19849" y="16131"/>
                    <a:pt x="19946" y="16798"/>
                  </a:cubicBezTo>
                  <a:cubicBezTo>
                    <a:pt x="20043" y="17464"/>
                    <a:pt x="20238" y="18131"/>
                    <a:pt x="20530" y="18331"/>
                  </a:cubicBezTo>
                  <a:cubicBezTo>
                    <a:pt x="20822" y="18531"/>
                    <a:pt x="21211" y="18264"/>
                    <a:pt x="21600" y="17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5015331" y="4124785"/>
              <a:ext cx="143739" cy="554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521" fill="norm" stroke="1" extrusionOk="0">
                  <a:moveTo>
                    <a:pt x="20659" y="1317"/>
                  </a:moveTo>
                  <a:cubicBezTo>
                    <a:pt x="20355" y="907"/>
                    <a:pt x="20051" y="496"/>
                    <a:pt x="19138" y="250"/>
                  </a:cubicBezTo>
                  <a:cubicBezTo>
                    <a:pt x="18225" y="3"/>
                    <a:pt x="16704" y="-79"/>
                    <a:pt x="15335" y="85"/>
                  </a:cubicBezTo>
                  <a:cubicBezTo>
                    <a:pt x="13966" y="250"/>
                    <a:pt x="12749" y="660"/>
                    <a:pt x="10467" y="2056"/>
                  </a:cubicBezTo>
                  <a:cubicBezTo>
                    <a:pt x="8186" y="3453"/>
                    <a:pt x="4839" y="5834"/>
                    <a:pt x="2558" y="8298"/>
                  </a:cubicBezTo>
                  <a:cubicBezTo>
                    <a:pt x="276" y="10762"/>
                    <a:pt x="-941" y="13308"/>
                    <a:pt x="884" y="15526"/>
                  </a:cubicBezTo>
                  <a:cubicBezTo>
                    <a:pt x="2710" y="17743"/>
                    <a:pt x="7577" y="19632"/>
                    <a:pt x="12445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5313168" y="4280808"/>
              <a:ext cx="256535" cy="360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236" fill="norm" stroke="1" extrusionOk="0">
                  <a:moveTo>
                    <a:pt x="4638" y="665"/>
                  </a:moveTo>
                  <a:cubicBezTo>
                    <a:pt x="3753" y="290"/>
                    <a:pt x="2868" y="-84"/>
                    <a:pt x="2248" y="166"/>
                  </a:cubicBezTo>
                  <a:cubicBezTo>
                    <a:pt x="1628" y="415"/>
                    <a:pt x="1274" y="1289"/>
                    <a:pt x="832" y="3412"/>
                  </a:cubicBezTo>
                  <a:cubicBezTo>
                    <a:pt x="389" y="5534"/>
                    <a:pt x="-142" y="8905"/>
                    <a:pt x="35" y="11715"/>
                  </a:cubicBezTo>
                  <a:cubicBezTo>
                    <a:pt x="212" y="14524"/>
                    <a:pt x="1097" y="16771"/>
                    <a:pt x="2337" y="18394"/>
                  </a:cubicBezTo>
                  <a:cubicBezTo>
                    <a:pt x="3576" y="20018"/>
                    <a:pt x="5169" y="21016"/>
                    <a:pt x="6940" y="21204"/>
                  </a:cubicBezTo>
                  <a:cubicBezTo>
                    <a:pt x="8710" y="21391"/>
                    <a:pt x="10658" y="20767"/>
                    <a:pt x="13048" y="18831"/>
                  </a:cubicBezTo>
                  <a:cubicBezTo>
                    <a:pt x="15438" y="16896"/>
                    <a:pt x="18271" y="13650"/>
                    <a:pt x="19776" y="10653"/>
                  </a:cubicBezTo>
                  <a:cubicBezTo>
                    <a:pt x="21281" y="7657"/>
                    <a:pt x="21458" y="4910"/>
                    <a:pt x="21458" y="3225"/>
                  </a:cubicBezTo>
                  <a:cubicBezTo>
                    <a:pt x="21458" y="1539"/>
                    <a:pt x="21281" y="915"/>
                    <a:pt x="20750" y="478"/>
                  </a:cubicBezTo>
                  <a:cubicBezTo>
                    <a:pt x="20219" y="41"/>
                    <a:pt x="19333" y="-209"/>
                    <a:pt x="18537" y="228"/>
                  </a:cubicBezTo>
                  <a:cubicBezTo>
                    <a:pt x="17740" y="665"/>
                    <a:pt x="17032" y="1789"/>
                    <a:pt x="16324" y="2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5394019" y="4793737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5387669" y="4711187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5470219" y="4765344"/>
              <a:ext cx="698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582" y="1118"/>
                    <a:pt x="9164" y="-1582"/>
                    <a:pt x="12764" y="1118"/>
                  </a:cubicBezTo>
                  <a:cubicBezTo>
                    <a:pt x="16364" y="3818"/>
                    <a:pt x="18982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5482919" y="4838187"/>
              <a:ext cx="63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5635319" y="4819137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5381319" y="4103322"/>
              <a:ext cx="152401" cy="16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6419"/>
                  </a:moveTo>
                  <a:cubicBezTo>
                    <a:pt x="300" y="9465"/>
                    <a:pt x="600" y="12511"/>
                    <a:pt x="1200" y="15004"/>
                  </a:cubicBezTo>
                  <a:cubicBezTo>
                    <a:pt x="1800" y="17496"/>
                    <a:pt x="2700" y="19435"/>
                    <a:pt x="3150" y="19711"/>
                  </a:cubicBezTo>
                  <a:cubicBezTo>
                    <a:pt x="3600" y="19988"/>
                    <a:pt x="3600" y="18604"/>
                    <a:pt x="4050" y="15558"/>
                  </a:cubicBezTo>
                  <a:cubicBezTo>
                    <a:pt x="4500" y="12511"/>
                    <a:pt x="5400" y="7804"/>
                    <a:pt x="6450" y="4758"/>
                  </a:cubicBezTo>
                  <a:cubicBezTo>
                    <a:pt x="7500" y="1711"/>
                    <a:pt x="8700" y="327"/>
                    <a:pt x="9900" y="50"/>
                  </a:cubicBezTo>
                  <a:cubicBezTo>
                    <a:pt x="11100" y="-227"/>
                    <a:pt x="12300" y="604"/>
                    <a:pt x="13950" y="3650"/>
                  </a:cubicBezTo>
                  <a:cubicBezTo>
                    <a:pt x="15600" y="6696"/>
                    <a:pt x="17700" y="11958"/>
                    <a:pt x="19050" y="15281"/>
                  </a:cubicBezTo>
                  <a:cubicBezTo>
                    <a:pt x="20400" y="18604"/>
                    <a:pt x="21000" y="19988"/>
                    <a:pt x="21600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5764537" y="4245287"/>
              <a:ext cx="179616" cy="31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471" fill="norm" stroke="1" extrusionOk="0">
                  <a:moveTo>
                    <a:pt x="18888" y="3640"/>
                  </a:moveTo>
                  <a:cubicBezTo>
                    <a:pt x="19133" y="2915"/>
                    <a:pt x="19379" y="2190"/>
                    <a:pt x="19870" y="1538"/>
                  </a:cubicBezTo>
                  <a:cubicBezTo>
                    <a:pt x="20361" y="886"/>
                    <a:pt x="21097" y="306"/>
                    <a:pt x="20729" y="88"/>
                  </a:cubicBezTo>
                  <a:cubicBezTo>
                    <a:pt x="20361" y="-129"/>
                    <a:pt x="18888" y="16"/>
                    <a:pt x="16433" y="958"/>
                  </a:cubicBezTo>
                  <a:cubicBezTo>
                    <a:pt x="13979" y="1901"/>
                    <a:pt x="10542" y="3640"/>
                    <a:pt x="7474" y="6105"/>
                  </a:cubicBezTo>
                  <a:cubicBezTo>
                    <a:pt x="4406" y="8569"/>
                    <a:pt x="1706" y="11758"/>
                    <a:pt x="602" y="14150"/>
                  </a:cubicBezTo>
                  <a:cubicBezTo>
                    <a:pt x="-503" y="16542"/>
                    <a:pt x="-12" y="18137"/>
                    <a:pt x="1461" y="19224"/>
                  </a:cubicBezTo>
                  <a:cubicBezTo>
                    <a:pt x="2933" y="20311"/>
                    <a:pt x="5388" y="20891"/>
                    <a:pt x="8702" y="21181"/>
                  </a:cubicBezTo>
                  <a:cubicBezTo>
                    <a:pt x="12015" y="21471"/>
                    <a:pt x="16188" y="21471"/>
                    <a:pt x="20361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5815982" y="4469887"/>
              <a:ext cx="168588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1239" y="21600"/>
                  </a:moveTo>
                  <a:cubicBezTo>
                    <a:pt x="439" y="16800"/>
                    <a:pt x="-361" y="12000"/>
                    <a:pt x="172" y="8400"/>
                  </a:cubicBezTo>
                  <a:cubicBezTo>
                    <a:pt x="706" y="4800"/>
                    <a:pt x="2572" y="2400"/>
                    <a:pt x="6306" y="1200"/>
                  </a:cubicBezTo>
                  <a:cubicBezTo>
                    <a:pt x="10039" y="0"/>
                    <a:pt x="15639" y="0"/>
                    <a:pt x="212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6073469" y="4469887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6079819" y="4355587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6143319" y="4217865"/>
              <a:ext cx="154687" cy="486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420" fill="norm" stroke="1" extrusionOk="0">
                  <a:moveTo>
                    <a:pt x="0" y="192"/>
                  </a:moveTo>
                  <a:cubicBezTo>
                    <a:pt x="1440" y="6"/>
                    <a:pt x="2880" y="-180"/>
                    <a:pt x="5184" y="332"/>
                  </a:cubicBezTo>
                  <a:cubicBezTo>
                    <a:pt x="7488" y="844"/>
                    <a:pt x="10656" y="2054"/>
                    <a:pt x="13824" y="3963"/>
                  </a:cubicBezTo>
                  <a:cubicBezTo>
                    <a:pt x="16992" y="5872"/>
                    <a:pt x="20160" y="8479"/>
                    <a:pt x="20880" y="11365"/>
                  </a:cubicBezTo>
                  <a:cubicBezTo>
                    <a:pt x="21600" y="14251"/>
                    <a:pt x="19872" y="17417"/>
                    <a:pt x="18000" y="19139"/>
                  </a:cubicBezTo>
                  <a:cubicBezTo>
                    <a:pt x="16128" y="20861"/>
                    <a:pt x="14112" y="21141"/>
                    <a:pt x="12096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6365569" y="4006700"/>
              <a:ext cx="233954" cy="818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35" fill="norm" stroke="1" extrusionOk="0">
                  <a:moveTo>
                    <a:pt x="0" y="158"/>
                  </a:moveTo>
                  <a:cubicBezTo>
                    <a:pt x="973" y="46"/>
                    <a:pt x="1946" y="-65"/>
                    <a:pt x="3308" y="46"/>
                  </a:cubicBezTo>
                  <a:cubicBezTo>
                    <a:pt x="4670" y="158"/>
                    <a:pt x="6422" y="492"/>
                    <a:pt x="9049" y="1466"/>
                  </a:cubicBezTo>
                  <a:cubicBezTo>
                    <a:pt x="11676" y="2440"/>
                    <a:pt x="15178" y="4055"/>
                    <a:pt x="17611" y="5808"/>
                  </a:cubicBezTo>
                  <a:cubicBezTo>
                    <a:pt x="20043" y="7562"/>
                    <a:pt x="21405" y="9455"/>
                    <a:pt x="21503" y="11431"/>
                  </a:cubicBezTo>
                  <a:cubicBezTo>
                    <a:pt x="21600" y="13407"/>
                    <a:pt x="20432" y="15467"/>
                    <a:pt x="17903" y="17165"/>
                  </a:cubicBezTo>
                  <a:cubicBezTo>
                    <a:pt x="15373" y="18863"/>
                    <a:pt x="11481" y="20199"/>
                    <a:pt x="7589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6987869" y="4349237"/>
              <a:ext cx="342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67" y="14400"/>
                    <a:pt x="7733" y="7200"/>
                    <a:pt x="11333" y="3600"/>
                  </a:cubicBezTo>
                  <a:cubicBezTo>
                    <a:pt x="14933" y="0"/>
                    <a:pt x="182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7038669" y="4486821"/>
              <a:ext cx="35560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0800"/>
                    <a:pt x="9257" y="0"/>
                    <a:pt x="12857" y="0"/>
                  </a:cubicBezTo>
                  <a:cubicBezTo>
                    <a:pt x="16457" y="0"/>
                    <a:pt x="1902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8016569" y="4006098"/>
              <a:ext cx="168823" cy="570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328" fill="norm" stroke="1" extrusionOk="0">
                  <a:moveTo>
                    <a:pt x="3951" y="7842"/>
                  </a:moveTo>
                  <a:cubicBezTo>
                    <a:pt x="3951" y="11324"/>
                    <a:pt x="3951" y="14805"/>
                    <a:pt x="3951" y="16941"/>
                  </a:cubicBezTo>
                  <a:cubicBezTo>
                    <a:pt x="3951" y="19077"/>
                    <a:pt x="3951" y="19869"/>
                    <a:pt x="3820" y="20462"/>
                  </a:cubicBezTo>
                  <a:cubicBezTo>
                    <a:pt x="3688" y="21055"/>
                    <a:pt x="3424" y="21451"/>
                    <a:pt x="3161" y="21293"/>
                  </a:cubicBezTo>
                  <a:cubicBezTo>
                    <a:pt x="2898" y="21135"/>
                    <a:pt x="2634" y="20422"/>
                    <a:pt x="2502" y="18405"/>
                  </a:cubicBezTo>
                  <a:cubicBezTo>
                    <a:pt x="2371" y="16387"/>
                    <a:pt x="2371" y="13064"/>
                    <a:pt x="2766" y="10216"/>
                  </a:cubicBezTo>
                  <a:cubicBezTo>
                    <a:pt x="3161" y="7367"/>
                    <a:pt x="3951" y="4994"/>
                    <a:pt x="5137" y="3372"/>
                  </a:cubicBezTo>
                  <a:cubicBezTo>
                    <a:pt x="6322" y="1750"/>
                    <a:pt x="7902" y="880"/>
                    <a:pt x="9351" y="405"/>
                  </a:cubicBezTo>
                  <a:cubicBezTo>
                    <a:pt x="10800" y="-70"/>
                    <a:pt x="12117" y="-149"/>
                    <a:pt x="13961" y="286"/>
                  </a:cubicBezTo>
                  <a:cubicBezTo>
                    <a:pt x="15805" y="721"/>
                    <a:pt x="18176" y="1671"/>
                    <a:pt x="19624" y="3055"/>
                  </a:cubicBezTo>
                  <a:cubicBezTo>
                    <a:pt x="21073" y="4440"/>
                    <a:pt x="21600" y="6260"/>
                    <a:pt x="20151" y="7486"/>
                  </a:cubicBezTo>
                  <a:cubicBezTo>
                    <a:pt x="18702" y="8713"/>
                    <a:pt x="15278" y="9346"/>
                    <a:pt x="11590" y="9504"/>
                  </a:cubicBezTo>
                  <a:cubicBezTo>
                    <a:pt x="7902" y="9662"/>
                    <a:pt x="3951" y="9346"/>
                    <a:pt x="0" y="9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8175319" y="4285737"/>
              <a:ext cx="177801" cy="251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3780"/>
                  </a:moveTo>
                  <a:cubicBezTo>
                    <a:pt x="1286" y="3780"/>
                    <a:pt x="2571" y="3780"/>
                    <a:pt x="4886" y="6120"/>
                  </a:cubicBezTo>
                  <a:cubicBezTo>
                    <a:pt x="7200" y="8460"/>
                    <a:pt x="10543" y="13140"/>
                    <a:pt x="12086" y="15930"/>
                  </a:cubicBezTo>
                  <a:cubicBezTo>
                    <a:pt x="13629" y="18720"/>
                    <a:pt x="13371" y="19620"/>
                    <a:pt x="12471" y="20340"/>
                  </a:cubicBezTo>
                  <a:cubicBezTo>
                    <a:pt x="11571" y="21060"/>
                    <a:pt x="10029" y="21600"/>
                    <a:pt x="9129" y="21330"/>
                  </a:cubicBezTo>
                  <a:cubicBezTo>
                    <a:pt x="8229" y="21060"/>
                    <a:pt x="7971" y="19980"/>
                    <a:pt x="8614" y="17100"/>
                  </a:cubicBezTo>
                  <a:cubicBezTo>
                    <a:pt x="9257" y="14220"/>
                    <a:pt x="10800" y="9540"/>
                    <a:pt x="13114" y="6390"/>
                  </a:cubicBezTo>
                  <a:cubicBezTo>
                    <a:pt x="15429" y="3240"/>
                    <a:pt x="18514" y="16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8566265" y="4068470"/>
              <a:ext cx="167855" cy="52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482" fill="norm" stroke="1" extrusionOk="0">
                  <a:moveTo>
                    <a:pt x="21147" y="1363"/>
                  </a:moveTo>
                  <a:cubicBezTo>
                    <a:pt x="20347" y="840"/>
                    <a:pt x="19547" y="317"/>
                    <a:pt x="18480" y="100"/>
                  </a:cubicBezTo>
                  <a:cubicBezTo>
                    <a:pt x="17414" y="-118"/>
                    <a:pt x="16080" y="-31"/>
                    <a:pt x="13814" y="884"/>
                  </a:cubicBezTo>
                  <a:cubicBezTo>
                    <a:pt x="11547" y="1798"/>
                    <a:pt x="8347" y="3540"/>
                    <a:pt x="5680" y="5979"/>
                  </a:cubicBezTo>
                  <a:cubicBezTo>
                    <a:pt x="3014" y="8417"/>
                    <a:pt x="880" y="11553"/>
                    <a:pt x="214" y="13905"/>
                  </a:cubicBezTo>
                  <a:cubicBezTo>
                    <a:pt x="-453" y="16256"/>
                    <a:pt x="347" y="17824"/>
                    <a:pt x="3947" y="18956"/>
                  </a:cubicBezTo>
                  <a:cubicBezTo>
                    <a:pt x="7547" y="20088"/>
                    <a:pt x="13947" y="20785"/>
                    <a:pt x="20347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9106092" y="4114287"/>
              <a:ext cx="2172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8375" y="21600"/>
                  </a:moveTo>
                  <a:cubicBezTo>
                    <a:pt x="6412" y="14400"/>
                    <a:pt x="4448" y="7200"/>
                    <a:pt x="2484" y="7200"/>
                  </a:cubicBezTo>
                  <a:cubicBezTo>
                    <a:pt x="521" y="7200"/>
                    <a:pt x="-1443" y="14400"/>
                    <a:pt x="1502" y="14400"/>
                  </a:cubicBezTo>
                  <a:cubicBezTo>
                    <a:pt x="4448" y="14400"/>
                    <a:pt x="12302" y="7200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9085735" y="4146037"/>
              <a:ext cx="297978" cy="446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94" fill="norm" stroke="1" extrusionOk="0">
                  <a:moveTo>
                    <a:pt x="2097" y="0"/>
                  </a:moveTo>
                  <a:cubicBezTo>
                    <a:pt x="1190" y="2637"/>
                    <a:pt x="284" y="5273"/>
                    <a:pt x="58" y="8214"/>
                  </a:cubicBezTo>
                  <a:cubicBezTo>
                    <a:pt x="-169" y="11155"/>
                    <a:pt x="284" y="14400"/>
                    <a:pt x="1190" y="16580"/>
                  </a:cubicBezTo>
                  <a:cubicBezTo>
                    <a:pt x="2097" y="18761"/>
                    <a:pt x="3456" y="19876"/>
                    <a:pt x="4967" y="20586"/>
                  </a:cubicBezTo>
                  <a:cubicBezTo>
                    <a:pt x="6477" y="21296"/>
                    <a:pt x="8139" y="21600"/>
                    <a:pt x="10253" y="21245"/>
                  </a:cubicBezTo>
                  <a:cubicBezTo>
                    <a:pt x="12368" y="20890"/>
                    <a:pt x="14936" y="19876"/>
                    <a:pt x="16900" y="18101"/>
                  </a:cubicBezTo>
                  <a:cubicBezTo>
                    <a:pt x="18863" y="16327"/>
                    <a:pt x="20223" y="13792"/>
                    <a:pt x="20827" y="11358"/>
                  </a:cubicBezTo>
                  <a:cubicBezTo>
                    <a:pt x="21431" y="8924"/>
                    <a:pt x="21280" y="6592"/>
                    <a:pt x="21129" y="5121"/>
                  </a:cubicBezTo>
                  <a:cubicBezTo>
                    <a:pt x="20978" y="3651"/>
                    <a:pt x="20827" y="3042"/>
                    <a:pt x="20449" y="2332"/>
                  </a:cubicBezTo>
                  <a:cubicBezTo>
                    <a:pt x="20072" y="1623"/>
                    <a:pt x="19467" y="811"/>
                    <a:pt x="19165" y="710"/>
                  </a:cubicBezTo>
                  <a:cubicBezTo>
                    <a:pt x="18863" y="608"/>
                    <a:pt x="18863" y="1217"/>
                    <a:pt x="18788" y="1775"/>
                  </a:cubicBezTo>
                  <a:cubicBezTo>
                    <a:pt x="18712" y="2332"/>
                    <a:pt x="18561" y="2839"/>
                    <a:pt x="18410" y="3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9108769" y="4761987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9102419" y="4679437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9197669" y="4768337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9210369" y="4844537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9375469" y="4761987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9163475" y="3831626"/>
              <a:ext cx="148495" cy="263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21" fill="norm" stroke="1" extrusionOk="0">
                  <a:moveTo>
                    <a:pt x="1264" y="3377"/>
                  </a:moveTo>
                  <a:cubicBezTo>
                    <a:pt x="1264" y="7179"/>
                    <a:pt x="1264" y="10980"/>
                    <a:pt x="1112" y="13399"/>
                  </a:cubicBezTo>
                  <a:cubicBezTo>
                    <a:pt x="960" y="15819"/>
                    <a:pt x="656" y="16855"/>
                    <a:pt x="351" y="16596"/>
                  </a:cubicBezTo>
                  <a:cubicBezTo>
                    <a:pt x="47" y="16337"/>
                    <a:pt x="-257" y="14782"/>
                    <a:pt x="351" y="12017"/>
                  </a:cubicBezTo>
                  <a:cubicBezTo>
                    <a:pt x="960" y="9252"/>
                    <a:pt x="2481" y="5278"/>
                    <a:pt x="3698" y="2945"/>
                  </a:cubicBezTo>
                  <a:cubicBezTo>
                    <a:pt x="4915" y="612"/>
                    <a:pt x="5828" y="-79"/>
                    <a:pt x="7197" y="7"/>
                  </a:cubicBezTo>
                  <a:cubicBezTo>
                    <a:pt x="8566" y="94"/>
                    <a:pt x="10391" y="958"/>
                    <a:pt x="12825" y="3291"/>
                  </a:cubicBezTo>
                  <a:cubicBezTo>
                    <a:pt x="15258" y="5623"/>
                    <a:pt x="18301" y="9425"/>
                    <a:pt x="19822" y="12708"/>
                  </a:cubicBezTo>
                  <a:cubicBezTo>
                    <a:pt x="21343" y="15991"/>
                    <a:pt x="21343" y="18756"/>
                    <a:pt x="21343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9754556" y="4144084"/>
              <a:ext cx="147964" cy="446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490" fill="norm" stroke="1" extrusionOk="0">
                  <a:moveTo>
                    <a:pt x="20971" y="1316"/>
                  </a:moveTo>
                  <a:cubicBezTo>
                    <a:pt x="20671" y="807"/>
                    <a:pt x="20371" y="298"/>
                    <a:pt x="19471" y="94"/>
                  </a:cubicBezTo>
                  <a:cubicBezTo>
                    <a:pt x="18571" y="-110"/>
                    <a:pt x="17071" y="-8"/>
                    <a:pt x="14971" y="654"/>
                  </a:cubicBezTo>
                  <a:cubicBezTo>
                    <a:pt x="12871" y="1316"/>
                    <a:pt x="10171" y="2539"/>
                    <a:pt x="7321" y="4730"/>
                  </a:cubicBezTo>
                  <a:cubicBezTo>
                    <a:pt x="4471" y="6920"/>
                    <a:pt x="1471" y="10079"/>
                    <a:pt x="421" y="12728"/>
                  </a:cubicBezTo>
                  <a:cubicBezTo>
                    <a:pt x="-629" y="15377"/>
                    <a:pt x="271" y="17516"/>
                    <a:pt x="3271" y="18892"/>
                  </a:cubicBezTo>
                  <a:cubicBezTo>
                    <a:pt x="6271" y="20267"/>
                    <a:pt x="11371" y="20879"/>
                    <a:pt x="16471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10005340" y="4168075"/>
              <a:ext cx="160987" cy="388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89" fill="norm" stroke="1" extrusionOk="0">
                  <a:moveTo>
                    <a:pt x="12461" y="7849"/>
                  </a:moveTo>
                  <a:cubicBezTo>
                    <a:pt x="10217" y="10636"/>
                    <a:pt x="7973" y="13423"/>
                    <a:pt x="6290" y="15455"/>
                  </a:cubicBezTo>
                  <a:cubicBezTo>
                    <a:pt x="4607" y="17488"/>
                    <a:pt x="3485" y="18765"/>
                    <a:pt x="2503" y="19752"/>
                  </a:cubicBezTo>
                  <a:cubicBezTo>
                    <a:pt x="1521" y="20739"/>
                    <a:pt x="680" y="21436"/>
                    <a:pt x="259" y="21262"/>
                  </a:cubicBezTo>
                  <a:cubicBezTo>
                    <a:pt x="-162" y="21088"/>
                    <a:pt x="-162" y="20042"/>
                    <a:pt x="960" y="17371"/>
                  </a:cubicBezTo>
                  <a:cubicBezTo>
                    <a:pt x="2082" y="14701"/>
                    <a:pt x="4326" y="10404"/>
                    <a:pt x="6570" y="7326"/>
                  </a:cubicBezTo>
                  <a:cubicBezTo>
                    <a:pt x="8815" y="4249"/>
                    <a:pt x="11059" y="2391"/>
                    <a:pt x="12742" y="1288"/>
                  </a:cubicBezTo>
                  <a:cubicBezTo>
                    <a:pt x="14425" y="184"/>
                    <a:pt x="15547" y="-164"/>
                    <a:pt x="16669" y="68"/>
                  </a:cubicBezTo>
                  <a:cubicBezTo>
                    <a:pt x="17791" y="301"/>
                    <a:pt x="18913" y="1113"/>
                    <a:pt x="19755" y="3146"/>
                  </a:cubicBezTo>
                  <a:cubicBezTo>
                    <a:pt x="20596" y="5178"/>
                    <a:pt x="21157" y="8430"/>
                    <a:pt x="21298" y="11333"/>
                  </a:cubicBezTo>
                  <a:cubicBezTo>
                    <a:pt x="21438" y="14236"/>
                    <a:pt x="21157" y="16791"/>
                    <a:pt x="20877" y="19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10080319" y="4387337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0351640" y="4198905"/>
              <a:ext cx="198580" cy="32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016" fill="norm" stroke="1" extrusionOk="0">
                  <a:moveTo>
                    <a:pt x="4278" y="11080"/>
                  </a:moveTo>
                  <a:cubicBezTo>
                    <a:pt x="3596" y="13850"/>
                    <a:pt x="2914" y="16619"/>
                    <a:pt x="2459" y="18350"/>
                  </a:cubicBezTo>
                  <a:cubicBezTo>
                    <a:pt x="2005" y="20080"/>
                    <a:pt x="1777" y="20773"/>
                    <a:pt x="1436" y="20565"/>
                  </a:cubicBezTo>
                  <a:cubicBezTo>
                    <a:pt x="1095" y="20357"/>
                    <a:pt x="640" y="19250"/>
                    <a:pt x="299" y="16480"/>
                  </a:cubicBezTo>
                  <a:cubicBezTo>
                    <a:pt x="-42" y="13711"/>
                    <a:pt x="-269" y="9280"/>
                    <a:pt x="640" y="6096"/>
                  </a:cubicBezTo>
                  <a:cubicBezTo>
                    <a:pt x="1550" y="2911"/>
                    <a:pt x="3596" y="973"/>
                    <a:pt x="6097" y="280"/>
                  </a:cubicBezTo>
                  <a:cubicBezTo>
                    <a:pt x="8598" y="-412"/>
                    <a:pt x="11554" y="142"/>
                    <a:pt x="13714" y="2357"/>
                  </a:cubicBezTo>
                  <a:cubicBezTo>
                    <a:pt x="15874" y="4573"/>
                    <a:pt x="17238" y="8450"/>
                    <a:pt x="17920" y="11634"/>
                  </a:cubicBezTo>
                  <a:cubicBezTo>
                    <a:pt x="18603" y="14819"/>
                    <a:pt x="18603" y="17311"/>
                    <a:pt x="18603" y="18903"/>
                  </a:cubicBezTo>
                  <a:cubicBezTo>
                    <a:pt x="18603" y="20496"/>
                    <a:pt x="18603" y="21188"/>
                    <a:pt x="19057" y="20980"/>
                  </a:cubicBezTo>
                  <a:cubicBezTo>
                    <a:pt x="19512" y="20773"/>
                    <a:pt x="20422" y="19665"/>
                    <a:pt x="21331" y="18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0683818" y="4189238"/>
              <a:ext cx="247402" cy="302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297" fill="norm" stroke="1" extrusionOk="0">
                  <a:moveTo>
                    <a:pt x="21216" y="2769"/>
                  </a:moveTo>
                  <a:cubicBezTo>
                    <a:pt x="21216" y="1876"/>
                    <a:pt x="21216" y="982"/>
                    <a:pt x="20762" y="460"/>
                  </a:cubicBezTo>
                  <a:cubicBezTo>
                    <a:pt x="20308" y="-61"/>
                    <a:pt x="19401" y="-210"/>
                    <a:pt x="17313" y="386"/>
                  </a:cubicBezTo>
                  <a:cubicBezTo>
                    <a:pt x="15226" y="982"/>
                    <a:pt x="11959" y="2322"/>
                    <a:pt x="8782" y="4557"/>
                  </a:cubicBezTo>
                  <a:cubicBezTo>
                    <a:pt x="5606" y="6791"/>
                    <a:pt x="2520" y="9920"/>
                    <a:pt x="1068" y="12452"/>
                  </a:cubicBezTo>
                  <a:cubicBezTo>
                    <a:pt x="-384" y="14984"/>
                    <a:pt x="-202" y="16921"/>
                    <a:pt x="705" y="18262"/>
                  </a:cubicBezTo>
                  <a:cubicBezTo>
                    <a:pt x="1613" y="19602"/>
                    <a:pt x="3246" y="20347"/>
                    <a:pt x="5787" y="20794"/>
                  </a:cubicBezTo>
                  <a:cubicBezTo>
                    <a:pt x="8329" y="21241"/>
                    <a:pt x="11777" y="21390"/>
                    <a:pt x="13865" y="21241"/>
                  </a:cubicBezTo>
                  <a:cubicBezTo>
                    <a:pt x="15952" y="21092"/>
                    <a:pt x="16678" y="20645"/>
                    <a:pt x="17404" y="20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0721669" y="4390694"/>
              <a:ext cx="1333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429" y="11918"/>
                    <a:pt x="6857" y="3818"/>
                    <a:pt x="10457" y="1118"/>
                  </a:cubicBezTo>
                  <a:cubicBezTo>
                    <a:pt x="14057" y="-1582"/>
                    <a:pt x="1782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0962969" y="4463537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0994719" y="4317487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11115369" y="4190487"/>
              <a:ext cx="80085" cy="35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71" fill="norm" stroke="1" extrusionOk="0">
                  <a:moveTo>
                    <a:pt x="3323" y="0"/>
                  </a:moveTo>
                  <a:cubicBezTo>
                    <a:pt x="9415" y="4527"/>
                    <a:pt x="15508" y="9054"/>
                    <a:pt x="18554" y="12223"/>
                  </a:cubicBezTo>
                  <a:cubicBezTo>
                    <a:pt x="21600" y="15392"/>
                    <a:pt x="21600" y="17202"/>
                    <a:pt x="19385" y="18560"/>
                  </a:cubicBezTo>
                  <a:cubicBezTo>
                    <a:pt x="17169" y="19919"/>
                    <a:pt x="12738" y="20824"/>
                    <a:pt x="9138" y="21212"/>
                  </a:cubicBezTo>
                  <a:cubicBezTo>
                    <a:pt x="5538" y="21600"/>
                    <a:pt x="2769" y="21471"/>
                    <a:pt x="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11153469" y="4044437"/>
              <a:ext cx="198725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600" fill="norm" stroke="1" extrusionOk="0">
                  <a:moveTo>
                    <a:pt x="7425" y="0"/>
                  </a:moveTo>
                  <a:cubicBezTo>
                    <a:pt x="10125" y="436"/>
                    <a:pt x="12825" y="873"/>
                    <a:pt x="15300" y="2364"/>
                  </a:cubicBezTo>
                  <a:cubicBezTo>
                    <a:pt x="17775" y="3855"/>
                    <a:pt x="20025" y="6400"/>
                    <a:pt x="20813" y="8836"/>
                  </a:cubicBezTo>
                  <a:cubicBezTo>
                    <a:pt x="21600" y="11273"/>
                    <a:pt x="20925" y="13600"/>
                    <a:pt x="18450" y="15673"/>
                  </a:cubicBezTo>
                  <a:cubicBezTo>
                    <a:pt x="15975" y="17745"/>
                    <a:pt x="11700" y="19564"/>
                    <a:pt x="8325" y="20509"/>
                  </a:cubicBezTo>
                  <a:cubicBezTo>
                    <a:pt x="4950" y="21455"/>
                    <a:pt x="2475" y="215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8982275" y="5350222"/>
              <a:ext cx="1018095" cy="8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90" fill="norm" stroke="1" extrusionOk="0">
                  <a:moveTo>
                    <a:pt x="10834" y="1362"/>
                  </a:moveTo>
                  <a:cubicBezTo>
                    <a:pt x="10834" y="1091"/>
                    <a:pt x="10834" y="819"/>
                    <a:pt x="10767" y="575"/>
                  </a:cubicBezTo>
                  <a:cubicBezTo>
                    <a:pt x="10700" y="331"/>
                    <a:pt x="10566" y="114"/>
                    <a:pt x="10232" y="32"/>
                  </a:cubicBezTo>
                  <a:cubicBezTo>
                    <a:pt x="9897" y="-49"/>
                    <a:pt x="9362" y="5"/>
                    <a:pt x="8491" y="412"/>
                  </a:cubicBezTo>
                  <a:cubicBezTo>
                    <a:pt x="7621" y="819"/>
                    <a:pt x="6416" y="1579"/>
                    <a:pt x="5367" y="2475"/>
                  </a:cubicBezTo>
                  <a:cubicBezTo>
                    <a:pt x="4319" y="3370"/>
                    <a:pt x="3426" y="4401"/>
                    <a:pt x="2623" y="5568"/>
                  </a:cubicBezTo>
                  <a:cubicBezTo>
                    <a:pt x="1819" y="6735"/>
                    <a:pt x="1105" y="8037"/>
                    <a:pt x="637" y="9503"/>
                  </a:cubicBezTo>
                  <a:cubicBezTo>
                    <a:pt x="168" y="10968"/>
                    <a:pt x="-55" y="12596"/>
                    <a:pt x="12" y="14089"/>
                  </a:cubicBezTo>
                  <a:cubicBezTo>
                    <a:pt x="79" y="15581"/>
                    <a:pt x="436" y="16938"/>
                    <a:pt x="1016" y="18023"/>
                  </a:cubicBezTo>
                  <a:cubicBezTo>
                    <a:pt x="1596" y="19109"/>
                    <a:pt x="2400" y="19923"/>
                    <a:pt x="3560" y="20493"/>
                  </a:cubicBezTo>
                  <a:cubicBezTo>
                    <a:pt x="4720" y="21063"/>
                    <a:pt x="6238" y="21388"/>
                    <a:pt x="7866" y="21470"/>
                  </a:cubicBezTo>
                  <a:cubicBezTo>
                    <a:pt x="9495" y="21551"/>
                    <a:pt x="11236" y="21388"/>
                    <a:pt x="12776" y="21063"/>
                  </a:cubicBezTo>
                  <a:cubicBezTo>
                    <a:pt x="14315" y="20737"/>
                    <a:pt x="15654" y="20248"/>
                    <a:pt x="16814" y="19489"/>
                  </a:cubicBezTo>
                  <a:cubicBezTo>
                    <a:pt x="17975" y="18729"/>
                    <a:pt x="18957" y="17698"/>
                    <a:pt x="19715" y="16449"/>
                  </a:cubicBezTo>
                  <a:cubicBezTo>
                    <a:pt x="20474" y="15201"/>
                    <a:pt x="21009" y="13736"/>
                    <a:pt x="21277" y="12189"/>
                  </a:cubicBezTo>
                  <a:cubicBezTo>
                    <a:pt x="21545" y="10642"/>
                    <a:pt x="21545" y="9014"/>
                    <a:pt x="21166" y="7603"/>
                  </a:cubicBezTo>
                  <a:cubicBezTo>
                    <a:pt x="20786" y="6192"/>
                    <a:pt x="20028" y="4998"/>
                    <a:pt x="18912" y="4076"/>
                  </a:cubicBezTo>
                  <a:cubicBezTo>
                    <a:pt x="17796" y="3153"/>
                    <a:pt x="16324" y="2502"/>
                    <a:pt x="14895" y="2095"/>
                  </a:cubicBezTo>
                  <a:cubicBezTo>
                    <a:pt x="13467" y="1688"/>
                    <a:pt x="12084" y="1525"/>
                    <a:pt x="10901" y="1579"/>
                  </a:cubicBezTo>
                  <a:cubicBezTo>
                    <a:pt x="9719" y="1633"/>
                    <a:pt x="8737" y="1905"/>
                    <a:pt x="8157" y="2258"/>
                  </a:cubicBezTo>
                  <a:cubicBezTo>
                    <a:pt x="7576" y="2610"/>
                    <a:pt x="7398" y="3044"/>
                    <a:pt x="7219" y="3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8887370" y="6219937"/>
              <a:ext cx="259500" cy="354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95" fill="norm" stroke="1" extrusionOk="0">
                  <a:moveTo>
                    <a:pt x="16788" y="1687"/>
                  </a:moveTo>
                  <a:cubicBezTo>
                    <a:pt x="17314" y="1176"/>
                    <a:pt x="17841" y="665"/>
                    <a:pt x="17666" y="345"/>
                  </a:cubicBezTo>
                  <a:cubicBezTo>
                    <a:pt x="17490" y="26"/>
                    <a:pt x="16612" y="-102"/>
                    <a:pt x="15031" y="90"/>
                  </a:cubicBezTo>
                  <a:cubicBezTo>
                    <a:pt x="13451" y="281"/>
                    <a:pt x="11168" y="793"/>
                    <a:pt x="9149" y="2007"/>
                  </a:cubicBezTo>
                  <a:cubicBezTo>
                    <a:pt x="7129" y="3221"/>
                    <a:pt x="5373" y="5138"/>
                    <a:pt x="4056" y="7822"/>
                  </a:cubicBezTo>
                  <a:cubicBezTo>
                    <a:pt x="2739" y="10506"/>
                    <a:pt x="1861" y="13957"/>
                    <a:pt x="1246" y="16002"/>
                  </a:cubicBezTo>
                  <a:cubicBezTo>
                    <a:pt x="631" y="18047"/>
                    <a:pt x="280" y="18686"/>
                    <a:pt x="105" y="19325"/>
                  </a:cubicBezTo>
                  <a:cubicBezTo>
                    <a:pt x="-71" y="19964"/>
                    <a:pt x="-71" y="20603"/>
                    <a:pt x="456" y="20987"/>
                  </a:cubicBezTo>
                  <a:cubicBezTo>
                    <a:pt x="983" y="21370"/>
                    <a:pt x="2036" y="21498"/>
                    <a:pt x="4934" y="21306"/>
                  </a:cubicBezTo>
                  <a:cubicBezTo>
                    <a:pt x="7831" y="21115"/>
                    <a:pt x="12573" y="20603"/>
                    <a:pt x="15646" y="20156"/>
                  </a:cubicBezTo>
                  <a:cubicBezTo>
                    <a:pt x="18719" y="19709"/>
                    <a:pt x="20124" y="19325"/>
                    <a:pt x="21529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8918269" y="6419337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4400"/>
                    <a:pt x="1800" y="7200"/>
                    <a:pt x="5400" y="3600"/>
                  </a:cubicBezTo>
                  <a:cubicBezTo>
                    <a:pt x="9000" y="0"/>
                    <a:pt x="153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9184969" y="6571737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9712019" y="5147694"/>
              <a:ext cx="1160035" cy="1254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15" fill="norm" stroke="1" extrusionOk="0">
                  <a:moveTo>
                    <a:pt x="16525" y="682"/>
                  </a:moveTo>
                  <a:cubicBezTo>
                    <a:pt x="16407" y="428"/>
                    <a:pt x="16289" y="174"/>
                    <a:pt x="16092" y="65"/>
                  </a:cubicBezTo>
                  <a:cubicBezTo>
                    <a:pt x="15895" y="-44"/>
                    <a:pt x="15620" y="-8"/>
                    <a:pt x="14892" y="119"/>
                  </a:cubicBezTo>
                  <a:cubicBezTo>
                    <a:pt x="14164" y="246"/>
                    <a:pt x="12984" y="464"/>
                    <a:pt x="11784" y="682"/>
                  </a:cubicBezTo>
                  <a:cubicBezTo>
                    <a:pt x="10584" y="900"/>
                    <a:pt x="9364" y="1118"/>
                    <a:pt x="8223" y="1426"/>
                  </a:cubicBezTo>
                  <a:cubicBezTo>
                    <a:pt x="7082" y="1735"/>
                    <a:pt x="6020" y="2134"/>
                    <a:pt x="5154" y="2588"/>
                  </a:cubicBezTo>
                  <a:cubicBezTo>
                    <a:pt x="4289" y="3042"/>
                    <a:pt x="3620" y="3550"/>
                    <a:pt x="2931" y="4385"/>
                  </a:cubicBezTo>
                  <a:cubicBezTo>
                    <a:pt x="2243" y="5220"/>
                    <a:pt x="1534" y="6382"/>
                    <a:pt x="1043" y="7543"/>
                  </a:cubicBezTo>
                  <a:cubicBezTo>
                    <a:pt x="551" y="8705"/>
                    <a:pt x="275" y="9867"/>
                    <a:pt x="138" y="11083"/>
                  </a:cubicBezTo>
                  <a:cubicBezTo>
                    <a:pt x="0" y="12299"/>
                    <a:pt x="0" y="13569"/>
                    <a:pt x="0" y="14731"/>
                  </a:cubicBezTo>
                  <a:cubicBezTo>
                    <a:pt x="0" y="15893"/>
                    <a:pt x="0" y="16946"/>
                    <a:pt x="0" y="17563"/>
                  </a:cubicBezTo>
                  <a:cubicBezTo>
                    <a:pt x="0" y="18180"/>
                    <a:pt x="0" y="18361"/>
                    <a:pt x="20" y="18543"/>
                  </a:cubicBezTo>
                  <a:cubicBezTo>
                    <a:pt x="39" y="18724"/>
                    <a:pt x="79" y="18906"/>
                    <a:pt x="472" y="18997"/>
                  </a:cubicBezTo>
                  <a:cubicBezTo>
                    <a:pt x="866" y="19087"/>
                    <a:pt x="1613" y="19087"/>
                    <a:pt x="2695" y="19251"/>
                  </a:cubicBezTo>
                  <a:cubicBezTo>
                    <a:pt x="3777" y="19414"/>
                    <a:pt x="5193" y="19741"/>
                    <a:pt x="6610" y="20013"/>
                  </a:cubicBezTo>
                  <a:cubicBezTo>
                    <a:pt x="8026" y="20285"/>
                    <a:pt x="9443" y="20503"/>
                    <a:pt x="10820" y="20685"/>
                  </a:cubicBezTo>
                  <a:cubicBezTo>
                    <a:pt x="12197" y="20866"/>
                    <a:pt x="13534" y="21011"/>
                    <a:pt x="14872" y="21139"/>
                  </a:cubicBezTo>
                  <a:cubicBezTo>
                    <a:pt x="16210" y="21266"/>
                    <a:pt x="17548" y="21374"/>
                    <a:pt x="18531" y="21447"/>
                  </a:cubicBezTo>
                  <a:cubicBezTo>
                    <a:pt x="19515" y="21520"/>
                    <a:pt x="20144" y="21556"/>
                    <a:pt x="20498" y="21447"/>
                  </a:cubicBezTo>
                  <a:cubicBezTo>
                    <a:pt x="20852" y="21338"/>
                    <a:pt x="20931" y="21084"/>
                    <a:pt x="21069" y="20412"/>
                  </a:cubicBezTo>
                  <a:cubicBezTo>
                    <a:pt x="21207" y="19741"/>
                    <a:pt x="21403" y="18652"/>
                    <a:pt x="21502" y="17490"/>
                  </a:cubicBezTo>
                  <a:cubicBezTo>
                    <a:pt x="21600" y="16328"/>
                    <a:pt x="21600" y="15094"/>
                    <a:pt x="21344" y="13824"/>
                  </a:cubicBezTo>
                  <a:cubicBezTo>
                    <a:pt x="21089" y="12553"/>
                    <a:pt x="20577" y="11246"/>
                    <a:pt x="20203" y="10103"/>
                  </a:cubicBezTo>
                  <a:cubicBezTo>
                    <a:pt x="19830" y="8959"/>
                    <a:pt x="19593" y="7979"/>
                    <a:pt x="19318" y="6872"/>
                  </a:cubicBezTo>
                  <a:cubicBezTo>
                    <a:pt x="19043" y="5764"/>
                    <a:pt x="18728" y="4530"/>
                    <a:pt x="18413" y="3550"/>
                  </a:cubicBezTo>
                  <a:cubicBezTo>
                    <a:pt x="18098" y="2570"/>
                    <a:pt x="17784" y="1844"/>
                    <a:pt x="17567" y="1390"/>
                  </a:cubicBezTo>
                  <a:cubicBezTo>
                    <a:pt x="17351" y="936"/>
                    <a:pt x="17233" y="755"/>
                    <a:pt x="16859" y="700"/>
                  </a:cubicBezTo>
                  <a:cubicBezTo>
                    <a:pt x="16485" y="646"/>
                    <a:pt x="15856" y="718"/>
                    <a:pt x="15226" y="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11116310" y="5593829"/>
              <a:ext cx="284810" cy="418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44" fill="norm" stroke="1" extrusionOk="0">
                  <a:moveTo>
                    <a:pt x="21529" y="1954"/>
                  </a:moveTo>
                  <a:cubicBezTo>
                    <a:pt x="21369" y="1412"/>
                    <a:pt x="21209" y="869"/>
                    <a:pt x="20729" y="489"/>
                  </a:cubicBezTo>
                  <a:cubicBezTo>
                    <a:pt x="20249" y="109"/>
                    <a:pt x="19449" y="-108"/>
                    <a:pt x="17449" y="55"/>
                  </a:cubicBezTo>
                  <a:cubicBezTo>
                    <a:pt x="15449" y="218"/>
                    <a:pt x="12249" y="760"/>
                    <a:pt x="9769" y="1846"/>
                  </a:cubicBezTo>
                  <a:cubicBezTo>
                    <a:pt x="7289" y="2931"/>
                    <a:pt x="5529" y="4559"/>
                    <a:pt x="4009" y="7273"/>
                  </a:cubicBezTo>
                  <a:cubicBezTo>
                    <a:pt x="2489" y="9986"/>
                    <a:pt x="1209" y="13785"/>
                    <a:pt x="569" y="15956"/>
                  </a:cubicBezTo>
                  <a:cubicBezTo>
                    <a:pt x="-71" y="18127"/>
                    <a:pt x="-71" y="18670"/>
                    <a:pt x="89" y="19213"/>
                  </a:cubicBezTo>
                  <a:cubicBezTo>
                    <a:pt x="249" y="19755"/>
                    <a:pt x="569" y="20298"/>
                    <a:pt x="2569" y="20732"/>
                  </a:cubicBezTo>
                  <a:cubicBezTo>
                    <a:pt x="4569" y="21166"/>
                    <a:pt x="8249" y="21492"/>
                    <a:pt x="11449" y="21438"/>
                  </a:cubicBezTo>
                  <a:cubicBezTo>
                    <a:pt x="14649" y="21383"/>
                    <a:pt x="17369" y="20949"/>
                    <a:pt x="20089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11070919" y="5854187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4400"/>
                    <a:pt x="10165" y="7200"/>
                    <a:pt x="13765" y="3600"/>
                  </a:cubicBezTo>
                  <a:cubicBezTo>
                    <a:pt x="17365" y="0"/>
                    <a:pt x="194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11445569" y="5939631"/>
              <a:ext cx="247651" cy="17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424"/>
                  </a:moveTo>
                  <a:cubicBezTo>
                    <a:pt x="923" y="164"/>
                    <a:pt x="1846" y="-96"/>
                    <a:pt x="2862" y="34"/>
                  </a:cubicBezTo>
                  <a:cubicBezTo>
                    <a:pt x="3877" y="164"/>
                    <a:pt x="4985" y="685"/>
                    <a:pt x="4985" y="3287"/>
                  </a:cubicBezTo>
                  <a:cubicBezTo>
                    <a:pt x="4985" y="5890"/>
                    <a:pt x="3877" y="10574"/>
                    <a:pt x="3046" y="13437"/>
                  </a:cubicBezTo>
                  <a:cubicBezTo>
                    <a:pt x="2215" y="16299"/>
                    <a:pt x="1662" y="17340"/>
                    <a:pt x="1846" y="18121"/>
                  </a:cubicBezTo>
                  <a:cubicBezTo>
                    <a:pt x="2031" y="18902"/>
                    <a:pt x="2954" y="19422"/>
                    <a:pt x="6369" y="19943"/>
                  </a:cubicBezTo>
                  <a:cubicBezTo>
                    <a:pt x="9785" y="20463"/>
                    <a:pt x="15692" y="20984"/>
                    <a:pt x="2160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9408013" y="5858738"/>
              <a:ext cx="865735" cy="118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56" fill="norm" stroke="1" extrusionOk="0">
                  <a:moveTo>
                    <a:pt x="7566" y="21556"/>
                  </a:moveTo>
                  <a:cubicBezTo>
                    <a:pt x="7303" y="21170"/>
                    <a:pt x="7040" y="20785"/>
                    <a:pt x="6671" y="20090"/>
                  </a:cubicBezTo>
                  <a:cubicBezTo>
                    <a:pt x="6302" y="19396"/>
                    <a:pt x="5828" y="18393"/>
                    <a:pt x="5406" y="17429"/>
                  </a:cubicBezTo>
                  <a:cubicBezTo>
                    <a:pt x="4985" y="16465"/>
                    <a:pt x="4616" y="15539"/>
                    <a:pt x="4142" y="14536"/>
                  </a:cubicBezTo>
                  <a:cubicBezTo>
                    <a:pt x="3668" y="13533"/>
                    <a:pt x="3088" y="12453"/>
                    <a:pt x="2640" y="11431"/>
                  </a:cubicBezTo>
                  <a:cubicBezTo>
                    <a:pt x="2193" y="10409"/>
                    <a:pt x="1877" y="9445"/>
                    <a:pt x="1508" y="8287"/>
                  </a:cubicBezTo>
                  <a:cubicBezTo>
                    <a:pt x="1139" y="7130"/>
                    <a:pt x="718" y="5780"/>
                    <a:pt x="454" y="4797"/>
                  </a:cubicBezTo>
                  <a:cubicBezTo>
                    <a:pt x="191" y="3813"/>
                    <a:pt x="85" y="3196"/>
                    <a:pt x="33" y="2791"/>
                  </a:cubicBezTo>
                  <a:cubicBezTo>
                    <a:pt x="-20" y="2386"/>
                    <a:pt x="-20" y="2193"/>
                    <a:pt x="112" y="2020"/>
                  </a:cubicBezTo>
                  <a:cubicBezTo>
                    <a:pt x="243" y="1846"/>
                    <a:pt x="507" y="1692"/>
                    <a:pt x="1139" y="1537"/>
                  </a:cubicBezTo>
                  <a:cubicBezTo>
                    <a:pt x="1771" y="1383"/>
                    <a:pt x="2772" y="1229"/>
                    <a:pt x="4089" y="1055"/>
                  </a:cubicBezTo>
                  <a:cubicBezTo>
                    <a:pt x="5406" y="882"/>
                    <a:pt x="7040" y="689"/>
                    <a:pt x="8567" y="515"/>
                  </a:cubicBezTo>
                  <a:cubicBezTo>
                    <a:pt x="10095" y="342"/>
                    <a:pt x="11518" y="187"/>
                    <a:pt x="12650" y="91"/>
                  </a:cubicBezTo>
                  <a:cubicBezTo>
                    <a:pt x="13783" y="-5"/>
                    <a:pt x="14626" y="-44"/>
                    <a:pt x="15284" y="72"/>
                  </a:cubicBezTo>
                  <a:cubicBezTo>
                    <a:pt x="15943" y="187"/>
                    <a:pt x="16417" y="457"/>
                    <a:pt x="16839" y="1055"/>
                  </a:cubicBezTo>
                  <a:cubicBezTo>
                    <a:pt x="17260" y="1653"/>
                    <a:pt x="17629" y="2579"/>
                    <a:pt x="17998" y="3794"/>
                  </a:cubicBezTo>
                  <a:cubicBezTo>
                    <a:pt x="18366" y="5009"/>
                    <a:pt x="18735" y="6513"/>
                    <a:pt x="19078" y="7902"/>
                  </a:cubicBezTo>
                  <a:cubicBezTo>
                    <a:pt x="19420" y="9290"/>
                    <a:pt x="19736" y="10563"/>
                    <a:pt x="20026" y="11855"/>
                  </a:cubicBezTo>
                  <a:cubicBezTo>
                    <a:pt x="20316" y="13147"/>
                    <a:pt x="20579" y="14459"/>
                    <a:pt x="20816" y="15520"/>
                  </a:cubicBezTo>
                  <a:cubicBezTo>
                    <a:pt x="21053" y="16580"/>
                    <a:pt x="21264" y="17390"/>
                    <a:pt x="21396" y="17892"/>
                  </a:cubicBezTo>
                  <a:cubicBezTo>
                    <a:pt x="21527" y="18393"/>
                    <a:pt x="21580" y="18586"/>
                    <a:pt x="21527" y="18760"/>
                  </a:cubicBezTo>
                  <a:cubicBezTo>
                    <a:pt x="21475" y="18933"/>
                    <a:pt x="21317" y="19087"/>
                    <a:pt x="20763" y="19165"/>
                  </a:cubicBezTo>
                  <a:cubicBezTo>
                    <a:pt x="20210" y="19242"/>
                    <a:pt x="19262" y="19242"/>
                    <a:pt x="18024" y="19280"/>
                  </a:cubicBezTo>
                  <a:cubicBezTo>
                    <a:pt x="16786" y="19319"/>
                    <a:pt x="15258" y="19396"/>
                    <a:pt x="13730" y="19531"/>
                  </a:cubicBezTo>
                  <a:cubicBezTo>
                    <a:pt x="12202" y="19666"/>
                    <a:pt x="10675" y="19859"/>
                    <a:pt x="9358" y="20090"/>
                  </a:cubicBezTo>
                  <a:cubicBezTo>
                    <a:pt x="8040" y="20322"/>
                    <a:pt x="6934" y="20592"/>
                    <a:pt x="6276" y="20785"/>
                  </a:cubicBezTo>
                  <a:cubicBezTo>
                    <a:pt x="5617" y="20977"/>
                    <a:pt x="5406" y="21093"/>
                    <a:pt x="5512" y="21209"/>
                  </a:cubicBezTo>
                  <a:cubicBezTo>
                    <a:pt x="5617" y="21325"/>
                    <a:pt x="6039" y="21440"/>
                    <a:pt x="646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0286382" y="6733921"/>
              <a:ext cx="206688" cy="460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40" fill="norm" stroke="1" extrusionOk="0">
                  <a:moveTo>
                    <a:pt x="1014" y="21440"/>
                  </a:moveTo>
                  <a:cubicBezTo>
                    <a:pt x="360" y="21045"/>
                    <a:pt x="-295" y="20651"/>
                    <a:pt x="141" y="19763"/>
                  </a:cubicBezTo>
                  <a:cubicBezTo>
                    <a:pt x="578" y="18876"/>
                    <a:pt x="2105" y="17495"/>
                    <a:pt x="4069" y="15226"/>
                  </a:cubicBezTo>
                  <a:cubicBezTo>
                    <a:pt x="6032" y="12958"/>
                    <a:pt x="8432" y="9802"/>
                    <a:pt x="10178" y="7287"/>
                  </a:cubicBezTo>
                  <a:cubicBezTo>
                    <a:pt x="11923" y="4772"/>
                    <a:pt x="13014" y="2898"/>
                    <a:pt x="13778" y="1665"/>
                  </a:cubicBezTo>
                  <a:cubicBezTo>
                    <a:pt x="14541" y="432"/>
                    <a:pt x="14978" y="-160"/>
                    <a:pt x="15414" y="37"/>
                  </a:cubicBezTo>
                  <a:cubicBezTo>
                    <a:pt x="15850" y="235"/>
                    <a:pt x="16287" y="1221"/>
                    <a:pt x="16723" y="3144"/>
                  </a:cubicBezTo>
                  <a:cubicBezTo>
                    <a:pt x="17160" y="5067"/>
                    <a:pt x="17596" y="7928"/>
                    <a:pt x="18360" y="10689"/>
                  </a:cubicBezTo>
                  <a:cubicBezTo>
                    <a:pt x="19123" y="13451"/>
                    <a:pt x="20214" y="16114"/>
                    <a:pt x="21305" y="18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0327969" y="7016237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9438969" y="5955787"/>
              <a:ext cx="889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5236"/>
                    <a:pt x="12343" y="10473"/>
                    <a:pt x="9257" y="13527"/>
                  </a:cubicBezTo>
                  <a:cubicBezTo>
                    <a:pt x="6171" y="16582"/>
                    <a:pt x="4629" y="17455"/>
                    <a:pt x="3086" y="18436"/>
                  </a:cubicBezTo>
                  <a:cubicBezTo>
                    <a:pt x="1543" y="19418"/>
                    <a:pt x="0" y="20509"/>
                    <a:pt x="0" y="21055"/>
                  </a:cubicBezTo>
                  <a:cubicBezTo>
                    <a:pt x="0" y="21600"/>
                    <a:pt x="1543" y="21600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9530796" y="5962137"/>
              <a:ext cx="11137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fill="norm" stroke="1" extrusionOk="0">
                  <a:moveTo>
                    <a:pt x="21444" y="0"/>
                  </a:moveTo>
                  <a:cubicBezTo>
                    <a:pt x="17776" y="1557"/>
                    <a:pt x="14108" y="3114"/>
                    <a:pt x="10644" y="5838"/>
                  </a:cubicBezTo>
                  <a:cubicBezTo>
                    <a:pt x="7180" y="8562"/>
                    <a:pt x="3919" y="12454"/>
                    <a:pt x="2086" y="15178"/>
                  </a:cubicBezTo>
                  <a:cubicBezTo>
                    <a:pt x="252" y="17903"/>
                    <a:pt x="-156" y="19459"/>
                    <a:pt x="48" y="20335"/>
                  </a:cubicBezTo>
                  <a:cubicBezTo>
                    <a:pt x="252" y="21211"/>
                    <a:pt x="1067" y="21405"/>
                    <a:pt x="18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9642169" y="5936737"/>
              <a:ext cx="1206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5760"/>
                    <a:pt x="10989" y="11520"/>
                    <a:pt x="7389" y="15120"/>
                  </a:cubicBezTo>
                  <a:cubicBezTo>
                    <a:pt x="3789" y="18720"/>
                    <a:pt x="1895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9731069" y="5930387"/>
              <a:ext cx="1016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560"/>
                    <a:pt x="12600" y="9120"/>
                    <a:pt x="9000" y="12720"/>
                  </a:cubicBezTo>
                  <a:cubicBezTo>
                    <a:pt x="5400" y="16320"/>
                    <a:pt x="2700" y="18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9826319" y="5917687"/>
              <a:ext cx="3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9902519" y="5873237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9807269" y="612088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9737419" y="6107058"/>
              <a:ext cx="31751" cy="172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3301"/>
                  </a:moveTo>
                  <a:cubicBezTo>
                    <a:pt x="21600" y="1721"/>
                    <a:pt x="21600" y="140"/>
                    <a:pt x="20880" y="9"/>
                  </a:cubicBezTo>
                  <a:cubicBezTo>
                    <a:pt x="20160" y="-123"/>
                    <a:pt x="18720" y="1194"/>
                    <a:pt x="15120" y="5014"/>
                  </a:cubicBezTo>
                  <a:cubicBezTo>
                    <a:pt x="11520" y="8833"/>
                    <a:pt x="5760" y="15155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9813619" y="6025637"/>
              <a:ext cx="825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4039"/>
                    <a:pt x="16062" y="8078"/>
                    <a:pt x="12462" y="11678"/>
                  </a:cubicBezTo>
                  <a:cubicBezTo>
                    <a:pt x="8862" y="15278"/>
                    <a:pt x="4431" y="18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9896169" y="5962137"/>
              <a:ext cx="952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289"/>
                    <a:pt x="12960" y="8579"/>
                    <a:pt x="9360" y="12179"/>
                  </a:cubicBezTo>
                  <a:cubicBezTo>
                    <a:pt x="5760" y="15779"/>
                    <a:pt x="2880" y="186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9953319" y="5949437"/>
              <a:ext cx="1016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2451"/>
                    <a:pt x="15300" y="4902"/>
                    <a:pt x="11700" y="8502"/>
                  </a:cubicBezTo>
                  <a:cubicBezTo>
                    <a:pt x="8100" y="12102"/>
                    <a:pt x="4050" y="168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0010469" y="6089137"/>
              <a:ext cx="698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725"/>
                    <a:pt x="9818" y="9450"/>
                    <a:pt x="6218" y="13050"/>
                  </a:cubicBezTo>
                  <a:cubicBezTo>
                    <a:pt x="2618" y="16650"/>
                    <a:pt x="1309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10093019" y="6203437"/>
              <a:ext cx="825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7724939" y="3625337"/>
              <a:ext cx="132881" cy="118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21524" y="0"/>
                  </a:moveTo>
                  <a:cubicBezTo>
                    <a:pt x="19124" y="308"/>
                    <a:pt x="16724" y="616"/>
                    <a:pt x="15353" y="1463"/>
                  </a:cubicBezTo>
                  <a:cubicBezTo>
                    <a:pt x="13981" y="2310"/>
                    <a:pt x="13638" y="3696"/>
                    <a:pt x="12781" y="5082"/>
                  </a:cubicBezTo>
                  <a:cubicBezTo>
                    <a:pt x="11924" y="6468"/>
                    <a:pt x="10553" y="7855"/>
                    <a:pt x="9010" y="9221"/>
                  </a:cubicBezTo>
                  <a:cubicBezTo>
                    <a:pt x="7467" y="10588"/>
                    <a:pt x="5753" y="11936"/>
                    <a:pt x="4210" y="13322"/>
                  </a:cubicBezTo>
                  <a:cubicBezTo>
                    <a:pt x="2667" y="14708"/>
                    <a:pt x="1295" y="16133"/>
                    <a:pt x="610" y="17365"/>
                  </a:cubicBezTo>
                  <a:cubicBezTo>
                    <a:pt x="-76" y="18597"/>
                    <a:pt x="-76" y="19636"/>
                    <a:pt x="95" y="20310"/>
                  </a:cubicBezTo>
                  <a:cubicBezTo>
                    <a:pt x="267" y="20984"/>
                    <a:pt x="610" y="21292"/>
                    <a:pt x="9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7159319" y="3593950"/>
              <a:ext cx="4643073" cy="1565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95" fill="norm" stroke="1" extrusionOk="0">
                  <a:moveTo>
                    <a:pt x="3131" y="1659"/>
                  </a:moveTo>
                  <a:cubicBezTo>
                    <a:pt x="3219" y="1454"/>
                    <a:pt x="3308" y="1250"/>
                    <a:pt x="3520" y="1104"/>
                  </a:cubicBezTo>
                  <a:cubicBezTo>
                    <a:pt x="3731" y="958"/>
                    <a:pt x="4066" y="871"/>
                    <a:pt x="4415" y="812"/>
                  </a:cubicBezTo>
                  <a:cubicBezTo>
                    <a:pt x="4765" y="754"/>
                    <a:pt x="5129" y="725"/>
                    <a:pt x="5503" y="666"/>
                  </a:cubicBezTo>
                  <a:cubicBezTo>
                    <a:pt x="5877" y="608"/>
                    <a:pt x="6261" y="520"/>
                    <a:pt x="6621" y="462"/>
                  </a:cubicBezTo>
                  <a:cubicBezTo>
                    <a:pt x="6980" y="404"/>
                    <a:pt x="7315" y="374"/>
                    <a:pt x="7655" y="331"/>
                  </a:cubicBezTo>
                  <a:cubicBezTo>
                    <a:pt x="7994" y="287"/>
                    <a:pt x="8339" y="229"/>
                    <a:pt x="8688" y="185"/>
                  </a:cubicBezTo>
                  <a:cubicBezTo>
                    <a:pt x="9038" y="141"/>
                    <a:pt x="9392" y="112"/>
                    <a:pt x="9766" y="83"/>
                  </a:cubicBezTo>
                  <a:cubicBezTo>
                    <a:pt x="10140" y="53"/>
                    <a:pt x="10534" y="24"/>
                    <a:pt x="10928" y="10"/>
                  </a:cubicBezTo>
                  <a:cubicBezTo>
                    <a:pt x="11322" y="-5"/>
                    <a:pt x="11716" y="-5"/>
                    <a:pt x="12095" y="24"/>
                  </a:cubicBezTo>
                  <a:cubicBezTo>
                    <a:pt x="12474" y="53"/>
                    <a:pt x="12838" y="112"/>
                    <a:pt x="13232" y="141"/>
                  </a:cubicBezTo>
                  <a:cubicBezTo>
                    <a:pt x="13626" y="170"/>
                    <a:pt x="14049" y="170"/>
                    <a:pt x="14453" y="185"/>
                  </a:cubicBezTo>
                  <a:cubicBezTo>
                    <a:pt x="14856" y="199"/>
                    <a:pt x="15240" y="229"/>
                    <a:pt x="15614" y="258"/>
                  </a:cubicBezTo>
                  <a:cubicBezTo>
                    <a:pt x="15988" y="287"/>
                    <a:pt x="16353" y="316"/>
                    <a:pt x="16712" y="374"/>
                  </a:cubicBezTo>
                  <a:cubicBezTo>
                    <a:pt x="17071" y="433"/>
                    <a:pt x="17426" y="520"/>
                    <a:pt x="17810" y="637"/>
                  </a:cubicBezTo>
                  <a:cubicBezTo>
                    <a:pt x="18194" y="754"/>
                    <a:pt x="18607" y="900"/>
                    <a:pt x="18962" y="1031"/>
                  </a:cubicBezTo>
                  <a:cubicBezTo>
                    <a:pt x="19316" y="1163"/>
                    <a:pt x="19611" y="1279"/>
                    <a:pt x="19912" y="1381"/>
                  </a:cubicBezTo>
                  <a:cubicBezTo>
                    <a:pt x="20212" y="1484"/>
                    <a:pt x="20517" y="1571"/>
                    <a:pt x="20763" y="1615"/>
                  </a:cubicBezTo>
                  <a:cubicBezTo>
                    <a:pt x="21009" y="1659"/>
                    <a:pt x="21196" y="1659"/>
                    <a:pt x="21314" y="1717"/>
                  </a:cubicBezTo>
                  <a:cubicBezTo>
                    <a:pt x="21433" y="1776"/>
                    <a:pt x="21482" y="1892"/>
                    <a:pt x="21521" y="2330"/>
                  </a:cubicBezTo>
                  <a:cubicBezTo>
                    <a:pt x="21561" y="2768"/>
                    <a:pt x="21590" y="3527"/>
                    <a:pt x="21595" y="4359"/>
                  </a:cubicBezTo>
                  <a:cubicBezTo>
                    <a:pt x="21600" y="5191"/>
                    <a:pt x="21580" y="6096"/>
                    <a:pt x="21556" y="7073"/>
                  </a:cubicBezTo>
                  <a:cubicBezTo>
                    <a:pt x="21531" y="8051"/>
                    <a:pt x="21502" y="9102"/>
                    <a:pt x="21452" y="10153"/>
                  </a:cubicBezTo>
                  <a:cubicBezTo>
                    <a:pt x="21403" y="11204"/>
                    <a:pt x="21334" y="12254"/>
                    <a:pt x="21260" y="13145"/>
                  </a:cubicBezTo>
                  <a:cubicBezTo>
                    <a:pt x="21187" y="14035"/>
                    <a:pt x="21108" y="14765"/>
                    <a:pt x="20985" y="15670"/>
                  </a:cubicBezTo>
                  <a:cubicBezTo>
                    <a:pt x="20862" y="16574"/>
                    <a:pt x="20694" y="17654"/>
                    <a:pt x="20542" y="18574"/>
                  </a:cubicBezTo>
                  <a:cubicBezTo>
                    <a:pt x="20389" y="19493"/>
                    <a:pt x="20251" y="20252"/>
                    <a:pt x="20089" y="20719"/>
                  </a:cubicBezTo>
                  <a:cubicBezTo>
                    <a:pt x="19926" y="21186"/>
                    <a:pt x="19739" y="21361"/>
                    <a:pt x="19459" y="21464"/>
                  </a:cubicBezTo>
                  <a:cubicBezTo>
                    <a:pt x="19178" y="21566"/>
                    <a:pt x="18804" y="21595"/>
                    <a:pt x="18445" y="21595"/>
                  </a:cubicBezTo>
                  <a:cubicBezTo>
                    <a:pt x="18085" y="21595"/>
                    <a:pt x="17741" y="21566"/>
                    <a:pt x="17381" y="21551"/>
                  </a:cubicBezTo>
                  <a:cubicBezTo>
                    <a:pt x="17022" y="21537"/>
                    <a:pt x="16648" y="21537"/>
                    <a:pt x="16284" y="21537"/>
                  </a:cubicBezTo>
                  <a:cubicBezTo>
                    <a:pt x="15919" y="21537"/>
                    <a:pt x="15565" y="21537"/>
                    <a:pt x="15181" y="21507"/>
                  </a:cubicBezTo>
                  <a:cubicBezTo>
                    <a:pt x="14797" y="21478"/>
                    <a:pt x="14384" y="21420"/>
                    <a:pt x="14000" y="21376"/>
                  </a:cubicBezTo>
                  <a:cubicBezTo>
                    <a:pt x="13616" y="21332"/>
                    <a:pt x="13261" y="21303"/>
                    <a:pt x="12902" y="21274"/>
                  </a:cubicBezTo>
                  <a:cubicBezTo>
                    <a:pt x="12543" y="21245"/>
                    <a:pt x="12178" y="21216"/>
                    <a:pt x="11799" y="21186"/>
                  </a:cubicBezTo>
                  <a:cubicBezTo>
                    <a:pt x="11420" y="21157"/>
                    <a:pt x="11026" y="21128"/>
                    <a:pt x="10623" y="21084"/>
                  </a:cubicBezTo>
                  <a:cubicBezTo>
                    <a:pt x="10219" y="21040"/>
                    <a:pt x="9806" y="20982"/>
                    <a:pt x="9451" y="20938"/>
                  </a:cubicBezTo>
                  <a:cubicBezTo>
                    <a:pt x="9097" y="20894"/>
                    <a:pt x="8801" y="20865"/>
                    <a:pt x="8501" y="20836"/>
                  </a:cubicBezTo>
                  <a:cubicBezTo>
                    <a:pt x="8201" y="20807"/>
                    <a:pt x="7896" y="20778"/>
                    <a:pt x="7517" y="20705"/>
                  </a:cubicBezTo>
                  <a:cubicBezTo>
                    <a:pt x="7138" y="20632"/>
                    <a:pt x="6685" y="20515"/>
                    <a:pt x="6306" y="20427"/>
                  </a:cubicBezTo>
                  <a:cubicBezTo>
                    <a:pt x="5927" y="20340"/>
                    <a:pt x="5622" y="20281"/>
                    <a:pt x="5257" y="20179"/>
                  </a:cubicBezTo>
                  <a:cubicBezTo>
                    <a:pt x="4893" y="20077"/>
                    <a:pt x="4470" y="19931"/>
                    <a:pt x="4051" y="19771"/>
                  </a:cubicBezTo>
                  <a:cubicBezTo>
                    <a:pt x="3633" y="19610"/>
                    <a:pt x="3219" y="19435"/>
                    <a:pt x="2826" y="19274"/>
                  </a:cubicBezTo>
                  <a:cubicBezTo>
                    <a:pt x="2432" y="19114"/>
                    <a:pt x="2058" y="18968"/>
                    <a:pt x="1620" y="18837"/>
                  </a:cubicBezTo>
                  <a:cubicBezTo>
                    <a:pt x="1181" y="18705"/>
                    <a:pt x="679" y="18589"/>
                    <a:pt x="399" y="18530"/>
                  </a:cubicBezTo>
                  <a:cubicBezTo>
                    <a:pt x="118" y="18472"/>
                    <a:pt x="59" y="18472"/>
                    <a:pt x="0" y="18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1437969" y="5778350"/>
              <a:ext cx="3175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96" y="11918"/>
                    <a:pt x="9792" y="3818"/>
                    <a:pt x="13392" y="1118"/>
                  </a:cubicBezTo>
                  <a:cubicBezTo>
                    <a:pt x="16992" y="-1582"/>
                    <a:pt x="1929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1520519" y="5936737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-1" y="6440107"/>
              <a:ext cx="1393669" cy="1148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38" fill="norm" stroke="1" extrusionOk="0">
                  <a:moveTo>
                    <a:pt x="12457" y="444"/>
                  </a:moveTo>
                  <a:cubicBezTo>
                    <a:pt x="12099" y="246"/>
                    <a:pt x="11740" y="47"/>
                    <a:pt x="11154" y="8"/>
                  </a:cubicBezTo>
                  <a:cubicBezTo>
                    <a:pt x="10567" y="-32"/>
                    <a:pt x="9753" y="87"/>
                    <a:pt x="8971" y="365"/>
                  </a:cubicBezTo>
                  <a:cubicBezTo>
                    <a:pt x="8189" y="643"/>
                    <a:pt x="7440" y="1080"/>
                    <a:pt x="6642" y="1636"/>
                  </a:cubicBezTo>
                  <a:cubicBezTo>
                    <a:pt x="5843" y="2192"/>
                    <a:pt x="4996" y="2867"/>
                    <a:pt x="4117" y="3720"/>
                  </a:cubicBezTo>
                  <a:cubicBezTo>
                    <a:pt x="3237" y="4574"/>
                    <a:pt x="2325" y="5606"/>
                    <a:pt x="1608" y="6718"/>
                  </a:cubicBezTo>
                  <a:cubicBezTo>
                    <a:pt x="891" y="7830"/>
                    <a:pt x="370" y="9021"/>
                    <a:pt x="142" y="10232"/>
                  </a:cubicBezTo>
                  <a:cubicBezTo>
                    <a:pt x="-86" y="11443"/>
                    <a:pt x="-21" y="12674"/>
                    <a:pt x="207" y="13885"/>
                  </a:cubicBezTo>
                  <a:cubicBezTo>
                    <a:pt x="435" y="15096"/>
                    <a:pt x="826" y="16287"/>
                    <a:pt x="1331" y="17280"/>
                  </a:cubicBezTo>
                  <a:cubicBezTo>
                    <a:pt x="1836" y="18272"/>
                    <a:pt x="2455" y="19067"/>
                    <a:pt x="3384" y="19682"/>
                  </a:cubicBezTo>
                  <a:cubicBezTo>
                    <a:pt x="4312" y="20297"/>
                    <a:pt x="5550" y="20734"/>
                    <a:pt x="6756" y="21032"/>
                  </a:cubicBezTo>
                  <a:cubicBezTo>
                    <a:pt x="7961" y="21330"/>
                    <a:pt x="9134" y="21489"/>
                    <a:pt x="10225" y="21528"/>
                  </a:cubicBezTo>
                  <a:cubicBezTo>
                    <a:pt x="11317" y="21568"/>
                    <a:pt x="12327" y="21489"/>
                    <a:pt x="13451" y="21211"/>
                  </a:cubicBezTo>
                  <a:cubicBezTo>
                    <a:pt x="14575" y="20933"/>
                    <a:pt x="15813" y="20456"/>
                    <a:pt x="16985" y="19861"/>
                  </a:cubicBezTo>
                  <a:cubicBezTo>
                    <a:pt x="18158" y="19265"/>
                    <a:pt x="19266" y="18550"/>
                    <a:pt x="20015" y="17855"/>
                  </a:cubicBezTo>
                  <a:cubicBezTo>
                    <a:pt x="20765" y="17161"/>
                    <a:pt x="21156" y="16486"/>
                    <a:pt x="21335" y="15572"/>
                  </a:cubicBezTo>
                  <a:cubicBezTo>
                    <a:pt x="21514" y="14659"/>
                    <a:pt x="21481" y="13508"/>
                    <a:pt x="21270" y="12356"/>
                  </a:cubicBezTo>
                  <a:cubicBezTo>
                    <a:pt x="21058" y="11205"/>
                    <a:pt x="20667" y="10053"/>
                    <a:pt x="20211" y="8862"/>
                  </a:cubicBezTo>
                  <a:cubicBezTo>
                    <a:pt x="19755" y="7671"/>
                    <a:pt x="19233" y="6440"/>
                    <a:pt x="18647" y="5388"/>
                  </a:cubicBezTo>
                  <a:cubicBezTo>
                    <a:pt x="18061" y="4336"/>
                    <a:pt x="17409" y="3462"/>
                    <a:pt x="16611" y="2747"/>
                  </a:cubicBezTo>
                  <a:cubicBezTo>
                    <a:pt x="15813" y="2033"/>
                    <a:pt x="14868" y="1477"/>
                    <a:pt x="13956" y="1119"/>
                  </a:cubicBezTo>
                  <a:cubicBezTo>
                    <a:pt x="13043" y="762"/>
                    <a:pt x="12164" y="603"/>
                    <a:pt x="11463" y="901"/>
                  </a:cubicBezTo>
                  <a:cubicBezTo>
                    <a:pt x="10763" y="1199"/>
                    <a:pt x="10242" y="1953"/>
                    <a:pt x="9720" y="27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688669" y="6461671"/>
              <a:ext cx="152401" cy="1132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04"/>
                  </a:moveTo>
                  <a:cubicBezTo>
                    <a:pt x="300" y="202"/>
                    <a:pt x="600" y="0"/>
                    <a:pt x="750" y="0"/>
                  </a:cubicBezTo>
                  <a:cubicBezTo>
                    <a:pt x="900" y="0"/>
                    <a:pt x="900" y="202"/>
                    <a:pt x="1500" y="969"/>
                  </a:cubicBezTo>
                  <a:cubicBezTo>
                    <a:pt x="2100" y="1736"/>
                    <a:pt x="3300" y="3068"/>
                    <a:pt x="4350" y="4421"/>
                  </a:cubicBezTo>
                  <a:cubicBezTo>
                    <a:pt x="5400" y="5773"/>
                    <a:pt x="6300" y="7146"/>
                    <a:pt x="6900" y="8499"/>
                  </a:cubicBezTo>
                  <a:cubicBezTo>
                    <a:pt x="7500" y="9851"/>
                    <a:pt x="7800" y="11184"/>
                    <a:pt x="8400" y="12435"/>
                  </a:cubicBezTo>
                  <a:cubicBezTo>
                    <a:pt x="9000" y="13687"/>
                    <a:pt x="9900" y="14858"/>
                    <a:pt x="11100" y="16089"/>
                  </a:cubicBezTo>
                  <a:cubicBezTo>
                    <a:pt x="12300" y="17320"/>
                    <a:pt x="13800" y="18612"/>
                    <a:pt x="15000" y="19480"/>
                  </a:cubicBezTo>
                  <a:cubicBezTo>
                    <a:pt x="16200" y="20348"/>
                    <a:pt x="17100" y="20793"/>
                    <a:pt x="18150" y="21075"/>
                  </a:cubicBezTo>
                  <a:cubicBezTo>
                    <a:pt x="19200" y="21358"/>
                    <a:pt x="20400" y="214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66369" y="6978779"/>
              <a:ext cx="1339851" cy="8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21432"/>
                  </a:moveTo>
                  <a:cubicBezTo>
                    <a:pt x="1263" y="20878"/>
                    <a:pt x="2525" y="20324"/>
                    <a:pt x="3771" y="18663"/>
                  </a:cubicBezTo>
                  <a:cubicBezTo>
                    <a:pt x="5016" y="17001"/>
                    <a:pt x="6245" y="14232"/>
                    <a:pt x="7456" y="12017"/>
                  </a:cubicBezTo>
                  <a:cubicBezTo>
                    <a:pt x="8667" y="9801"/>
                    <a:pt x="9862" y="8140"/>
                    <a:pt x="10988" y="6755"/>
                  </a:cubicBezTo>
                  <a:cubicBezTo>
                    <a:pt x="12114" y="5370"/>
                    <a:pt x="13172" y="4263"/>
                    <a:pt x="14349" y="3155"/>
                  </a:cubicBezTo>
                  <a:cubicBezTo>
                    <a:pt x="15526" y="2047"/>
                    <a:pt x="16823" y="940"/>
                    <a:pt x="17881" y="386"/>
                  </a:cubicBezTo>
                  <a:cubicBezTo>
                    <a:pt x="18938" y="-168"/>
                    <a:pt x="19757" y="-168"/>
                    <a:pt x="20337" y="663"/>
                  </a:cubicBezTo>
                  <a:cubicBezTo>
                    <a:pt x="20918" y="1494"/>
                    <a:pt x="21259" y="3155"/>
                    <a:pt x="21600" y="48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282269" y="6666987"/>
              <a:ext cx="971551" cy="8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6" y="330"/>
                    <a:pt x="753" y="660"/>
                    <a:pt x="1412" y="1209"/>
                  </a:cubicBezTo>
                  <a:cubicBezTo>
                    <a:pt x="2071" y="1759"/>
                    <a:pt x="3012" y="2528"/>
                    <a:pt x="4024" y="3353"/>
                  </a:cubicBezTo>
                  <a:cubicBezTo>
                    <a:pt x="5035" y="4177"/>
                    <a:pt x="6118" y="5056"/>
                    <a:pt x="7224" y="6046"/>
                  </a:cubicBezTo>
                  <a:cubicBezTo>
                    <a:pt x="8329" y="7035"/>
                    <a:pt x="9459" y="8134"/>
                    <a:pt x="10424" y="8931"/>
                  </a:cubicBezTo>
                  <a:cubicBezTo>
                    <a:pt x="11388" y="9728"/>
                    <a:pt x="12188" y="10223"/>
                    <a:pt x="12847" y="10745"/>
                  </a:cubicBezTo>
                  <a:cubicBezTo>
                    <a:pt x="13506" y="11267"/>
                    <a:pt x="14024" y="11817"/>
                    <a:pt x="14541" y="12421"/>
                  </a:cubicBezTo>
                  <a:cubicBezTo>
                    <a:pt x="15059" y="13026"/>
                    <a:pt x="15576" y="13685"/>
                    <a:pt x="16188" y="14455"/>
                  </a:cubicBezTo>
                  <a:cubicBezTo>
                    <a:pt x="16800" y="15224"/>
                    <a:pt x="17506" y="16104"/>
                    <a:pt x="18165" y="16818"/>
                  </a:cubicBezTo>
                  <a:cubicBezTo>
                    <a:pt x="18824" y="17533"/>
                    <a:pt x="19435" y="18082"/>
                    <a:pt x="20000" y="18852"/>
                  </a:cubicBezTo>
                  <a:cubicBezTo>
                    <a:pt x="20565" y="19621"/>
                    <a:pt x="21082" y="206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136219" y="6717787"/>
              <a:ext cx="1047751" cy="83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21055"/>
                    <a:pt x="1920" y="20509"/>
                    <a:pt x="2836" y="19773"/>
                  </a:cubicBezTo>
                  <a:cubicBezTo>
                    <a:pt x="3753" y="19036"/>
                    <a:pt x="4625" y="18109"/>
                    <a:pt x="5564" y="17127"/>
                  </a:cubicBezTo>
                  <a:cubicBezTo>
                    <a:pt x="6502" y="16145"/>
                    <a:pt x="7505" y="15109"/>
                    <a:pt x="8444" y="14073"/>
                  </a:cubicBezTo>
                  <a:cubicBezTo>
                    <a:pt x="9382" y="13036"/>
                    <a:pt x="10255" y="12000"/>
                    <a:pt x="11236" y="10882"/>
                  </a:cubicBezTo>
                  <a:cubicBezTo>
                    <a:pt x="12218" y="9764"/>
                    <a:pt x="13309" y="8564"/>
                    <a:pt x="14335" y="7364"/>
                  </a:cubicBezTo>
                  <a:cubicBezTo>
                    <a:pt x="15360" y="6164"/>
                    <a:pt x="16320" y="4964"/>
                    <a:pt x="17149" y="3873"/>
                  </a:cubicBezTo>
                  <a:cubicBezTo>
                    <a:pt x="17978" y="2782"/>
                    <a:pt x="18676" y="1800"/>
                    <a:pt x="19396" y="1173"/>
                  </a:cubicBezTo>
                  <a:cubicBezTo>
                    <a:pt x="20116" y="545"/>
                    <a:pt x="20858" y="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389005" y="6633521"/>
              <a:ext cx="654089" cy="66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93" fill="norm" stroke="1" extrusionOk="0">
                  <a:moveTo>
                    <a:pt x="11499" y="2106"/>
                  </a:moveTo>
                  <a:cubicBezTo>
                    <a:pt x="11430" y="1765"/>
                    <a:pt x="11360" y="1423"/>
                    <a:pt x="11152" y="1252"/>
                  </a:cubicBezTo>
                  <a:cubicBezTo>
                    <a:pt x="10944" y="1081"/>
                    <a:pt x="10596" y="1081"/>
                    <a:pt x="9728" y="1320"/>
                  </a:cubicBezTo>
                  <a:cubicBezTo>
                    <a:pt x="8860" y="1560"/>
                    <a:pt x="7471" y="2038"/>
                    <a:pt x="6151" y="2722"/>
                  </a:cubicBezTo>
                  <a:cubicBezTo>
                    <a:pt x="4832" y="3405"/>
                    <a:pt x="3582" y="4294"/>
                    <a:pt x="2609" y="5251"/>
                  </a:cubicBezTo>
                  <a:cubicBezTo>
                    <a:pt x="1637" y="6208"/>
                    <a:pt x="942" y="7233"/>
                    <a:pt x="526" y="8463"/>
                  </a:cubicBezTo>
                  <a:cubicBezTo>
                    <a:pt x="109" y="9694"/>
                    <a:pt x="-30" y="11129"/>
                    <a:pt x="5" y="12599"/>
                  </a:cubicBezTo>
                  <a:cubicBezTo>
                    <a:pt x="39" y="14068"/>
                    <a:pt x="248" y="15572"/>
                    <a:pt x="630" y="16803"/>
                  </a:cubicBezTo>
                  <a:cubicBezTo>
                    <a:pt x="1012" y="18033"/>
                    <a:pt x="1567" y="18990"/>
                    <a:pt x="2331" y="19673"/>
                  </a:cubicBezTo>
                  <a:cubicBezTo>
                    <a:pt x="3095" y="20357"/>
                    <a:pt x="4068" y="20767"/>
                    <a:pt x="5665" y="21041"/>
                  </a:cubicBezTo>
                  <a:cubicBezTo>
                    <a:pt x="7263" y="21314"/>
                    <a:pt x="9485" y="21451"/>
                    <a:pt x="11152" y="21485"/>
                  </a:cubicBezTo>
                  <a:cubicBezTo>
                    <a:pt x="12819" y="21519"/>
                    <a:pt x="13930" y="21451"/>
                    <a:pt x="14868" y="21348"/>
                  </a:cubicBezTo>
                  <a:cubicBezTo>
                    <a:pt x="15805" y="21246"/>
                    <a:pt x="16569" y="21109"/>
                    <a:pt x="17403" y="20767"/>
                  </a:cubicBezTo>
                  <a:cubicBezTo>
                    <a:pt x="18236" y="20425"/>
                    <a:pt x="19139" y="19878"/>
                    <a:pt x="19868" y="18887"/>
                  </a:cubicBezTo>
                  <a:cubicBezTo>
                    <a:pt x="20598" y="17896"/>
                    <a:pt x="21153" y="16461"/>
                    <a:pt x="21362" y="15060"/>
                  </a:cubicBezTo>
                  <a:cubicBezTo>
                    <a:pt x="21570" y="13658"/>
                    <a:pt x="21431" y="12291"/>
                    <a:pt x="21153" y="11095"/>
                  </a:cubicBezTo>
                  <a:cubicBezTo>
                    <a:pt x="20875" y="9899"/>
                    <a:pt x="20459" y="8873"/>
                    <a:pt x="19938" y="7677"/>
                  </a:cubicBezTo>
                  <a:cubicBezTo>
                    <a:pt x="19417" y="6481"/>
                    <a:pt x="18792" y="5114"/>
                    <a:pt x="17854" y="3986"/>
                  </a:cubicBezTo>
                  <a:cubicBezTo>
                    <a:pt x="16917" y="2858"/>
                    <a:pt x="15666" y="1970"/>
                    <a:pt x="14590" y="1286"/>
                  </a:cubicBezTo>
                  <a:cubicBezTo>
                    <a:pt x="13513" y="603"/>
                    <a:pt x="12611" y="124"/>
                    <a:pt x="11742" y="22"/>
                  </a:cubicBezTo>
                  <a:cubicBezTo>
                    <a:pt x="10874" y="-81"/>
                    <a:pt x="10041" y="192"/>
                    <a:pt x="9450" y="739"/>
                  </a:cubicBezTo>
                  <a:cubicBezTo>
                    <a:pt x="8860" y="1286"/>
                    <a:pt x="8513" y="2106"/>
                    <a:pt x="8165" y="29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872819" y="6393937"/>
              <a:ext cx="59266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7" y="19455"/>
                    <a:pt x="4474" y="17311"/>
                    <a:pt x="6750" y="15396"/>
                  </a:cubicBezTo>
                  <a:cubicBezTo>
                    <a:pt x="9026" y="13481"/>
                    <a:pt x="11340" y="11796"/>
                    <a:pt x="13384" y="10187"/>
                  </a:cubicBezTo>
                  <a:cubicBezTo>
                    <a:pt x="15429" y="8579"/>
                    <a:pt x="17203" y="7047"/>
                    <a:pt x="18244" y="6051"/>
                  </a:cubicBezTo>
                  <a:cubicBezTo>
                    <a:pt x="19286" y="5055"/>
                    <a:pt x="19594" y="4596"/>
                    <a:pt x="19787" y="3983"/>
                  </a:cubicBezTo>
                  <a:cubicBezTo>
                    <a:pt x="19980" y="3370"/>
                    <a:pt x="20057" y="2604"/>
                    <a:pt x="19941" y="1991"/>
                  </a:cubicBezTo>
                  <a:cubicBezTo>
                    <a:pt x="19826" y="1379"/>
                    <a:pt x="19517" y="919"/>
                    <a:pt x="19131" y="613"/>
                  </a:cubicBezTo>
                  <a:cubicBezTo>
                    <a:pt x="18746" y="306"/>
                    <a:pt x="18283" y="153"/>
                    <a:pt x="18244" y="77"/>
                  </a:cubicBezTo>
                  <a:cubicBezTo>
                    <a:pt x="18206" y="0"/>
                    <a:pt x="18591" y="0"/>
                    <a:pt x="18977" y="0"/>
                  </a:cubicBezTo>
                  <a:cubicBezTo>
                    <a:pt x="19363" y="0"/>
                    <a:pt x="19749" y="0"/>
                    <a:pt x="20134" y="77"/>
                  </a:cubicBezTo>
                  <a:cubicBezTo>
                    <a:pt x="20520" y="153"/>
                    <a:pt x="20906" y="306"/>
                    <a:pt x="21176" y="843"/>
                  </a:cubicBezTo>
                  <a:cubicBezTo>
                    <a:pt x="21446" y="1379"/>
                    <a:pt x="21600" y="2298"/>
                    <a:pt x="21600" y="3523"/>
                  </a:cubicBezTo>
                  <a:cubicBezTo>
                    <a:pt x="21600" y="4749"/>
                    <a:pt x="21446" y="6281"/>
                    <a:pt x="21291" y="78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647519" y="6181411"/>
              <a:ext cx="222251" cy="403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21421"/>
                  </a:moveTo>
                  <a:cubicBezTo>
                    <a:pt x="823" y="19284"/>
                    <a:pt x="1646" y="17146"/>
                    <a:pt x="3189" y="13996"/>
                  </a:cubicBezTo>
                  <a:cubicBezTo>
                    <a:pt x="4731" y="10846"/>
                    <a:pt x="6994" y="6684"/>
                    <a:pt x="8434" y="4265"/>
                  </a:cubicBezTo>
                  <a:cubicBezTo>
                    <a:pt x="9874" y="1846"/>
                    <a:pt x="10491" y="1171"/>
                    <a:pt x="11211" y="665"/>
                  </a:cubicBezTo>
                  <a:cubicBezTo>
                    <a:pt x="11931" y="159"/>
                    <a:pt x="12754" y="-179"/>
                    <a:pt x="13474" y="102"/>
                  </a:cubicBezTo>
                  <a:cubicBezTo>
                    <a:pt x="14194" y="383"/>
                    <a:pt x="14811" y="1283"/>
                    <a:pt x="15531" y="3365"/>
                  </a:cubicBezTo>
                  <a:cubicBezTo>
                    <a:pt x="16251" y="5446"/>
                    <a:pt x="17074" y="8709"/>
                    <a:pt x="17589" y="10959"/>
                  </a:cubicBezTo>
                  <a:cubicBezTo>
                    <a:pt x="18103" y="13209"/>
                    <a:pt x="18309" y="14446"/>
                    <a:pt x="18720" y="15402"/>
                  </a:cubicBezTo>
                  <a:cubicBezTo>
                    <a:pt x="19131" y="16359"/>
                    <a:pt x="19749" y="17033"/>
                    <a:pt x="20263" y="17090"/>
                  </a:cubicBezTo>
                  <a:cubicBezTo>
                    <a:pt x="20777" y="17146"/>
                    <a:pt x="21189" y="16584"/>
                    <a:pt x="21600" y="160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723719" y="6381237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5429"/>
                    <a:pt x="8938" y="9257"/>
                    <a:pt x="12538" y="5657"/>
                  </a:cubicBezTo>
                  <a:cubicBezTo>
                    <a:pt x="16138" y="2057"/>
                    <a:pt x="1886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504519" y="687653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417072" y="6855371"/>
              <a:ext cx="93798" cy="14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52" fill="norm" stroke="1" extrusionOk="0">
                  <a:moveTo>
                    <a:pt x="21271" y="3086"/>
                  </a:moveTo>
                  <a:cubicBezTo>
                    <a:pt x="21271" y="1543"/>
                    <a:pt x="21271" y="0"/>
                    <a:pt x="19591" y="0"/>
                  </a:cubicBezTo>
                  <a:cubicBezTo>
                    <a:pt x="17911" y="0"/>
                    <a:pt x="14551" y="1543"/>
                    <a:pt x="10951" y="4783"/>
                  </a:cubicBezTo>
                  <a:cubicBezTo>
                    <a:pt x="7351" y="8023"/>
                    <a:pt x="3511" y="12960"/>
                    <a:pt x="1591" y="16200"/>
                  </a:cubicBezTo>
                  <a:cubicBezTo>
                    <a:pt x="-329" y="19440"/>
                    <a:pt x="-329" y="20983"/>
                    <a:pt x="631" y="21291"/>
                  </a:cubicBezTo>
                  <a:cubicBezTo>
                    <a:pt x="1591" y="21600"/>
                    <a:pt x="3511" y="20674"/>
                    <a:pt x="5671" y="19594"/>
                  </a:cubicBezTo>
                  <a:cubicBezTo>
                    <a:pt x="7831" y="18514"/>
                    <a:pt x="10231" y="17280"/>
                    <a:pt x="12631" y="160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496949" y="6887273"/>
              <a:ext cx="58371" cy="122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854" fill="norm" stroke="1" extrusionOk="0">
                  <a:moveTo>
                    <a:pt x="21273" y="1414"/>
                  </a:moveTo>
                  <a:cubicBezTo>
                    <a:pt x="18187" y="334"/>
                    <a:pt x="15102" y="-746"/>
                    <a:pt x="12016" y="694"/>
                  </a:cubicBezTo>
                  <a:cubicBezTo>
                    <a:pt x="8930" y="2134"/>
                    <a:pt x="5844" y="6094"/>
                    <a:pt x="3530" y="9154"/>
                  </a:cubicBezTo>
                  <a:cubicBezTo>
                    <a:pt x="1216" y="12214"/>
                    <a:pt x="-327" y="14374"/>
                    <a:pt x="59" y="16174"/>
                  </a:cubicBezTo>
                  <a:cubicBezTo>
                    <a:pt x="444" y="17974"/>
                    <a:pt x="2759" y="19414"/>
                    <a:pt x="5073" y="208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580156" y="6914637"/>
              <a:ext cx="1961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662"/>
                    <a:pt x="2735" y="3323"/>
                    <a:pt x="575" y="6923"/>
                  </a:cubicBezTo>
                  <a:cubicBezTo>
                    <a:pt x="-1585" y="10523"/>
                    <a:pt x="2735" y="1606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606119" y="6914637"/>
              <a:ext cx="38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542619" y="6755887"/>
              <a:ext cx="139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5600"/>
                    <a:pt x="5891" y="9600"/>
                    <a:pt x="9491" y="6000"/>
                  </a:cubicBezTo>
                  <a:cubicBezTo>
                    <a:pt x="13091" y="2400"/>
                    <a:pt x="1734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568019" y="6793987"/>
              <a:ext cx="139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1" y="16615"/>
                    <a:pt x="4582" y="11631"/>
                    <a:pt x="8182" y="8031"/>
                  </a:cubicBezTo>
                  <a:cubicBezTo>
                    <a:pt x="11782" y="4431"/>
                    <a:pt x="16691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637869" y="6832087"/>
              <a:ext cx="82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656919" y="6882887"/>
              <a:ext cx="101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733119" y="6893782"/>
              <a:ext cx="88901" cy="97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392"/>
                  </a:moveTo>
                  <a:cubicBezTo>
                    <a:pt x="3086" y="-67"/>
                    <a:pt x="6171" y="-527"/>
                    <a:pt x="9771" y="1541"/>
                  </a:cubicBezTo>
                  <a:cubicBezTo>
                    <a:pt x="13371" y="3609"/>
                    <a:pt x="17486" y="8205"/>
                    <a:pt x="19543" y="11882"/>
                  </a:cubicBezTo>
                  <a:cubicBezTo>
                    <a:pt x="21600" y="15558"/>
                    <a:pt x="21600" y="18316"/>
                    <a:pt x="21600" y="210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726769" y="6762237"/>
              <a:ext cx="15584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0" y="0"/>
                  </a:moveTo>
                  <a:cubicBezTo>
                    <a:pt x="5838" y="3456"/>
                    <a:pt x="11676" y="6912"/>
                    <a:pt x="15178" y="9504"/>
                  </a:cubicBezTo>
                  <a:cubicBezTo>
                    <a:pt x="18681" y="12096"/>
                    <a:pt x="19849" y="13824"/>
                    <a:pt x="20578" y="15552"/>
                  </a:cubicBezTo>
                  <a:cubicBezTo>
                    <a:pt x="21308" y="17280"/>
                    <a:pt x="21600" y="19008"/>
                    <a:pt x="21454" y="20016"/>
                  </a:cubicBezTo>
                  <a:cubicBezTo>
                    <a:pt x="21308" y="21024"/>
                    <a:pt x="20724" y="21312"/>
                    <a:pt x="2014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758519" y="6749537"/>
              <a:ext cx="139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4383"/>
                    <a:pt x="10473" y="8765"/>
                    <a:pt x="14073" y="12365"/>
                  </a:cubicBezTo>
                  <a:cubicBezTo>
                    <a:pt x="17673" y="15965"/>
                    <a:pt x="19636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796619" y="6711437"/>
              <a:ext cx="1524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871"/>
                    <a:pt x="12000" y="9741"/>
                    <a:pt x="15600" y="13341"/>
                  </a:cubicBezTo>
                  <a:cubicBezTo>
                    <a:pt x="19200" y="16941"/>
                    <a:pt x="20400" y="192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815669" y="7022587"/>
              <a:ext cx="571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872819" y="7009887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885519" y="7028937"/>
              <a:ext cx="38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955369" y="7035287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936319" y="7073387"/>
              <a:ext cx="508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777569" y="7117837"/>
              <a:ext cx="952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9059"/>
                  </a:moveTo>
                  <a:cubicBezTo>
                    <a:pt x="2400" y="20329"/>
                    <a:pt x="4800" y="21600"/>
                    <a:pt x="8400" y="18424"/>
                  </a:cubicBezTo>
                  <a:cubicBezTo>
                    <a:pt x="12000" y="15247"/>
                    <a:pt x="16800" y="76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790269" y="7168637"/>
              <a:ext cx="88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815669" y="7213087"/>
              <a:ext cx="76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841069" y="7232137"/>
              <a:ext cx="82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637869" y="7028937"/>
              <a:ext cx="444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71" y="0"/>
                  </a:moveTo>
                  <a:cubicBezTo>
                    <a:pt x="3086" y="3600"/>
                    <a:pt x="0" y="7200"/>
                    <a:pt x="0" y="10636"/>
                  </a:cubicBezTo>
                  <a:cubicBezTo>
                    <a:pt x="0" y="14073"/>
                    <a:pt x="3086" y="17345"/>
                    <a:pt x="7200" y="19145"/>
                  </a:cubicBezTo>
                  <a:cubicBezTo>
                    <a:pt x="11314" y="20945"/>
                    <a:pt x="16457" y="212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564532" y="7086087"/>
              <a:ext cx="3523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1800"/>
                    <a:pt x="-1623" y="3600"/>
                    <a:pt x="777" y="7200"/>
                  </a:cubicBezTo>
                  <a:cubicBezTo>
                    <a:pt x="3177" y="10800"/>
                    <a:pt x="11577" y="16200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542619" y="7092437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280"/>
                    <a:pt x="0" y="10560"/>
                    <a:pt x="1600" y="14160"/>
                  </a:cubicBezTo>
                  <a:cubicBezTo>
                    <a:pt x="3200" y="17760"/>
                    <a:pt x="6400" y="19680"/>
                    <a:pt x="10000" y="20640"/>
                  </a:cubicBezTo>
                  <a:cubicBezTo>
                    <a:pt x="13600" y="21600"/>
                    <a:pt x="17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491819" y="7084956"/>
              <a:ext cx="44451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3867"/>
                  </a:moveTo>
                  <a:cubicBezTo>
                    <a:pt x="0" y="5410"/>
                    <a:pt x="0" y="6953"/>
                    <a:pt x="1543" y="6953"/>
                  </a:cubicBezTo>
                  <a:cubicBezTo>
                    <a:pt x="3086" y="6953"/>
                    <a:pt x="6171" y="5410"/>
                    <a:pt x="8229" y="3713"/>
                  </a:cubicBezTo>
                  <a:cubicBezTo>
                    <a:pt x="10286" y="2016"/>
                    <a:pt x="11314" y="165"/>
                    <a:pt x="9771" y="10"/>
                  </a:cubicBezTo>
                  <a:cubicBezTo>
                    <a:pt x="8229" y="-144"/>
                    <a:pt x="4114" y="1399"/>
                    <a:pt x="2057" y="3867"/>
                  </a:cubicBezTo>
                  <a:cubicBezTo>
                    <a:pt x="0" y="6336"/>
                    <a:pt x="0" y="9730"/>
                    <a:pt x="3600" y="12816"/>
                  </a:cubicBezTo>
                  <a:cubicBezTo>
                    <a:pt x="7200" y="15902"/>
                    <a:pt x="14400" y="18679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593419" y="7244837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760"/>
                    <a:pt x="9600" y="11520"/>
                    <a:pt x="13200" y="15120"/>
                  </a:cubicBezTo>
                  <a:cubicBezTo>
                    <a:pt x="16800" y="18720"/>
                    <a:pt x="192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669619" y="7257537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695019" y="7200387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739469" y="7149587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9688736" y="3771387"/>
              <a:ext cx="60879" cy="1004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79" fill="norm" stroke="1" extrusionOk="0">
                  <a:moveTo>
                    <a:pt x="10428" y="0"/>
                  </a:moveTo>
                  <a:cubicBezTo>
                    <a:pt x="14152" y="0"/>
                    <a:pt x="17876" y="0"/>
                    <a:pt x="19738" y="114"/>
                  </a:cubicBezTo>
                  <a:cubicBezTo>
                    <a:pt x="21600" y="227"/>
                    <a:pt x="21600" y="455"/>
                    <a:pt x="21228" y="1387"/>
                  </a:cubicBezTo>
                  <a:cubicBezTo>
                    <a:pt x="20855" y="2319"/>
                    <a:pt x="20110" y="3956"/>
                    <a:pt x="17876" y="5684"/>
                  </a:cubicBezTo>
                  <a:cubicBezTo>
                    <a:pt x="15641" y="7412"/>
                    <a:pt x="11917" y="9231"/>
                    <a:pt x="9310" y="11050"/>
                  </a:cubicBezTo>
                  <a:cubicBezTo>
                    <a:pt x="6703" y="12869"/>
                    <a:pt x="5214" y="14688"/>
                    <a:pt x="4097" y="16371"/>
                  </a:cubicBezTo>
                  <a:cubicBezTo>
                    <a:pt x="2979" y="18053"/>
                    <a:pt x="2234" y="19599"/>
                    <a:pt x="1490" y="20486"/>
                  </a:cubicBezTo>
                  <a:cubicBezTo>
                    <a:pt x="745" y="21373"/>
                    <a:pt x="0" y="21600"/>
                    <a:pt x="0" y="21577"/>
                  </a:cubicBezTo>
                  <a:cubicBezTo>
                    <a:pt x="0" y="21555"/>
                    <a:pt x="745" y="21282"/>
                    <a:pt x="1490" y="21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9540569" y="3809850"/>
              <a:ext cx="1907929" cy="109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75" fill="norm" stroke="1" extrusionOk="0">
                  <a:moveTo>
                    <a:pt x="1940" y="745"/>
                  </a:moveTo>
                  <a:cubicBezTo>
                    <a:pt x="1868" y="578"/>
                    <a:pt x="1796" y="411"/>
                    <a:pt x="1868" y="327"/>
                  </a:cubicBezTo>
                  <a:cubicBezTo>
                    <a:pt x="1940" y="244"/>
                    <a:pt x="2155" y="244"/>
                    <a:pt x="2706" y="202"/>
                  </a:cubicBezTo>
                  <a:cubicBezTo>
                    <a:pt x="3257" y="160"/>
                    <a:pt x="4143" y="77"/>
                    <a:pt x="5113" y="35"/>
                  </a:cubicBezTo>
                  <a:cubicBezTo>
                    <a:pt x="6082" y="-7"/>
                    <a:pt x="7136" y="-7"/>
                    <a:pt x="8154" y="14"/>
                  </a:cubicBezTo>
                  <a:cubicBezTo>
                    <a:pt x="9172" y="35"/>
                    <a:pt x="10153" y="77"/>
                    <a:pt x="11123" y="97"/>
                  </a:cubicBezTo>
                  <a:cubicBezTo>
                    <a:pt x="12093" y="118"/>
                    <a:pt x="13051" y="118"/>
                    <a:pt x="13961" y="139"/>
                  </a:cubicBezTo>
                  <a:cubicBezTo>
                    <a:pt x="14871" y="160"/>
                    <a:pt x="15733" y="202"/>
                    <a:pt x="16559" y="265"/>
                  </a:cubicBezTo>
                  <a:cubicBezTo>
                    <a:pt x="17385" y="327"/>
                    <a:pt x="18176" y="411"/>
                    <a:pt x="18834" y="536"/>
                  </a:cubicBezTo>
                  <a:cubicBezTo>
                    <a:pt x="19493" y="661"/>
                    <a:pt x="20020" y="829"/>
                    <a:pt x="20355" y="954"/>
                  </a:cubicBezTo>
                  <a:cubicBezTo>
                    <a:pt x="20690" y="1079"/>
                    <a:pt x="20834" y="1163"/>
                    <a:pt x="20906" y="1351"/>
                  </a:cubicBezTo>
                  <a:cubicBezTo>
                    <a:pt x="20977" y="1539"/>
                    <a:pt x="20977" y="1831"/>
                    <a:pt x="21049" y="2730"/>
                  </a:cubicBezTo>
                  <a:cubicBezTo>
                    <a:pt x="21121" y="3628"/>
                    <a:pt x="21265" y="5132"/>
                    <a:pt x="21373" y="6657"/>
                  </a:cubicBezTo>
                  <a:cubicBezTo>
                    <a:pt x="21480" y="8182"/>
                    <a:pt x="21552" y="9728"/>
                    <a:pt x="21576" y="11273"/>
                  </a:cubicBezTo>
                  <a:cubicBezTo>
                    <a:pt x="21600" y="12819"/>
                    <a:pt x="21576" y="14365"/>
                    <a:pt x="21516" y="15786"/>
                  </a:cubicBezTo>
                  <a:cubicBezTo>
                    <a:pt x="21456" y="17206"/>
                    <a:pt x="21361" y="18501"/>
                    <a:pt x="21277" y="19400"/>
                  </a:cubicBezTo>
                  <a:cubicBezTo>
                    <a:pt x="21193" y="20298"/>
                    <a:pt x="21121" y="20799"/>
                    <a:pt x="21037" y="21113"/>
                  </a:cubicBezTo>
                  <a:cubicBezTo>
                    <a:pt x="20953" y="21426"/>
                    <a:pt x="20858" y="21551"/>
                    <a:pt x="20522" y="21572"/>
                  </a:cubicBezTo>
                  <a:cubicBezTo>
                    <a:pt x="20187" y="21593"/>
                    <a:pt x="19612" y="21509"/>
                    <a:pt x="18882" y="21363"/>
                  </a:cubicBezTo>
                  <a:cubicBezTo>
                    <a:pt x="18152" y="21217"/>
                    <a:pt x="17266" y="21008"/>
                    <a:pt x="16392" y="20820"/>
                  </a:cubicBezTo>
                  <a:cubicBezTo>
                    <a:pt x="15518" y="20632"/>
                    <a:pt x="14655" y="20465"/>
                    <a:pt x="13829" y="20298"/>
                  </a:cubicBezTo>
                  <a:cubicBezTo>
                    <a:pt x="13003" y="20131"/>
                    <a:pt x="12213" y="19964"/>
                    <a:pt x="11387" y="19817"/>
                  </a:cubicBezTo>
                  <a:cubicBezTo>
                    <a:pt x="10561" y="19671"/>
                    <a:pt x="9698" y="19546"/>
                    <a:pt x="8753" y="19400"/>
                  </a:cubicBezTo>
                  <a:cubicBezTo>
                    <a:pt x="7807" y="19253"/>
                    <a:pt x="6777" y="19086"/>
                    <a:pt x="5783" y="18919"/>
                  </a:cubicBezTo>
                  <a:cubicBezTo>
                    <a:pt x="4789" y="18752"/>
                    <a:pt x="3831" y="18585"/>
                    <a:pt x="2874" y="18397"/>
                  </a:cubicBezTo>
                  <a:cubicBezTo>
                    <a:pt x="1916" y="18209"/>
                    <a:pt x="958" y="18000"/>
                    <a:pt x="0" y="17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949019" y="5457055"/>
              <a:ext cx="171451" cy="280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8419"/>
                  </a:moveTo>
                  <a:cubicBezTo>
                    <a:pt x="267" y="11779"/>
                    <a:pt x="533" y="15139"/>
                    <a:pt x="800" y="17459"/>
                  </a:cubicBezTo>
                  <a:cubicBezTo>
                    <a:pt x="1067" y="19779"/>
                    <a:pt x="1333" y="21059"/>
                    <a:pt x="1467" y="21219"/>
                  </a:cubicBezTo>
                  <a:cubicBezTo>
                    <a:pt x="1600" y="21379"/>
                    <a:pt x="1600" y="20419"/>
                    <a:pt x="1333" y="17139"/>
                  </a:cubicBezTo>
                  <a:cubicBezTo>
                    <a:pt x="1067" y="13859"/>
                    <a:pt x="533" y="8259"/>
                    <a:pt x="267" y="4899"/>
                  </a:cubicBezTo>
                  <a:cubicBezTo>
                    <a:pt x="0" y="1539"/>
                    <a:pt x="0" y="419"/>
                    <a:pt x="533" y="99"/>
                  </a:cubicBezTo>
                  <a:cubicBezTo>
                    <a:pt x="1067" y="-221"/>
                    <a:pt x="2133" y="259"/>
                    <a:pt x="3467" y="1139"/>
                  </a:cubicBezTo>
                  <a:cubicBezTo>
                    <a:pt x="4800" y="2019"/>
                    <a:pt x="6400" y="3299"/>
                    <a:pt x="7600" y="4259"/>
                  </a:cubicBezTo>
                  <a:cubicBezTo>
                    <a:pt x="8800" y="5219"/>
                    <a:pt x="9600" y="5859"/>
                    <a:pt x="10400" y="5779"/>
                  </a:cubicBezTo>
                  <a:cubicBezTo>
                    <a:pt x="11200" y="5699"/>
                    <a:pt x="12000" y="4899"/>
                    <a:pt x="12667" y="3779"/>
                  </a:cubicBezTo>
                  <a:cubicBezTo>
                    <a:pt x="13333" y="2659"/>
                    <a:pt x="13867" y="1219"/>
                    <a:pt x="14267" y="899"/>
                  </a:cubicBezTo>
                  <a:cubicBezTo>
                    <a:pt x="14667" y="579"/>
                    <a:pt x="14933" y="1379"/>
                    <a:pt x="15600" y="3779"/>
                  </a:cubicBezTo>
                  <a:cubicBezTo>
                    <a:pt x="16267" y="6179"/>
                    <a:pt x="17333" y="10179"/>
                    <a:pt x="18400" y="12499"/>
                  </a:cubicBezTo>
                  <a:cubicBezTo>
                    <a:pt x="19467" y="14819"/>
                    <a:pt x="20533" y="15459"/>
                    <a:pt x="21600" y="16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1136096" y="5417769"/>
              <a:ext cx="155824" cy="269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28" fill="norm" stroke="1" extrusionOk="0">
                  <a:moveTo>
                    <a:pt x="12731" y="1872"/>
                  </a:moveTo>
                  <a:cubicBezTo>
                    <a:pt x="12147" y="1035"/>
                    <a:pt x="11564" y="198"/>
                    <a:pt x="10688" y="30"/>
                  </a:cubicBezTo>
                  <a:cubicBezTo>
                    <a:pt x="9812" y="-137"/>
                    <a:pt x="8645" y="365"/>
                    <a:pt x="6893" y="2040"/>
                  </a:cubicBezTo>
                  <a:cubicBezTo>
                    <a:pt x="5142" y="3714"/>
                    <a:pt x="2807" y="6561"/>
                    <a:pt x="1493" y="9407"/>
                  </a:cubicBezTo>
                  <a:cubicBezTo>
                    <a:pt x="180" y="12254"/>
                    <a:pt x="-112" y="15100"/>
                    <a:pt x="34" y="16942"/>
                  </a:cubicBezTo>
                  <a:cubicBezTo>
                    <a:pt x="180" y="18784"/>
                    <a:pt x="764" y="19621"/>
                    <a:pt x="1639" y="20291"/>
                  </a:cubicBezTo>
                  <a:cubicBezTo>
                    <a:pt x="2515" y="20961"/>
                    <a:pt x="3683" y="21463"/>
                    <a:pt x="6893" y="21296"/>
                  </a:cubicBezTo>
                  <a:cubicBezTo>
                    <a:pt x="10104" y="21128"/>
                    <a:pt x="15358" y="20291"/>
                    <a:pt x="18131" y="19705"/>
                  </a:cubicBezTo>
                  <a:cubicBezTo>
                    <a:pt x="20904" y="19119"/>
                    <a:pt x="21196" y="18784"/>
                    <a:pt x="21488" y="18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1152219" y="5536687"/>
              <a:ext cx="127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6364"/>
                    <a:pt x="6480" y="11127"/>
                    <a:pt x="10080" y="7527"/>
                  </a:cubicBezTo>
                  <a:cubicBezTo>
                    <a:pt x="13680" y="3927"/>
                    <a:pt x="1764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374469" y="5454137"/>
              <a:ext cx="101601" cy="167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7290"/>
                  </a:moveTo>
                  <a:cubicBezTo>
                    <a:pt x="2250" y="7020"/>
                    <a:pt x="4500" y="6750"/>
                    <a:pt x="7650" y="8100"/>
                  </a:cubicBezTo>
                  <a:cubicBezTo>
                    <a:pt x="10800" y="9450"/>
                    <a:pt x="14850" y="12420"/>
                    <a:pt x="16875" y="14580"/>
                  </a:cubicBezTo>
                  <a:cubicBezTo>
                    <a:pt x="18900" y="16740"/>
                    <a:pt x="18900" y="18090"/>
                    <a:pt x="18000" y="19170"/>
                  </a:cubicBezTo>
                  <a:cubicBezTo>
                    <a:pt x="17100" y="20250"/>
                    <a:pt x="15300" y="21060"/>
                    <a:pt x="13275" y="21330"/>
                  </a:cubicBezTo>
                  <a:cubicBezTo>
                    <a:pt x="11250" y="21600"/>
                    <a:pt x="9000" y="21330"/>
                    <a:pt x="8775" y="18765"/>
                  </a:cubicBezTo>
                  <a:cubicBezTo>
                    <a:pt x="8550" y="16200"/>
                    <a:pt x="10350" y="11340"/>
                    <a:pt x="12825" y="7830"/>
                  </a:cubicBezTo>
                  <a:cubicBezTo>
                    <a:pt x="15300" y="4320"/>
                    <a:pt x="1845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523430" y="5284580"/>
              <a:ext cx="295540" cy="28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57" fill="norm" stroke="1" extrusionOk="0">
                  <a:moveTo>
                    <a:pt x="713" y="14737"/>
                  </a:moveTo>
                  <a:cubicBezTo>
                    <a:pt x="405" y="16337"/>
                    <a:pt x="96" y="17937"/>
                    <a:pt x="19" y="19137"/>
                  </a:cubicBezTo>
                  <a:cubicBezTo>
                    <a:pt x="-58" y="20337"/>
                    <a:pt x="96" y="21137"/>
                    <a:pt x="482" y="21297"/>
                  </a:cubicBezTo>
                  <a:cubicBezTo>
                    <a:pt x="868" y="21457"/>
                    <a:pt x="1485" y="20977"/>
                    <a:pt x="1948" y="20257"/>
                  </a:cubicBezTo>
                  <a:cubicBezTo>
                    <a:pt x="2411" y="19537"/>
                    <a:pt x="2719" y="18577"/>
                    <a:pt x="2951" y="17697"/>
                  </a:cubicBezTo>
                  <a:cubicBezTo>
                    <a:pt x="3182" y="16817"/>
                    <a:pt x="3336" y="16017"/>
                    <a:pt x="3413" y="16017"/>
                  </a:cubicBezTo>
                  <a:cubicBezTo>
                    <a:pt x="3491" y="16017"/>
                    <a:pt x="3491" y="16817"/>
                    <a:pt x="3722" y="17777"/>
                  </a:cubicBezTo>
                  <a:cubicBezTo>
                    <a:pt x="3953" y="18737"/>
                    <a:pt x="4416" y="19857"/>
                    <a:pt x="5033" y="20177"/>
                  </a:cubicBezTo>
                  <a:cubicBezTo>
                    <a:pt x="5651" y="20497"/>
                    <a:pt x="6422" y="20017"/>
                    <a:pt x="7348" y="17857"/>
                  </a:cubicBezTo>
                  <a:cubicBezTo>
                    <a:pt x="8273" y="15697"/>
                    <a:pt x="9353" y="11857"/>
                    <a:pt x="10048" y="9057"/>
                  </a:cubicBezTo>
                  <a:cubicBezTo>
                    <a:pt x="10742" y="6257"/>
                    <a:pt x="11051" y="4497"/>
                    <a:pt x="11282" y="2977"/>
                  </a:cubicBezTo>
                  <a:cubicBezTo>
                    <a:pt x="11513" y="1457"/>
                    <a:pt x="11668" y="177"/>
                    <a:pt x="11513" y="17"/>
                  </a:cubicBezTo>
                  <a:cubicBezTo>
                    <a:pt x="11359" y="-143"/>
                    <a:pt x="10896" y="817"/>
                    <a:pt x="10433" y="3457"/>
                  </a:cubicBezTo>
                  <a:cubicBezTo>
                    <a:pt x="9971" y="6097"/>
                    <a:pt x="9508" y="10417"/>
                    <a:pt x="9276" y="12977"/>
                  </a:cubicBezTo>
                  <a:cubicBezTo>
                    <a:pt x="9045" y="15537"/>
                    <a:pt x="9045" y="16337"/>
                    <a:pt x="9199" y="17137"/>
                  </a:cubicBezTo>
                  <a:cubicBezTo>
                    <a:pt x="9353" y="17937"/>
                    <a:pt x="9662" y="18737"/>
                    <a:pt x="10279" y="19137"/>
                  </a:cubicBezTo>
                  <a:cubicBezTo>
                    <a:pt x="10896" y="19537"/>
                    <a:pt x="11822" y="19537"/>
                    <a:pt x="13211" y="18897"/>
                  </a:cubicBezTo>
                  <a:cubicBezTo>
                    <a:pt x="14599" y="18257"/>
                    <a:pt x="16451" y="16977"/>
                    <a:pt x="17453" y="15937"/>
                  </a:cubicBezTo>
                  <a:cubicBezTo>
                    <a:pt x="18456" y="14897"/>
                    <a:pt x="18611" y="14097"/>
                    <a:pt x="18302" y="13777"/>
                  </a:cubicBezTo>
                  <a:cubicBezTo>
                    <a:pt x="17993" y="13457"/>
                    <a:pt x="17222" y="13617"/>
                    <a:pt x="16528" y="14097"/>
                  </a:cubicBezTo>
                  <a:cubicBezTo>
                    <a:pt x="15833" y="14577"/>
                    <a:pt x="15216" y="15377"/>
                    <a:pt x="15139" y="16657"/>
                  </a:cubicBezTo>
                  <a:cubicBezTo>
                    <a:pt x="15062" y="17937"/>
                    <a:pt x="15525" y="19697"/>
                    <a:pt x="16682" y="20577"/>
                  </a:cubicBezTo>
                  <a:cubicBezTo>
                    <a:pt x="17839" y="21457"/>
                    <a:pt x="19691" y="21457"/>
                    <a:pt x="21542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2394662" y="5504937"/>
              <a:ext cx="465708" cy="462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63" fill="norm" stroke="1" extrusionOk="0">
                  <a:moveTo>
                    <a:pt x="18572" y="0"/>
                  </a:moveTo>
                  <a:cubicBezTo>
                    <a:pt x="16128" y="1677"/>
                    <a:pt x="13685" y="3353"/>
                    <a:pt x="11486" y="4734"/>
                  </a:cubicBezTo>
                  <a:cubicBezTo>
                    <a:pt x="9287" y="6115"/>
                    <a:pt x="7332" y="7200"/>
                    <a:pt x="6159" y="7890"/>
                  </a:cubicBezTo>
                  <a:cubicBezTo>
                    <a:pt x="4986" y="8581"/>
                    <a:pt x="4595" y="8877"/>
                    <a:pt x="4253" y="9271"/>
                  </a:cubicBezTo>
                  <a:cubicBezTo>
                    <a:pt x="3911" y="9666"/>
                    <a:pt x="3618" y="10159"/>
                    <a:pt x="3765" y="10405"/>
                  </a:cubicBezTo>
                  <a:cubicBezTo>
                    <a:pt x="3911" y="10652"/>
                    <a:pt x="4498" y="10652"/>
                    <a:pt x="5866" y="10652"/>
                  </a:cubicBezTo>
                  <a:cubicBezTo>
                    <a:pt x="7234" y="10652"/>
                    <a:pt x="9385" y="10652"/>
                    <a:pt x="10753" y="10701"/>
                  </a:cubicBezTo>
                  <a:cubicBezTo>
                    <a:pt x="12121" y="10751"/>
                    <a:pt x="12708" y="10849"/>
                    <a:pt x="13343" y="10997"/>
                  </a:cubicBezTo>
                  <a:cubicBezTo>
                    <a:pt x="13978" y="11145"/>
                    <a:pt x="14662" y="11342"/>
                    <a:pt x="14858" y="11638"/>
                  </a:cubicBezTo>
                  <a:cubicBezTo>
                    <a:pt x="15053" y="11934"/>
                    <a:pt x="14760" y="12329"/>
                    <a:pt x="13343" y="13167"/>
                  </a:cubicBezTo>
                  <a:cubicBezTo>
                    <a:pt x="11926" y="14005"/>
                    <a:pt x="9385" y="15288"/>
                    <a:pt x="7185" y="16323"/>
                  </a:cubicBezTo>
                  <a:cubicBezTo>
                    <a:pt x="4986" y="17359"/>
                    <a:pt x="3129" y="18148"/>
                    <a:pt x="1956" y="18740"/>
                  </a:cubicBezTo>
                  <a:cubicBezTo>
                    <a:pt x="784" y="19332"/>
                    <a:pt x="295" y="19726"/>
                    <a:pt x="99" y="20170"/>
                  </a:cubicBezTo>
                  <a:cubicBezTo>
                    <a:pt x="-96" y="20614"/>
                    <a:pt x="2" y="21107"/>
                    <a:pt x="344" y="21353"/>
                  </a:cubicBezTo>
                  <a:cubicBezTo>
                    <a:pt x="686" y="21600"/>
                    <a:pt x="1272" y="21600"/>
                    <a:pt x="3276" y="21501"/>
                  </a:cubicBezTo>
                  <a:cubicBezTo>
                    <a:pt x="5280" y="21403"/>
                    <a:pt x="8700" y="21205"/>
                    <a:pt x="11975" y="21058"/>
                  </a:cubicBezTo>
                  <a:cubicBezTo>
                    <a:pt x="15249" y="20910"/>
                    <a:pt x="18376" y="20811"/>
                    <a:pt x="21504" y="20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2428569" y="6178037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2415869" y="6076437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2504769" y="6133587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2517469" y="6241537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2682569" y="6158987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2460319" y="5366235"/>
              <a:ext cx="177801" cy="151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4359"/>
                  </a:moveTo>
                  <a:cubicBezTo>
                    <a:pt x="1029" y="5259"/>
                    <a:pt x="2057" y="6159"/>
                    <a:pt x="2829" y="8709"/>
                  </a:cubicBezTo>
                  <a:cubicBezTo>
                    <a:pt x="3600" y="11259"/>
                    <a:pt x="4114" y="15459"/>
                    <a:pt x="4371" y="15009"/>
                  </a:cubicBezTo>
                  <a:cubicBezTo>
                    <a:pt x="4629" y="14559"/>
                    <a:pt x="4629" y="9459"/>
                    <a:pt x="5657" y="5859"/>
                  </a:cubicBezTo>
                  <a:cubicBezTo>
                    <a:pt x="6686" y="2259"/>
                    <a:pt x="8743" y="159"/>
                    <a:pt x="11186" y="9"/>
                  </a:cubicBezTo>
                  <a:cubicBezTo>
                    <a:pt x="13629" y="-141"/>
                    <a:pt x="16457" y="1659"/>
                    <a:pt x="18257" y="5559"/>
                  </a:cubicBezTo>
                  <a:cubicBezTo>
                    <a:pt x="20057" y="9459"/>
                    <a:pt x="20829" y="15459"/>
                    <a:pt x="2160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3038169" y="5421077"/>
              <a:ext cx="205553" cy="523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354" fill="norm" stroke="1" extrusionOk="0">
                  <a:moveTo>
                    <a:pt x="0" y="7052"/>
                  </a:moveTo>
                  <a:cubicBezTo>
                    <a:pt x="648" y="8952"/>
                    <a:pt x="1296" y="10853"/>
                    <a:pt x="1728" y="13056"/>
                  </a:cubicBezTo>
                  <a:cubicBezTo>
                    <a:pt x="2160" y="15260"/>
                    <a:pt x="2376" y="17765"/>
                    <a:pt x="2484" y="19277"/>
                  </a:cubicBezTo>
                  <a:cubicBezTo>
                    <a:pt x="2592" y="20789"/>
                    <a:pt x="2592" y="21308"/>
                    <a:pt x="2484" y="21351"/>
                  </a:cubicBezTo>
                  <a:cubicBezTo>
                    <a:pt x="2376" y="21394"/>
                    <a:pt x="2160" y="20962"/>
                    <a:pt x="1944" y="19061"/>
                  </a:cubicBezTo>
                  <a:cubicBezTo>
                    <a:pt x="1728" y="17160"/>
                    <a:pt x="1512" y="13791"/>
                    <a:pt x="1836" y="10637"/>
                  </a:cubicBezTo>
                  <a:cubicBezTo>
                    <a:pt x="2160" y="7484"/>
                    <a:pt x="3024" y="4546"/>
                    <a:pt x="3672" y="2861"/>
                  </a:cubicBezTo>
                  <a:cubicBezTo>
                    <a:pt x="4320" y="1176"/>
                    <a:pt x="4752" y="744"/>
                    <a:pt x="6264" y="399"/>
                  </a:cubicBezTo>
                  <a:cubicBezTo>
                    <a:pt x="7776" y="53"/>
                    <a:pt x="10368" y="-206"/>
                    <a:pt x="13176" y="226"/>
                  </a:cubicBezTo>
                  <a:cubicBezTo>
                    <a:pt x="15984" y="658"/>
                    <a:pt x="19008" y="1781"/>
                    <a:pt x="20304" y="2991"/>
                  </a:cubicBezTo>
                  <a:cubicBezTo>
                    <a:pt x="21600" y="4200"/>
                    <a:pt x="21168" y="5496"/>
                    <a:pt x="17712" y="6663"/>
                  </a:cubicBezTo>
                  <a:cubicBezTo>
                    <a:pt x="14256" y="7829"/>
                    <a:pt x="7776" y="8866"/>
                    <a:pt x="1296" y="9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3215969" y="5619237"/>
              <a:ext cx="107951" cy="25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9483"/>
                  </a:moveTo>
                  <a:cubicBezTo>
                    <a:pt x="1694" y="8780"/>
                    <a:pt x="3388" y="8078"/>
                    <a:pt x="5294" y="8078"/>
                  </a:cubicBezTo>
                  <a:cubicBezTo>
                    <a:pt x="7200" y="8078"/>
                    <a:pt x="9318" y="8780"/>
                    <a:pt x="11647" y="10800"/>
                  </a:cubicBezTo>
                  <a:cubicBezTo>
                    <a:pt x="13976" y="12820"/>
                    <a:pt x="16518" y="16156"/>
                    <a:pt x="17365" y="18263"/>
                  </a:cubicBezTo>
                  <a:cubicBezTo>
                    <a:pt x="18212" y="20371"/>
                    <a:pt x="17365" y="21249"/>
                    <a:pt x="16094" y="21424"/>
                  </a:cubicBezTo>
                  <a:cubicBezTo>
                    <a:pt x="14824" y="21600"/>
                    <a:pt x="13129" y="21073"/>
                    <a:pt x="11859" y="18615"/>
                  </a:cubicBezTo>
                  <a:cubicBezTo>
                    <a:pt x="10588" y="16156"/>
                    <a:pt x="9741" y="11766"/>
                    <a:pt x="11435" y="8341"/>
                  </a:cubicBezTo>
                  <a:cubicBezTo>
                    <a:pt x="13129" y="4917"/>
                    <a:pt x="17365" y="2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3454324" y="5456039"/>
              <a:ext cx="193446" cy="474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419" fill="norm" stroke="1" extrusionOk="0">
                  <a:moveTo>
                    <a:pt x="21001" y="1635"/>
                  </a:moveTo>
                  <a:cubicBezTo>
                    <a:pt x="20541" y="1157"/>
                    <a:pt x="20082" y="679"/>
                    <a:pt x="19163" y="345"/>
                  </a:cubicBezTo>
                  <a:cubicBezTo>
                    <a:pt x="18244" y="10"/>
                    <a:pt x="16865" y="-181"/>
                    <a:pt x="14912" y="249"/>
                  </a:cubicBezTo>
                  <a:cubicBezTo>
                    <a:pt x="12958" y="679"/>
                    <a:pt x="10431" y="1731"/>
                    <a:pt x="7673" y="3690"/>
                  </a:cubicBezTo>
                  <a:cubicBezTo>
                    <a:pt x="4916" y="5649"/>
                    <a:pt x="1929" y="8516"/>
                    <a:pt x="665" y="11049"/>
                  </a:cubicBezTo>
                  <a:cubicBezTo>
                    <a:pt x="-599" y="13582"/>
                    <a:pt x="-139" y="15780"/>
                    <a:pt x="2733" y="17453"/>
                  </a:cubicBezTo>
                  <a:cubicBezTo>
                    <a:pt x="5605" y="19125"/>
                    <a:pt x="10890" y="20272"/>
                    <a:pt x="16175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3745924" y="5505664"/>
              <a:ext cx="193946" cy="375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00" fill="norm" stroke="1" extrusionOk="0">
                  <a:moveTo>
                    <a:pt x="8835" y="3234"/>
                  </a:moveTo>
                  <a:cubicBezTo>
                    <a:pt x="6956" y="7118"/>
                    <a:pt x="5078" y="11001"/>
                    <a:pt x="3787" y="13670"/>
                  </a:cubicBezTo>
                  <a:cubicBezTo>
                    <a:pt x="2496" y="16340"/>
                    <a:pt x="1791" y="17796"/>
                    <a:pt x="1204" y="19070"/>
                  </a:cubicBezTo>
                  <a:cubicBezTo>
                    <a:pt x="617" y="20345"/>
                    <a:pt x="148" y="21437"/>
                    <a:pt x="30" y="21497"/>
                  </a:cubicBezTo>
                  <a:cubicBezTo>
                    <a:pt x="-87" y="21558"/>
                    <a:pt x="148" y="20587"/>
                    <a:pt x="617" y="18403"/>
                  </a:cubicBezTo>
                  <a:cubicBezTo>
                    <a:pt x="1087" y="16219"/>
                    <a:pt x="1791" y="12821"/>
                    <a:pt x="2613" y="9787"/>
                  </a:cubicBezTo>
                  <a:cubicBezTo>
                    <a:pt x="3435" y="6754"/>
                    <a:pt x="4374" y="4084"/>
                    <a:pt x="5196" y="2506"/>
                  </a:cubicBezTo>
                  <a:cubicBezTo>
                    <a:pt x="6017" y="929"/>
                    <a:pt x="6722" y="443"/>
                    <a:pt x="8130" y="201"/>
                  </a:cubicBezTo>
                  <a:cubicBezTo>
                    <a:pt x="9539" y="-42"/>
                    <a:pt x="11652" y="-42"/>
                    <a:pt x="13296" y="79"/>
                  </a:cubicBezTo>
                  <a:cubicBezTo>
                    <a:pt x="14939" y="201"/>
                    <a:pt x="16113" y="443"/>
                    <a:pt x="17170" y="1232"/>
                  </a:cubicBezTo>
                  <a:cubicBezTo>
                    <a:pt x="18226" y="2021"/>
                    <a:pt x="19165" y="3356"/>
                    <a:pt x="19870" y="6207"/>
                  </a:cubicBezTo>
                  <a:cubicBezTo>
                    <a:pt x="20574" y="9059"/>
                    <a:pt x="21043" y="13428"/>
                    <a:pt x="21513" y="17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3743019" y="5701787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4066834" y="5479067"/>
              <a:ext cx="260386" cy="351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45" fill="norm" stroke="1" extrusionOk="0">
                  <a:moveTo>
                    <a:pt x="526" y="8081"/>
                  </a:moveTo>
                  <a:cubicBezTo>
                    <a:pt x="1048" y="11020"/>
                    <a:pt x="1571" y="13960"/>
                    <a:pt x="1832" y="15941"/>
                  </a:cubicBezTo>
                  <a:cubicBezTo>
                    <a:pt x="2094" y="17922"/>
                    <a:pt x="2094" y="18944"/>
                    <a:pt x="2094" y="19775"/>
                  </a:cubicBezTo>
                  <a:cubicBezTo>
                    <a:pt x="2094" y="20606"/>
                    <a:pt x="2094" y="21245"/>
                    <a:pt x="1832" y="21245"/>
                  </a:cubicBezTo>
                  <a:cubicBezTo>
                    <a:pt x="1571" y="21245"/>
                    <a:pt x="1048" y="20606"/>
                    <a:pt x="613" y="18114"/>
                  </a:cubicBezTo>
                  <a:cubicBezTo>
                    <a:pt x="177" y="15621"/>
                    <a:pt x="-171" y="11276"/>
                    <a:pt x="90" y="8017"/>
                  </a:cubicBezTo>
                  <a:cubicBezTo>
                    <a:pt x="352" y="4757"/>
                    <a:pt x="1223" y="2585"/>
                    <a:pt x="3052" y="1307"/>
                  </a:cubicBezTo>
                  <a:cubicBezTo>
                    <a:pt x="4881" y="28"/>
                    <a:pt x="7668" y="-355"/>
                    <a:pt x="10455" y="348"/>
                  </a:cubicBezTo>
                  <a:cubicBezTo>
                    <a:pt x="13242" y="1051"/>
                    <a:pt x="16029" y="2840"/>
                    <a:pt x="17684" y="5460"/>
                  </a:cubicBezTo>
                  <a:cubicBezTo>
                    <a:pt x="19339" y="8081"/>
                    <a:pt x="19861" y="11531"/>
                    <a:pt x="20297" y="13896"/>
                  </a:cubicBezTo>
                  <a:cubicBezTo>
                    <a:pt x="20732" y="16260"/>
                    <a:pt x="21081" y="17538"/>
                    <a:pt x="21429" y="18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4475630" y="5458827"/>
              <a:ext cx="232590" cy="357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36" fill="norm" stroke="1" extrusionOk="0">
                  <a:moveTo>
                    <a:pt x="17880" y="99"/>
                  </a:moveTo>
                  <a:cubicBezTo>
                    <a:pt x="15740" y="-28"/>
                    <a:pt x="13599" y="-154"/>
                    <a:pt x="11069" y="541"/>
                  </a:cubicBezTo>
                  <a:cubicBezTo>
                    <a:pt x="8540" y="1235"/>
                    <a:pt x="5621" y="2751"/>
                    <a:pt x="3578" y="5025"/>
                  </a:cubicBezTo>
                  <a:cubicBezTo>
                    <a:pt x="1534" y="7299"/>
                    <a:pt x="367" y="10330"/>
                    <a:pt x="75" y="12857"/>
                  </a:cubicBezTo>
                  <a:cubicBezTo>
                    <a:pt x="-217" y="15383"/>
                    <a:pt x="367" y="17404"/>
                    <a:pt x="1437" y="18857"/>
                  </a:cubicBezTo>
                  <a:cubicBezTo>
                    <a:pt x="2507" y="20309"/>
                    <a:pt x="4064" y="21193"/>
                    <a:pt x="7080" y="21320"/>
                  </a:cubicBezTo>
                  <a:cubicBezTo>
                    <a:pt x="10097" y="21446"/>
                    <a:pt x="14572" y="20814"/>
                    <a:pt x="17199" y="20246"/>
                  </a:cubicBezTo>
                  <a:cubicBezTo>
                    <a:pt x="19826" y="19678"/>
                    <a:pt x="20605" y="19172"/>
                    <a:pt x="20994" y="18604"/>
                  </a:cubicBezTo>
                  <a:cubicBezTo>
                    <a:pt x="21383" y="18035"/>
                    <a:pt x="21383" y="17404"/>
                    <a:pt x="21383" y="16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4517719" y="5695437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4835219" y="5739887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4835219" y="5619237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4924119" y="5418015"/>
              <a:ext cx="138237" cy="4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415" fill="norm" stroke="1" extrusionOk="0">
                  <a:moveTo>
                    <a:pt x="0" y="197"/>
                  </a:moveTo>
                  <a:cubicBezTo>
                    <a:pt x="1612" y="6"/>
                    <a:pt x="3224" y="-185"/>
                    <a:pt x="5964" y="341"/>
                  </a:cubicBezTo>
                  <a:cubicBezTo>
                    <a:pt x="8704" y="866"/>
                    <a:pt x="12573" y="2109"/>
                    <a:pt x="15797" y="4116"/>
                  </a:cubicBezTo>
                  <a:cubicBezTo>
                    <a:pt x="19021" y="6123"/>
                    <a:pt x="21600" y="8895"/>
                    <a:pt x="20955" y="11571"/>
                  </a:cubicBezTo>
                  <a:cubicBezTo>
                    <a:pt x="20310" y="14247"/>
                    <a:pt x="16442" y="16827"/>
                    <a:pt x="13057" y="18452"/>
                  </a:cubicBezTo>
                  <a:cubicBezTo>
                    <a:pt x="9672" y="20077"/>
                    <a:pt x="6770" y="20746"/>
                    <a:pt x="3869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2422219" y="7282937"/>
              <a:ext cx="241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2400"/>
                    <a:pt x="11368" y="4800"/>
                    <a:pt x="14968" y="8400"/>
                  </a:cubicBezTo>
                  <a:cubicBezTo>
                    <a:pt x="18568" y="12000"/>
                    <a:pt x="20084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2384119" y="7397237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2090862" y="6992488"/>
              <a:ext cx="115458" cy="21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191" fill="norm" stroke="1" extrusionOk="0">
                  <a:moveTo>
                    <a:pt x="18396" y="2982"/>
                  </a:moveTo>
                  <a:cubicBezTo>
                    <a:pt x="17638" y="1933"/>
                    <a:pt x="16881" y="885"/>
                    <a:pt x="15554" y="360"/>
                  </a:cubicBezTo>
                  <a:cubicBezTo>
                    <a:pt x="14228" y="-164"/>
                    <a:pt x="12333" y="-164"/>
                    <a:pt x="9870" y="675"/>
                  </a:cubicBezTo>
                  <a:cubicBezTo>
                    <a:pt x="7407" y="1514"/>
                    <a:pt x="4375" y="3191"/>
                    <a:pt x="2291" y="6232"/>
                  </a:cubicBezTo>
                  <a:cubicBezTo>
                    <a:pt x="207" y="9273"/>
                    <a:pt x="-930" y="13677"/>
                    <a:pt x="965" y="16508"/>
                  </a:cubicBezTo>
                  <a:cubicBezTo>
                    <a:pt x="2859" y="19339"/>
                    <a:pt x="7786" y="20597"/>
                    <a:pt x="11575" y="21017"/>
                  </a:cubicBezTo>
                  <a:cubicBezTo>
                    <a:pt x="15365" y="21436"/>
                    <a:pt x="18017" y="21017"/>
                    <a:pt x="20670" y="20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2238069" y="6876537"/>
              <a:ext cx="127001" cy="28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0"/>
                  </a:moveTo>
                  <a:cubicBezTo>
                    <a:pt x="720" y="4765"/>
                    <a:pt x="1440" y="9529"/>
                    <a:pt x="1980" y="12865"/>
                  </a:cubicBezTo>
                  <a:cubicBezTo>
                    <a:pt x="2520" y="16200"/>
                    <a:pt x="2880" y="18106"/>
                    <a:pt x="3060" y="19456"/>
                  </a:cubicBezTo>
                  <a:cubicBezTo>
                    <a:pt x="3240" y="20806"/>
                    <a:pt x="3240" y="21600"/>
                    <a:pt x="3060" y="21521"/>
                  </a:cubicBezTo>
                  <a:cubicBezTo>
                    <a:pt x="2880" y="21441"/>
                    <a:pt x="2520" y="20488"/>
                    <a:pt x="2880" y="19059"/>
                  </a:cubicBezTo>
                  <a:cubicBezTo>
                    <a:pt x="3240" y="17629"/>
                    <a:pt x="4320" y="15724"/>
                    <a:pt x="5580" y="14532"/>
                  </a:cubicBezTo>
                  <a:cubicBezTo>
                    <a:pt x="6840" y="13341"/>
                    <a:pt x="8280" y="12865"/>
                    <a:pt x="9720" y="12865"/>
                  </a:cubicBezTo>
                  <a:cubicBezTo>
                    <a:pt x="11160" y="12865"/>
                    <a:pt x="12600" y="13341"/>
                    <a:pt x="14040" y="14532"/>
                  </a:cubicBezTo>
                  <a:cubicBezTo>
                    <a:pt x="15480" y="15724"/>
                    <a:pt x="16920" y="17629"/>
                    <a:pt x="18180" y="18900"/>
                  </a:cubicBezTo>
                  <a:cubicBezTo>
                    <a:pt x="19440" y="20171"/>
                    <a:pt x="20520" y="20806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2371948" y="7043083"/>
              <a:ext cx="82022" cy="9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929" fill="norm" stroke="1" extrusionOk="0">
                  <a:moveTo>
                    <a:pt x="14816" y="6443"/>
                  </a:moveTo>
                  <a:cubicBezTo>
                    <a:pt x="13708" y="4193"/>
                    <a:pt x="12600" y="1943"/>
                    <a:pt x="10662" y="818"/>
                  </a:cubicBezTo>
                  <a:cubicBezTo>
                    <a:pt x="8724" y="-307"/>
                    <a:pt x="5954" y="-307"/>
                    <a:pt x="4016" y="1043"/>
                  </a:cubicBezTo>
                  <a:cubicBezTo>
                    <a:pt x="2077" y="2393"/>
                    <a:pt x="970" y="5093"/>
                    <a:pt x="416" y="7793"/>
                  </a:cubicBezTo>
                  <a:cubicBezTo>
                    <a:pt x="-138" y="10493"/>
                    <a:pt x="-138" y="13193"/>
                    <a:pt x="416" y="15668"/>
                  </a:cubicBezTo>
                  <a:cubicBezTo>
                    <a:pt x="970" y="18143"/>
                    <a:pt x="2077" y="20393"/>
                    <a:pt x="4016" y="20843"/>
                  </a:cubicBezTo>
                  <a:cubicBezTo>
                    <a:pt x="5954" y="21293"/>
                    <a:pt x="8724" y="19943"/>
                    <a:pt x="10662" y="17918"/>
                  </a:cubicBezTo>
                  <a:cubicBezTo>
                    <a:pt x="12600" y="15893"/>
                    <a:pt x="13708" y="13193"/>
                    <a:pt x="14816" y="10493"/>
                  </a:cubicBezTo>
                  <a:cubicBezTo>
                    <a:pt x="15924" y="7793"/>
                    <a:pt x="17031" y="5093"/>
                    <a:pt x="18139" y="5543"/>
                  </a:cubicBezTo>
                  <a:cubicBezTo>
                    <a:pt x="19247" y="5993"/>
                    <a:pt x="20354" y="9593"/>
                    <a:pt x="21462" y="13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2485719" y="7054337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2473019" y="6984487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2505239" y="7031323"/>
              <a:ext cx="88431" cy="11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157" fill="norm" stroke="1" extrusionOk="0">
                  <a:moveTo>
                    <a:pt x="2972" y="735"/>
                  </a:moveTo>
                  <a:cubicBezTo>
                    <a:pt x="2972" y="6233"/>
                    <a:pt x="2972" y="11732"/>
                    <a:pt x="2715" y="15462"/>
                  </a:cubicBezTo>
                  <a:cubicBezTo>
                    <a:pt x="2457" y="19193"/>
                    <a:pt x="1943" y="21157"/>
                    <a:pt x="1429" y="21157"/>
                  </a:cubicBezTo>
                  <a:cubicBezTo>
                    <a:pt x="915" y="21157"/>
                    <a:pt x="400" y="19193"/>
                    <a:pt x="143" y="16248"/>
                  </a:cubicBezTo>
                  <a:cubicBezTo>
                    <a:pt x="-114" y="13302"/>
                    <a:pt x="-114" y="9375"/>
                    <a:pt x="915" y="6233"/>
                  </a:cubicBezTo>
                  <a:cubicBezTo>
                    <a:pt x="1943" y="3092"/>
                    <a:pt x="4000" y="735"/>
                    <a:pt x="6315" y="146"/>
                  </a:cubicBezTo>
                  <a:cubicBezTo>
                    <a:pt x="8629" y="-443"/>
                    <a:pt x="11200" y="735"/>
                    <a:pt x="13772" y="3877"/>
                  </a:cubicBezTo>
                  <a:cubicBezTo>
                    <a:pt x="16343" y="7019"/>
                    <a:pt x="18915" y="12124"/>
                    <a:pt x="21486" y="17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682569" y="6792882"/>
              <a:ext cx="381001" cy="33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14560"/>
                  </a:moveTo>
                  <a:cubicBezTo>
                    <a:pt x="720" y="14560"/>
                    <a:pt x="1440" y="14560"/>
                    <a:pt x="1980" y="14895"/>
                  </a:cubicBezTo>
                  <a:cubicBezTo>
                    <a:pt x="2520" y="15230"/>
                    <a:pt x="2880" y="15901"/>
                    <a:pt x="2940" y="16975"/>
                  </a:cubicBezTo>
                  <a:cubicBezTo>
                    <a:pt x="3000" y="18048"/>
                    <a:pt x="2760" y="19524"/>
                    <a:pt x="2340" y="20396"/>
                  </a:cubicBezTo>
                  <a:cubicBezTo>
                    <a:pt x="1920" y="21268"/>
                    <a:pt x="1320" y="21536"/>
                    <a:pt x="900" y="21335"/>
                  </a:cubicBezTo>
                  <a:cubicBezTo>
                    <a:pt x="480" y="21134"/>
                    <a:pt x="240" y="20463"/>
                    <a:pt x="300" y="19456"/>
                  </a:cubicBezTo>
                  <a:cubicBezTo>
                    <a:pt x="360" y="18450"/>
                    <a:pt x="720" y="17109"/>
                    <a:pt x="1440" y="16035"/>
                  </a:cubicBezTo>
                  <a:cubicBezTo>
                    <a:pt x="2160" y="14962"/>
                    <a:pt x="3240" y="14157"/>
                    <a:pt x="4080" y="13688"/>
                  </a:cubicBezTo>
                  <a:cubicBezTo>
                    <a:pt x="4920" y="13218"/>
                    <a:pt x="5520" y="13084"/>
                    <a:pt x="6000" y="13285"/>
                  </a:cubicBezTo>
                  <a:cubicBezTo>
                    <a:pt x="6480" y="13486"/>
                    <a:pt x="6840" y="14023"/>
                    <a:pt x="6960" y="14761"/>
                  </a:cubicBezTo>
                  <a:cubicBezTo>
                    <a:pt x="7080" y="15499"/>
                    <a:pt x="6960" y="16438"/>
                    <a:pt x="7020" y="16572"/>
                  </a:cubicBezTo>
                  <a:cubicBezTo>
                    <a:pt x="7080" y="16706"/>
                    <a:pt x="7320" y="16035"/>
                    <a:pt x="7680" y="15968"/>
                  </a:cubicBezTo>
                  <a:cubicBezTo>
                    <a:pt x="8040" y="15901"/>
                    <a:pt x="8520" y="16438"/>
                    <a:pt x="9060" y="16907"/>
                  </a:cubicBezTo>
                  <a:cubicBezTo>
                    <a:pt x="9600" y="17377"/>
                    <a:pt x="10200" y="17779"/>
                    <a:pt x="10680" y="17712"/>
                  </a:cubicBezTo>
                  <a:cubicBezTo>
                    <a:pt x="11160" y="17645"/>
                    <a:pt x="11520" y="17109"/>
                    <a:pt x="12240" y="14828"/>
                  </a:cubicBezTo>
                  <a:cubicBezTo>
                    <a:pt x="12960" y="12547"/>
                    <a:pt x="14040" y="8522"/>
                    <a:pt x="14700" y="6175"/>
                  </a:cubicBezTo>
                  <a:cubicBezTo>
                    <a:pt x="15360" y="3827"/>
                    <a:pt x="15600" y="3156"/>
                    <a:pt x="15900" y="2217"/>
                  </a:cubicBezTo>
                  <a:cubicBezTo>
                    <a:pt x="16200" y="1278"/>
                    <a:pt x="16560" y="70"/>
                    <a:pt x="16500" y="3"/>
                  </a:cubicBezTo>
                  <a:cubicBezTo>
                    <a:pt x="16440" y="-64"/>
                    <a:pt x="15960" y="1009"/>
                    <a:pt x="15300" y="3156"/>
                  </a:cubicBezTo>
                  <a:cubicBezTo>
                    <a:pt x="14640" y="5302"/>
                    <a:pt x="13800" y="8522"/>
                    <a:pt x="13260" y="10803"/>
                  </a:cubicBezTo>
                  <a:cubicBezTo>
                    <a:pt x="12720" y="13084"/>
                    <a:pt x="12480" y="14425"/>
                    <a:pt x="12480" y="15432"/>
                  </a:cubicBezTo>
                  <a:cubicBezTo>
                    <a:pt x="12480" y="16438"/>
                    <a:pt x="12720" y="17109"/>
                    <a:pt x="13200" y="17377"/>
                  </a:cubicBezTo>
                  <a:cubicBezTo>
                    <a:pt x="13680" y="17645"/>
                    <a:pt x="14400" y="17511"/>
                    <a:pt x="15300" y="16907"/>
                  </a:cubicBezTo>
                  <a:cubicBezTo>
                    <a:pt x="16200" y="16304"/>
                    <a:pt x="17280" y="15230"/>
                    <a:pt x="18060" y="14358"/>
                  </a:cubicBezTo>
                  <a:cubicBezTo>
                    <a:pt x="18840" y="13486"/>
                    <a:pt x="19320" y="12816"/>
                    <a:pt x="19260" y="12547"/>
                  </a:cubicBezTo>
                  <a:cubicBezTo>
                    <a:pt x="19200" y="12279"/>
                    <a:pt x="18600" y="12413"/>
                    <a:pt x="18000" y="12950"/>
                  </a:cubicBezTo>
                  <a:cubicBezTo>
                    <a:pt x="17400" y="13486"/>
                    <a:pt x="16800" y="14425"/>
                    <a:pt x="16920" y="15566"/>
                  </a:cubicBezTo>
                  <a:cubicBezTo>
                    <a:pt x="17040" y="16706"/>
                    <a:pt x="17880" y="18048"/>
                    <a:pt x="18780" y="18719"/>
                  </a:cubicBezTo>
                  <a:cubicBezTo>
                    <a:pt x="19680" y="19389"/>
                    <a:pt x="20640" y="19389"/>
                    <a:pt x="21600" y="19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3363109" y="7011620"/>
              <a:ext cx="392611" cy="419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95" fill="norm" stroke="1" extrusionOk="0">
                  <a:moveTo>
                    <a:pt x="15966" y="1208"/>
                  </a:moveTo>
                  <a:cubicBezTo>
                    <a:pt x="16198" y="668"/>
                    <a:pt x="16430" y="128"/>
                    <a:pt x="16256" y="20"/>
                  </a:cubicBezTo>
                  <a:cubicBezTo>
                    <a:pt x="16082" y="-88"/>
                    <a:pt x="15501" y="236"/>
                    <a:pt x="13759" y="1370"/>
                  </a:cubicBezTo>
                  <a:cubicBezTo>
                    <a:pt x="12017" y="2504"/>
                    <a:pt x="9114" y="4448"/>
                    <a:pt x="7082" y="5906"/>
                  </a:cubicBezTo>
                  <a:cubicBezTo>
                    <a:pt x="5050" y="7364"/>
                    <a:pt x="3888" y="8336"/>
                    <a:pt x="3192" y="9092"/>
                  </a:cubicBezTo>
                  <a:cubicBezTo>
                    <a:pt x="2495" y="9848"/>
                    <a:pt x="2263" y="10388"/>
                    <a:pt x="2553" y="10658"/>
                  </a:cubicBezTo>
                  <a:cubicBezTo>
                    <a:pt x="2843" y="10928"/>
                    <a:pt x="3656" y="10928"/>
                    <a:pt x="4643" y="10928"/>
                  </a:cubicBezTo>
                  <a:cubicBezTo>
                    <a:pt x="5630" y="10928"/>
                    <a:pt x="6792" y="10928"/>
                    <a:pt x="7721" y="10928"/>
                  </a:cubicBezTo>
                  <a:cubicBezTo>
                    <a:pt x="8650" y="10928"/>
                    <a:pt x="9346" y="10928"/>
                    <a:pt x="9463" y="11252"/>
                  </a:cubicBezTo>
                  <a:cubicBezTo>
                    <a:pt x="9579" y="11576"/>
                    <a:pt x="9114" y="12224"/>
                    <a:pt x="7605" y="13466"/>
                  </a:cubicBezTo>
                  <a:cubicBezTo>
                    <a:pt x="6095" y="14708"/>
                    <a:pt x="3540" y="16544"/>
                    <a:pt x="2088" y="17678"/>
                  </a:cubicBezTo>
                  <a:cubicBezTo>
                    <a:pt x="637" y="18812"/>
                    <a:pt x="288" y="19244"/>
                    <a:pt x="114" y="19730"/>
                  </a:cubicBezTo>
                  <a:cubicBezTo>
                    <a:pt x="-60" y="20216"/>
                    <a:pt x="-60" y="20756"/>
                    <a:pt x="288" y="21080"/>
                  </a:cubicBezTo>
                  <a:cubicBezTo>
                    <a:pt x="637" y="21404"/>
                    <a:pt x="1334" y="21512"/>
                    <a:pt x="3598" y="21242"/>
                  </a:cubicBezTo>
                  <a:cubicBezTo>
                    <a:pt x="5863" y="20972"/>
                    <a:pt x="9695" y="20324"/>
                    <a:pt x="12946" y="19838"/>
                  </a:cubicBezTo>
                  <a:cubicBezTo>
                    <a:pt x="16198" y="19352"/>
                    <a:pt x="18869" y="19028"/>
                    <a:pt x="21540" y="18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3431869" y="7581387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3425519" y="7511537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3508069" y="7594087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3508069" y="7670287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3723969" y="7581387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3387419" y="6794985"/>
              <a:ext cx="184151" cy="18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5775"/>
                  </a:moveTo>
                  <a:cubicBezTo>
                    <a:pt x="497" y="10193"/>
                    <a:pt x="993" y="14611"/>
                    <a:pt x="1366" y="17434"/>
                  </a:cubicBezTo>
                  <a:cubicBezTo>
                    <a:pt x="1738" y="20257"/>
                    <a:pt x="1986" y="21484"/>
                    <a:pt x="1986" y="21361"/>
                  </a:cubicBezTo>
                  <a:cubicBezTo>
                    <a:pt x="1986" y="21239"/>
                    <a:pt x="1738" y="19766"/>
                    <a:pt x="1986" y="16452"/>
                  </a:cubicBezTo>
                  <a:cubicBezTo>
                    <a:pt x="2234" y="13139"/>
                    <a:pt x="2979" y="7984"/>
                    <a:pt x="4345" y="4670"/>
                  </a:cubicBezTo>
                  <a:cubicBezTo>
                    <a:pt x="5710" y="1357"/>
                    <a:pt x="7697" y="-116"/>
                    <a:pt x="10428" y="7"/>
                  </a:cubicBezTo>
                  <a:cubicBezTo>
                    <a:pt x="13159" y="129"/>
                    <a:pt x="16634" y="1848"/>
                    <a:pt x="18621" y="4425"/>
                  </a:cubicBezTo>
                  <a:cubicBezTo>
                    <a:pt x="20607" y="7002"/>
                    <a:pt x="21103" y="10439"/>
                    <a:pt x="21600" y="13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4085919" y="6789377"/>
              <a:ext cx="92130" cy="539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91" fill="norm" stroke="1" extrusionOk="0">
                  <a:moveTo>
                    <a:pt x="1473" y="10815"/>
                  </a:moveTo>
                  <a:cubicBezTo>
                    <a:pt x="1964" y="13178"/>
                    <a:pt x="2455" y="15540"/>
                    <a:pt x="2700" y="17144"/>
                  </a:cubicBezTo>
                  <a:cubicBezTo>
                    <a:pt x="2945" y="18747"/>
                    <a:pt x="2945" y="19590"/>
                    <a:pt x="2455" y="20265"/>
                  </a:cubicBezTo>
                  <a:cubicBezTo>
                    <a:pt x="1964" y="20940"/>
                    <a:pt x="982" y="21447"/>
                    <a:pt x="491" y="21489"/>
                  </a:cubicBezTo>
                  <a:cubicBezTo>
                    <a:pt x="0" y="21531"/>
                    <a:pt x="0" y="21109"/>
                    <a:pt x="0" y="19042"/>
                  </a:cubicBezTo>
                  <a:cubicBezTo>
                    <a:pt x="0" y="16975"/>
                    <a:pt x="0" y="13262"/>
                    <a:pt x="736" y="9972"/>
                  </a:cubicBezTo>
                  <a:cubicBezTo>
                    <a:pt x="1473" y="6681"/>
                    <a:pt x="2945" y="3812"/>
                    <a:pt x="4173" y="2167"/>
                  </a:cubicBezTo>
                  <a:cubicBezTo>
                    <a:pt x="5400" y="522"/>
                    <a:pt x="6382" y="100"/>
                    <a:pt x="7855" y="15"/>
                  </a:cubicBezTo>
                  <a:cubicBezTo>
                    <a:pt x="9327" y="-69"/>
                    <a:pt x="11291" y="184"/>
                    <a:pt x="14236" y="1239"/>
                  </a:cubicBezTo>
                  <a:cubicBezTo>
                    <a:pt x="17182" y="2293"/>
                    <a:pt x="21109" y="4150"/>
                    <a:pt x="21355" y="5879"/>
                  </a:cubicBezTo>
                  <a:cubicBezTo>
                    <a:pt x="21600" y="7609"/>
                    <a:pt x="18164" y="9212"/>
                    <a:pt x="13991" y="10098"/>
                  </a:cubicBezTo>
                  <a:cubicBezTo>
                    <a:pt x="9818" y="10984"/>
                    <a:pt x="4909" y="11153"/>
                    <a:pt x="0" y="1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4200219" y="7003537"/>
              <a:ext cx="120651" cy="224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6056"/>
                  </a:moveTo>
                  <a:cubicBezTo>
                    <a:pt x="2274" y="7671"/>
                    <a:pt x="4547" y="9286"/>
                    <a:pt x="6442" y="11406"/>
                  </a:cubicBezTo>
                  <a:cubicBezTo>
                    <a:pt x="8337" y="13525"/>
                    <a:pt x="9853" y="16150"/>
                    <a:pt x="10611" y="17966"/>
                  </a:cubicBezTo>
                  <a:cubicBezTo>
                    <a:pt x="11368" y="19783"/>
                    <a:pt x="11368" y="20793"/>
                    <a:pt x="10421" y="21196"/>
                  </a:cubicBezTo>
                  <a:cubicBezTo>
                    <a:pt x="9474" y="21600"/>
                    <a:pt x="7579" y="21398"/>
                    <a:pt x="5684" y="20086"/>
                  </a:cubicBezTo>
                  <a:cubicBezTo>
                    <a:pt x="3789" y="18774"/>
                    <a:pt x="1895" y="16351"/>
                    <a:pt x="3411" y="13021"/>
                  </a:cubicBezTo>
                  <a:cubicBezTo>
                    <a:pt x="4926" y="9690"/>
                    <a:pt x="9853" y="5450"/>
                    <a:pt x="13453" y="3129"/>
                  </a:cubicBezTo>
                  <a:cubicBezTo>
                    <a:pt x="17053" y="807"/>
                    <a:pt x="19326" y="4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4440388" y="6859986"/>
              <a:ext cx="166232" cy="397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65" fill="norm" stroke="1" extrusionOk="0">
                  <a:moveTo>
                    <a:pt x="21473" y="1922"/>
                  </a:moveTo>
                  <a:cubicBezTo>
                    <a:pt x="20379" y="1236"/>
                    <a:pt x="19286" y="551"/>
                    <a:pt x="17782" y="208"/>
                  </a:cubicBezTo>
                  <a:cubicBezTo>
                    <a:pt x="16278" y="-135"/>
                    <a:pt x="14364" y="-135"/>
                    <a:pt x="11767" y="836"/>
                  </a:cubicBezTo>
                  <a:cubicBezTo>
                    <a:pt x="9169" y="1808"/>
                    <a:pt x="5888" y="3751"/>
                    <a:pt x="3564" y="6379"/>
                  </a:cubicBezTo>
                  <a:cubicBezTo>
                    <a:pt x="1240" y="9008"/>
                    <a:pt x="-127" y="12322"/>
                    <a:pt x="10" y="14836"/>
                  </a:cubicBezTo>
                  <a:cubicBezTo>
                    <a:pt x="146" y="17351"/>
                    <a:pt x="1787" y="19065"/>
                    <a:pt x="3838" y="20036"/>
                  </a:cubicBezTo>
                  <a:cubicBezTo>
                    <a:pt x="5888" y="21008"/>
                    <a:pt x="8349" y="21236"/>
                    <a:pt x="1081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4667962" y="6891329"/>
              <a:ext cx="186308" cy="34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27" fill="norm" stroke="1" extrusionOk="0">
                  <a:moveTo>
                    <a:pt x="21362" y="3426"/>
                  </a:moveTo>
                  <a:cubicBezTo>
                    <a:pt x="21119" y="2241"/>
                    <a:pt x="20877" y="1055"/>
                    <a:pt x="20149" y="463"/>
                  </a:cubicBezTo>
                  <a:cubicBezTo>
                    <a:pt x="19420" y="-130"/>
                    <a:pt x="18207" y="-130"/>
                    <a:pt x="16387" y="331"/>
                  </a:cubicBezTo>
                  <a:cubicBezTo>
                    <a:pt x="14566" y="792"/>
                    <a:pt x="12140" y="1714"/>
                    <a:pt x="9834" y="3558"/>
                  </a:cubicBezTo>
                  <a:cubicBezTo>
                    <a:pt x="7528" y="5402"/>
                    <a:pt x="5344" y="8168"/>
                    <a:pt x="3645" y="10933"/>
                  </a:cubicBezTo>
                  <a:cubicBezTo>
                    <a:pt x="1946" y="13699"/>
                    <a:pt x="733" y="16465"/>
                    <a:pt x="247" y="18177"/>
                  </a:cubicBezTo>
                  <a:cubicBezTo>
                    <a:pt x="-238" y="19890"/>
                    <a:pt x="5" y="20548"/>
                    <a:pt x="854" y="20943"/>
                  </a:cubicBezTo>
                  <a:cubicBezTo>
                    <a:pt x="1704" y="21338"/>
                    <a:pt x="3160" y="21470"/>
                    <a:pt x="6072" y="21141"/>
                  </a:cubicBezTo>
                  <a:cubicBezTo>
                    <a:pt x="8984" y="20811"/>
                    <a:pt x="13353" y="20021"/>
                    <a:pt x="17722" y="19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4708219" y="7136887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4930469" y="7200387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4917769" y="7086087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5019369" y="6851137"/>
              <a:ext cx="127013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600" fill="norm" stroke="1" extrusionOk="0">
                  <a:moveTo>
                    <a:pt x="1045" y="0"/>
                  </a:moveTo>
                  <a:cubicBezTo>
                    <a:pt x="4529" y="474"/>
                    <a:pt x="8013" y="947"/>
                    <a:pt x="11845" y="2700"/>
                  </a:cubicBezTo>
                  <a:cubicBezTo>
                    <a:pt x="15677" y="4453"/>
                    <a:pt x="19858" y="7484"/>
                    <a:pt x="20729" y="10137"/>
                  </a:cubicBezTo>
                  <a:cubicBezTo>
                    <a:pt x="21600" y="12789"/>
                    <a:pt x="19161" y="15063"/>
                    <a:pt x="15155" y="16911"/>
                  </a:cubicBezTo>
                  <a:cubicBezTo>
                    <a:pt x="11148" y="18758"/>
                    <a:pt x="5574" y="201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5253684" y="7194037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5476569" y="6796104"/>
              <a:ext cx="99112" cy="428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550" fill="norm" stroke="1" extrusionOk="0">
                  <a:moveTo>
                    <a:pt x="1296" y="5959"/>
                  </a:moveTo>
                  <a:cubicBezTo>
                    <a:pt x="2160" y="9470"/>
                    <a:pt x="3024" y="12981"/>
                    <a:pt x="3672" y="15375"/>
                  </a:cubicBezTo>
                  <a:cubicBezTo>
                    <a:pt x="4320" y="17769"/>
                    <a:pt x="4752" y="19046"/>
                    <a:pt x="4752" y="20004"/>
                  </a:cubicBezTo>
                  <a:cubicBezTo>
                    <a:pt x="4752" y="20962"/>
                    <a:pt x="4320" y="21600"/>
                    <a:pt x="3672" y="21547"/>
                  </a:cubicBezTo>
                  <a:cubicBezTo>
                    <a:pt x="3024" y="21494"/>
                    <a:pt x="2160" y="20749"/>
                    <a:pt x="1728" y="18514"/>
                  </a:cubicBezTo>
                  <a:cubicBezTo>
                    <a:pt x="1296" y="16280"/>
                    <a:pt x="1296" y="12556"/>
                    <a:pt x="2376" y="9364"/>
                  </a:cubicBezTo>
                  <a:cubicBezTo>
                    <a:pt x="3456" y="6171"/>
                    <a:pt x="5616" y="3511"/>
                    <a:pt x="7560" y="1968"/>
                  </a:cubicBezTo>
                  <a:cubicBezTo>
                    <a:pt x="9504" y="426"/>
                    <a:pt x="11232" y="0"/>
                    <a:pt x="12960" y="0"/>
                  </a:cubicBezTo>
                  <a:cubicBezTo>
                    <a:pt x="14688" y="0"/>
                    <a:pt x="16416" y="426"/>
                    <a:pt x="18144" y="1649"/>
                  </a:cubicBezTo>
                  <a:cubicBezTo>
                    <a:pt x="19872" y="2873"/>
                    <a:pt x="21600" y="4895"/>
                    <a:pt x="18576" y="6863"/>
                  </a:cubicBezTo>
                  <a:cubicBezTo>
                    <a:pt x="15552" y="8832"/>
                    <a:pt x="7776" y="10747"/>
                    <a:pt x="0" y="12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5565469" y="6990837"/>
              <a:ext cx="139701" cy="219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6789"/>
                  </a:moveTo>
                  <a:cubicBezTo>
                    <a:pt x="0" y="5760"/>
                    <a:pt x="0" y="4731"/>
                    <a:pt x="1145" y="4114"/>
                  </a:cubicBezTo>
                  <a:cubicBezTo>
                    <a:pt x="2291" y="3497"/>
                    <a:pt x="4582" y="3291"/>
                    <a:pt x="7364" y="4423"/>
                  </a:cubicBezTo>
                  <a:cubicBezTo>
                    <a:pt x="10145" y="5554"/>
                    <a:pt x="13418" y="8023"/>
                    <a:pt x="15055" y="10594"/>
                  </a:cubicBezTo>
                  <a:cubicBezTo>
                    <a:pt x="16691" y="13166"/>
                    <a:pt x="16691" y="15840"/>
                    <a:pt x="16036" y="17691"/>
                  </a:cubicBezTo>
                  <a:cubicBezTo>
                    <a:pt x="15382" y="19543"/>
                    <a:pt x="14073" y="20571"/>
                    <a:pt x="12600" y="21086"/>
                  </a:cubicBezTo>
                  <a:cubicBezTo>
                    <a:pt x="11127" y="21600"/>
                    <a:pt x="9491" y="21600"/>
                    <a:pt x="9327" y="18823"/>
                  </a:cubicBezTo>
                  <a:cubicBezTo>
                    <a:pt x="9164" y="16046"/>
                    <a:pt x="10473" y="10491"/>
                    <a:pt x="12764" y="6891"/>
                  </a:cubicBezTo>
                  <a:cubicBezTo>
                    <a:pt x="15055" y="3291"/>
                    <a:pt x="18327" y="16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5848275" y="6796602"/>
              <a:ext cx="193445" cy="416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65" fill="norm" stroke="1" extrusionOk="0">
                  <a:moveTo>
                    <a:pt x="21226" y="2156"/>
                  </a:moveTo>
                  <a:cubicBezTo>
                    <a:pt x="20065" y="1392"/>
                    <a:pt x="18903" y="629"/>
                    <a:pt x="17626" y="247"/>
                  </a:cubicBezTo>
                  <a:cubicBezTo>
                    <a:pt x="16349" y="-135"/>
                    <a:pt x="14955" y="-135"/>
                    <a:pt x="12865" y="683"/>
                  </a:cubicBezTo>
                  <a:cubicBezTo>
                    <a:pt x="10774" y="1501"/>
                    <a:pt x="7987" y="3138"/>
                    <a:pt x="5432" y="5701"/>
                  </a:cubicBezTo>
                  <a:cubicBezTo>
                    <a:pt x="2878" y="8265"/>
                    <a:pt x="555" y="11756"/>
                    <a:pt x="91" y="14483"/>
                  </a:cubicBezTo>
                  <a:cubicBezTo>
                    <a:pt x="-374" y="17210"/>
                    <a:pt x="1020" y="19174"/>
                    <a:pt x="2529" y="20210"/>
                  </a:cubicBezTo>
                  <a:cubicBezTo>
                    <a:pt x="4039" y="21247"/>
                    <a:pt x="5665" y="21356"/>
                    <a:pt x="7291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6042356" y="6802072"/>
              <a:ext cx="191981" cy="38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98" fill="norm" stroke="1" extrusionOk="0">
                  <a:moveTo>
                    <a:pt x="12747" y="6559"/>
                  </a:moveTo>
                  <a:cubicBezTo>
                    <a:pt x="11560" y="6793"/>
                    <a:pt x="10373" y="7026"/>
                    <a:pt x="8711" y="8252"/>
                  </a:cubicBezTo>
                  <a:cubicBezTo>
                    <a:pt x="7050" y="9478"/>
                    <a:pt x="4914" y="11696"/>
                    <a:pt x="3489" y="13681"/>
                  </a:cubicBezTo>
                  <a:cubicBezTo>
                    <a:pt x="2065" y="15666"/>
                    <a:pt x="1353" y="17418"/>
                    <a:pt x="878" y="18819"/>
                  </a:cubicBezTo>
                  <a:cubicBezTo>
                    <a:pt x="404" y="20220"/>
                    <a:pt x="166" y="21270"/>
                    <a:pt x="48" y="21387"/>
                  </a:cubicBezTo>
                  <a:cubicBezTo>
                    <a:pt x="-71" y="21504"/>
                    <a:pt x="-71" y="20687"/>
                    <a:pt x="1353" y="18176"/>
                  </a:cubicBezTo>
                  <a:cubicBezTo>
                    <a:pt x="2777" y="15666"/>
                    <a:pt x="5626" y="11463"/>
                    <a:pt x="8355" y="8252"/>
                  </a:cubicBezTo>
                  <a:cubicBezTo>
                    <a:pt x="11085" y="5041"/>
                    <a:pt x="13696" y="2823"/>
                    <a:pt x="15476" y="1539"/>
                  </a:cubicBezTo>
                  <a:cubicBezTo>
                    <a:pt x="17256" y="254"/>
                    <a:pt x="18206" y="-96"/>
                    <a:pt x="18918" y="21"/>
                  </a:cubicBezTo>
                  <a:cubicBezTo>
                    <a:pt x="19630" y="138"/>
                    <a:pt x="20105" y="721"/>
                    <a:pt x="20580" y="2706"/>
                  </a:cubicBezTo>
                  <a:cubicBezTo>
                    <a:pt x="21054" y="4691"/>
                    <a:pt x="21529" y="8077"/>
                    <a:pt x="21529" y="10821"/>
                  </a:cubicBezTo>
                  <a:cubicBezTo>
                    <a:pt x="21529" y="13565"/>
                    <a:pt x="21054" y="15666"/>
                    <a:pt x="20580" y="17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6060769" y="7003537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8400"/>
                    <a:pt x="1350" y="15200"/>
                    <a:pt x="4950" y="11600"/>
                  </a:cubicBezTo>
                  <a:cubicBezTo>
                    <a:pt x="8550" y="8000"/>
                    <a:pt x="15075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6397319" y="6578087"/>
              <a:ext cx="72311" cy="781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14811" y="0"/>
                  </a:moveTo>
                  <a:cubicBezTo>
                    <a:pt x="17280" y="1171"/>
                    <a:pt x="19749" y="2341"/>
                    <a:pt x="20674" y="4010"/>
                  </a:cubicBezTo>
                  <a:cubicBezTo>
                    <a:pt x="21600" y="5678"/>
                    <a:pt x="20983" y="7844"/>
                    <a:pt x="18514" y="9951"/>
                  </a:cubicBezTo>
                  <a:cubicBezTo>
                    <a:pt x="16046" y="12059"/>
                    <a:pt x="11726" y="14107"/>
                    <a:pt x="8331" y="16039"/>
                  </a:cubicBezTo>
                  <a:cubicBezTo>
                    <a:pt x="4937" y="17971"/>
                    <a:pt x="2469" y="197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6530669" y="6796638"/>
              <a:ext cx="209551" cy="32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21600" y="2364"/>
                  </a:moveTo>
                  <a:cubicBezTo>
                    <a:pt x="21164" y="1517"/>
                    <a:pt x="20727" y="670"/>
                    <a:pt x="19745" y="247"/>
                  </a:cubicBezTo>
                  <a:cubicBezTo>
                    <a:pt x="18764" y="-177"/>
                    <a:pt x="17236" y="-177"/>
                    <a:pt x="14291" y="1235"/>
                  </a:cubicBezTo>
                  <a:cubicBezTo>
                    <a:pt x="11345" y="2647"/>
                    <a:pt x="6982" y="5470"/>
                    <a:pt x="4145" y="8435"/>
                  </a:cubicBezTo>
                  <a:cubicBezTo>
                    <a:pt x="1309" y="11399"/>
                    <a:pt x="0" y="14505"/>
                    <a:pt x="0" y="16623"/>
                  </a:cubicBezTo>
                  <a:cubicBezTo>
                    <a:pt x="0" y="18741"/>
                    <a:pt x="1309" y="19870"/>
                    <a:pt x="4255" y="20505"/>
                  </a:cubicBezTo>
                  <a:cubicBezTo>
                    <a:pt x="7200" y="21141"/>
                    <a:pt x="11782" y="21282"/>
                    <a:pt x="16364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6537019" y="7035287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6784669" y="7092437"/>
              <a:ext cx="38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6822769" y="7009887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6829119" y="6774937"/>
              <a:ext cx="131616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17486" y="0"/>
                  </a:moveTo>
                  <a:cubicBezTo>
                    <a:pt x="19200" y="2486"/>
                    <a:pt x="20914" y="4971"/>
                    <a:pt x="21257" y="7671"/>
                  </a:cubicBezTo>
                  <a:cubicBezTo>
                    <a:pt x="21600" y="10371"/>
                    <a:pt x="20571" y="13286"/>
                    <a:pt x="16800" y="15643"/>
                  </a:cubicBezTo>
                  <a:cubicBezTo>
                    <a:pt x="13029" y="18000"/>
                    <a:pt x="6514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