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21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22"/>
          </p:nvPr>
        </p:nvSpPr>
        <p:spPr>
          <a:xfrm>
            <a:off x="1270000" y="4267111"/>
            <a:ext cx="10464800" cy="609778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21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21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21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21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21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22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23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8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2" name="Drawing"/>
          <p:cNvGrpSpPr/>
          <p:nvPr/>
        </p:nvGrpSpPr>
        <p:grpSpPr>
          <a:xfrm>
            <a:off x="4439648" y="1353685"/>
            <a:ext cx="2018303" cy="644369"/>
            <a:chOff x="0" y="0"/>
            <a:chExt cx="2018301" cy="644368"/>
          </a:xfrm>
        </p:grpSpPr>
        <p:sp>
          <p:nvSpPr>
            <p:cNvPr id="119" name="Line"/>
            <p:cNvSpPr/>
            <p:nvPr/>
          </p:nvSpPr>
          <p:spPr>
            <a:xfrm>
              <a:off x="100601" y="0"/>
              <a:ext cx="217032" cy="4021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2" h="21376" fill="norm" stroke="1" extrusionOk="0">
                  <a:moveTo>
                    <a:pt x="0" y="3652"/>
                  </a:moveTo>
                  <a:cubicBezTo>
                    <a:pt x="419" y="7140"/>
                    <a:pt x="839" y="10627"/>
                    <a:pt x="1049" y="14227"/>
                  </a:cubicBezTo>
                  <a:cubicBezTo>
                    <a:pt x="1258" y="17828"/>
                    <a:pt x="1258" y="21540"/>
                    <a:pt x="1468" y="21371"/>
                  </a:cubicBezTo>
                  <a:cubicBezTo>
                    <a:pt x="1678" y="21202"/>
                    <a:pt x="2097" y="17152"/>
                    <a:pt x="2831" y="13778"/>
                  </a:cubicBezTo>
                  <a:cubicBezTo>
                    <a:pt x="3565" y="10402"/>
                    <a:pt x="4614" y="7702"/>
                    <a:pt x="6186" y="5621"/>
                  </a:cubicBezTo>
                  <a:cubicBezTo>
                    <a:pt x="7759" y="3540"/>
                    <a:pt x="9856" y="2077"/>
                    <a:pt x="11429" y="1234"/>
                  </a:cubicBezTo>
                  <a:cubicBezTo>
                    <a:pt x="13002" y="390"/>
                    <a:pt x="14050" y="165"/>
                    <a:pt x="15204" y="52"/>
                  </a:cubicBezTo>
                  <a:cubicBezTo>
                    <a:pt x="16357" y="-60"/>
                    <a:pt x="17616" y="-60"/>
                    <a:pt x="18874" y="784"/>
                  </a:cubicBezTo>
                  <a:cubicBezTo>
                    <a:pt x="20132" y="1628"/>
                    <a:pt x="21390" y="3315"/>
                    <a:pt x="21495" y="5565"/>
                  </a:cubicBezTo>
                  <a:cubicBezTo>
                    <a:pt x="21600" y="7815"/>
                    <a:pt x="20551" y="10627"/>
                    <a:pt x="18874" y="12428"/>
                  </a:cubicBezTo>
                  <a:cubicBezTo>
                    <a:pt x="17196" y="14227"/>
                    <a:pt x="14889" y="15015"/>
                    <a:pt x="12058" y="15240"/>
                  </a:cubicBezTo>
                  <a:cubicBezTo>
                    <a:pt x="9227" y="15465"/>
                    <a:pt x="5872" y="15128"/>
                    <a:pt x="3775" y="14790"/>
                  </a:cubicBezTo>
                  <a:cubicBezTo>
                    <a:pt x="1678" y="14452"/>
                    <a:pt x="839" y="14115"/>
                    <a:pt x="944" y="13946"/>
                  </a:cubicBezTo>
                  <a:cubicBezTo>
                    <a:pt x="1049" y="13777"/>
                    <a:pt x="2097" y="13777"/>
                    <a:pt x="4194" y="14284"/>
                  </a:cubicBezTo>
                  <a:cubicBezTo>
                    <a:pt x="6291" y="14790"/>
                    <a:pt x="9437" y="15802"/>
                    <a:pt x="11953" y="16871"/>
                  </a:cubicBezTo>
                  <a:cubicBezTo>
                    <a:pt x="14470" y="17940"/>
                    <a:pt x="16357" y="19065"/>
                    <a:pt x="18245" y="201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" name="Line"/>
            <p:cNvSpPr/>
            <p:nvPr/>
          </p:nvSpPr>
          <p:spPr>
            <a:xfrm>
              <a:off x="387248" y="210151"/>
              <a:ext cx="132454" cy="1679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9" h="20900" fill="norm" stroke="1" extrusionOk="0">
                  <a:moveTo>
                    <a:pt x="3906" y="7686"/>
                  </a:moveTo>
                  <a:cubicBezTo>
                    <a:pt x="5256" y="8477"/>
                    <a:pt x="6606" y="9267"/>
                    <a:pt x="7956" y="9267"/>
                  </a:cubicBezTo>
                  <a:cubicBezTo>
                    <a:pt x="9306" y="9267"/>
                    <a:pt x="10656" y="8477"/>
                    <a:pt x="11669" y="7423"/>
                  </a:cubicBezTo>
                  <a:cubicBezTo>
                    <a:pt x="12681" y="6369"/>
                    <a:pt x="13356" y="5052"/>
                    <a:pt x="13694" y="3735"/>
                  </a:cubicBezTo>
                  <a:cubicBezTo>
                    <a:pt x="14032" y="2418"/>
                    <a:pt x="14032" y="1101"/>
                    <a:pt x="13188" y="443"/>
                  </a:cubicBezTo>
                  <a:cubicBezTo>
                    <a:pt x="12344" y="-216"/>
                    <a:pt x="10656" y="-216"/>
                    <a:pt x="8463" y="969"/>
                  </a:cubicBezTo>
                  <a:cubicBezTo>
                    <a:pt x="6269" y="2155"/>
                    <a:pt x="3569" y="4525"/>
                    <a:pt x="1881" y="7028"/>
                  </a:cubicBezTo>
                  <a:cubicBezTo>
                    <a:pt x="194" y="9530"/>
                    <a:pt x="-481" y="12164"/>
                    <a:pt x="363" y="14799"/>
                  </a:cubicBezTo>
                  <a:cubicBezTo>
                    <a:pt x="1206" y="17433"/>
                    <a:pt x="3569" y="20067"/>
                    <a:pt x="7281" y="20725"/>
                  </a:cubicBezTo>
                  <a:cubicBezTo>
                    <a:pt x="10994" y="21384"/>
                    <a:pt x="16057" y="20067"/>
                    <a:pt x="21119" y="187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" name="Line"/>
            <p:cNvSpPr/>
            <p:nvPr/>
          </p:nvSpPr>
          <p:spPr>
            <a:xfrm>
              <a:off x="540197" y="211501"/>
              <a:ext cx="138255" cy="432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6" h="21443" fill="norm" stroke="1" extrusionOk="0">
                  <a:moveTo>
                    <a:pt x="21376" y="1105"/>
                  </a:moveTo>
                  <a:cubicBezTo>
                    <a:pt x="20394" y="581"/>
                    <a:pt x="19412" y="57"/>
                    <a:pt x="16794" y="4"/>
                  </a:cubicBezTo>
                  <a:cubicBezTo>
                    <a:pt x="14176" y="-48"/>
                    <a:pt x="9921" y="371"/>
                    <a:pt x="6812" y="1263"/>
                  </a:cubicBezTo>
                  <a:cubicBezTo>
                    <a:pt x="3703" y="2154"/>
                    <a:pt x="1740" y="3517"/>
                    <a:pt x="758" y="4461"/>
                  </a:cubicBezTo>
                  <a:cubicBezTo>
                    <a:pt x="-224" y="5404"/>
                    <a:pt x="-224" y="5929"/>
                    <a:pt x="594" y="6296"/>
                  </a:cubicBezTo>
                  <a:cubicBezTo>
                    <a:pt x="1412" y="6663"/>
                    <a:pt x="3049" y="6872"/>
                    <a:pt x="5831" y="6453"/>
                  </a:cubicBezTo>
                  <a:cubicBezTo>
                    <a:pt x="8612" y="6034"/>
                    <a:pt x="12540" y="4985"/>
                    <a:pt x="15158" y="4146"/>
                  </a:cubicBezTo>
                  <a:cubicBezTo>
                    <a:pt x="17776" y="3307"/>
                    <a:pt x="19085" y="2678"/>
                    <a:pt x="19903" y="2049"/>
                  </a:cubicBezTo>
                  <a:cubicBezTo>
                    <a:pt x="20721" y="1420"/>
                    <a:pt x="21049" y="791"/>
                    <a:pt x="21212" y="738"/>
                  </a:cubicBezTo>
                  <a:cubicBezTo>
                    <a:pt x="21376" y="686"/>
                    <a:pt x="21376" y="1210"/>
                    <a:pt x="21376" y="3465"/>
                  </a:cubicBezTo>
                  <a:cubicBezTo>
                    <a:pt x="21376" y="5719"/>
                    <a:pt x="21376" y="9703"/>
                    <a:pt x="20885" y="12639"/>
                  </a:cubicBezTo>
                  <a:cubicBezTo>
                    <a:pt x="20394" y="15575"/>
                    <a:pt x="19412" y="17463"/>
                    <a:pt x="17612" y="18773"/>
                  </a:cubicBezTo>
                  <a:cubicBezTo>
                    <a:pt x="15812" y="20084"/>
                    <a:pt x="13194" y="20818"/>
                    <a:pt x="11067" y="21185"/>
                  </a:cubicBezTo>
                  <a:cubicBezTo>
                    <a:pt x="8940" y="21552"/>
                    <a:pt x="7303" y="21552"/>
                    <a:pt x="5503" y="21028"/>
                  </a:cubicBezTo>
                  <a:cubicBezTo>
                    <a:pt x="3703" y="20503"/>
                    <a:pt x="1740" y="19455"/>
                    <a:pt x="1740" y="18616"/>
                  </a:cubicBezTo>
                  <a:cubicBezTo>
                    <a:pt x="1740" y="17777"/>
                    <a:pt x="3703" y="17148"/>
                    <a:pt x="5667" y="165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" name="Line"/>
            <p:cNvSpPr/>
            <p:nvPr/>
          </p:nvSpPr>
          <p:spPr>
            <a:xfrm>
              <a:off x="729251" y="199795"/>
              <a:ext cx="165101" cy="1922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98" fill="norm" stroke="1" extrusionOk="0">
                  <a:moveTo>
                    <a:pt x="0" y="2339"/>
                  </a:moveTo>
                  <a:cubicBezTo>
                    <a:pt x="831" y="1410"/>
                    <a:pt x="1662" y="481"/>
                    <a:pt x="2769" y="132"/>
                  </a:cubicBezTo>
                  <a:cubicBezTo>
                    <a:pt x="3877" y="-216"/>
                    <a:pt x="5262" y="16"/>
                    <a:pt x="7062" y="2107"/>
                  </a:cubicBezTo>
                  <a:cubicBezTo>
                    <a:pt x="8862" y="4197"/>
                    <a:pt x="11077" y="8145"/>
                    <a:pt x="12185" y="11281"/>
                  </a:cubicBezTo>
                  <a:cubicBezTo>
                    <a:pt x="13292" y="14416"/>
                    <a:pt x="13292" y="16739"/>
                    <a:pt x="12600" y="18481"/>
                  </a:cubicBezTo>
                  <a:cubicBezTo>
                    <a:pt x="11908" y="20223"/>
                    <a:pt x="10523" y="21384"/>
                    <a:pt x="9831" y="21036"/>
                  </a:cubicBezTo>
                  <a:cubicBezTo>
                    <a:pt x="9138" y="20687"/>
                    <a:pt x="9138" y="18829"/>
                    <a:pt x="10246" y="15461"/>
                  </a:cubicBezTo>
                  <a:cubicBezTo>
                    <a:pt x="11354" y="12094"/>
                    <a:pt x="13569" y="7216"/>
                    <a:pt x="15646" y="4429"/>
                  </a:cubicBezTo>
                  <a:cubicBezTo>
                    <a:pt x="17723" y="1642"/>
                    <a:pt x="19662" y="945"/>
                    <a:pt x="21600" y="2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" name="Line"/>
            <p:cNvSpPr/>
            <p:nvPr/>
          </p:nvSpPr>
          <p:spPr>
            <a:xfrm>
              <a:off x="938801" y="168270"/>
              <a:ext cx="152401" cy="1883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2" fill="norm" stroke="1" extrusionOk="0">
                  <a:moveTo>
                    <a:pt x="0" y="12472"/>
                  </a:moveTo>
                  <a:cubicBezTo>
                    <a:pt x="4500" y="10552"/>
                    <a:pt x="9000" y="8632"/>
                    <a:pt x="11850" y="7072"/>
                  </a:cubicBezTo>
                  <a:cubicBezTo>
                    <a:pt x="14700" y="5512"/>
                    <a:pt x="15900" y="4312"/>
                    <a:pt x="16500" y="3112"/>
                  </a:cubicBezTo>
                  <a:cubicBezTo>
                    <a:pt x="17100" y="1912"/>
                    <a:pt x="17100" y="712"/>
                    <a:pt x="16050" y="232"/>
                  </a:cubicBezTo>
                  <a:cubicBezTo>
                    <a:pt x="15000" y="-248"/>
                    <a:pt x="12900" y="-8"/>
                    <a:pt x="10800" y="1192"/>
                  </a:cubicBezTo>
                  <a:cubicBezTo>
                    <a:pt x="8700" y="2392"/>
                    <a:pt x="6600" y="4552"/>
                    <a:pt x="4950" y="7672"/>
                  </a:cubicBezTo>
                  <a:cubicBezTo>
                    <a:pt x="3300" y="10792"/>
                    <a:pt x="2100" y="14872"/>
                    <a:pt x="1650" y="17512"/>
                  </a:cubicBezTo>
                  <a:cubicBezTo>
                    <a:pt x="1200" y="20152"/>
                    <a:pt x="1500" y="21352"/>
                    <a:pt x="4950" y="21352"/>
                  </a:cubicBezTo>
                  <a:cubicBezTo>
                    <a:pt x="8400" y="21352"/>
                    <a:pt x="15000" y="20152"/>
                    <a:pt x="21600" y="189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" name="Line"/>
            <p:cNvSpPr/>
            <p:nvPr/>
          </p:nvSpPr>
          <p:spPr>
            <a:xfrm>
              <a:off x="1159932" y="159315"/>
              <a:ext cx="81958" cy="2064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99" h="21276" fill="norm" stroke="1" extrusionOk="0">
                  <a:moveTo>
                    <a:pt x="17664" y="2443"/>
                  </a:moveTo>
                  <a:cubicBezTo>
                    <a:pt x="15557" y="1570"/>
                    <a:pt x="13449" y="698"/>
                    <a:pt x="11079" y="261"/>
                  </a:cubicBezTo>
                  <a:cubicBezTo>
                    <a:pt x="8708" y="-175"/>
                    <a:pt x="6074" y="-175"/>
                    <a:pt x="3703" y="1134"/>
                  </a:cubicBezTo>
                  <a:cubicBezTo>
                    <a:pt x="1332" y="2443"/>
                    <a:pt x="-775" y="5061"/>
                    <a:pt x="279" y="7134"/>
                  </a:cubicBezTo>
                  <a:cubicBezTo>
                    <a:pt x="1332" y="9207"/>
                    <a:pt x="5547" y="10734"/>
                    <a:pt x="9498" y="12370"/>
                  </a:cubicBezTo>
                  <a:cubicBezTo>
                    <a:pt x="13449" y="14007"/>
                    <a:pt x="17137" y="15752"/>
                    <a:pt x="18981" y="17280"/>
                  </a:cubicBezTo>
                  <a:cubicBezTo>
                    <a:pt x="20825" y="18807"/>
                    <a:pt x="20825" y="20116"/>
                    <a:pt x="19245" y="20770"/>
                  </a:cubicBezTo>
                  <a:cubicBezTo>
                    <a:pt x="17664" y="21425"/>
                    <a:pt x="14503" y="21425"/>
                    <a:pt x="13449" y="20880"/>
                  </a:cubicBezTo>
                  <a:cubicBezTo>
                    <a:pt x="12396" y="20334"/>
                    <a:pt x="13449" y="19243"/>
                    <a:pt x="14503" y="181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" name="Line"/>
            <p:cNvSpPr/>
            <p:nvPr/>
          </p:nvSpPr>
          <p:spPr>
            <a:xfrm>
              <a:off x="1334025" y="153380"/>
              <a:ext cx="87377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0" h="21370" fill="norm" stroke="1" extrusionOk="0">
                  <a:moveTo>
                    <a:pt x="21230" y="5285"/>
                  </a:moveTo>
                  <a:cubicBezTo>
                    <a:pt x="21230" y="4136"/>
                    <a:pt x="21230" y="2987"/>
                    <a:pt x="18659" y="1953"/>
                  </a:cubicBezTo>
                  <a:cubicBezTo>
                    <a:pt x="16087" y="919"/>
                    <a:pt x="10944" y="0"/>
                    <a:pt x="7344" y="0"/>
                  </a:cubicBezTo>
                  <a:cubicBezTo>
                    <a:pt x="3744" y="0"/>
                    <a:pt x="1687" y="919"/>
                    <a:pt x="659" y="2643"/>
                  </a:cubicBezTo>
                  <a:cubicBezTo>
                    <a:pt x="-370" y="4366"/>
                    <a:pt x="-370" y="6894"/>
                    <a:pt x="1944" y="8962"/>
                  </a:cubicBezTo>
                  <a:cubicBezTo>
                    <a:pt x="4259" y="11030"/>
                    <a:pt x="8887" y="12638"/>
                    <a:pt x="12230" y="13787"/>
                  </a:cubicBezTo>
                  <a:cubicBezTo>
                    <a:pt x="15573" y="14936"/>
                    <a:pt x="17630" y="15626"/>
                    <a:pt x="18916" y="16774"/>
                  </a:cubicBezTo>
                  <a:cubicBezTo>
                    <a:pt x="20201" y="17923"/>
                    <a:pt x="20716" y="19532"/>
                    <a:pt x="19430" y="20451"/>
                  </a:cubicBezTo>
                  <a:cubicBezTo>
                    <a:pt x="18144" y="21370"/>
                    <a:pt x="15059" y="21600"/>
                    <a:pt x="13516" y="21140"/>
                  </a:cubicBezTo>
                  <a:cubicBezTo>
                    <a:pt x="11973" y="20681"/>
                    <a:pt x="11973" y="19532"/>
                    <a:pt x="11973" y="183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" name="Line"/>
            <p:cNvSpPr/>
            <p:nvPr/>
          </p:nvSpPr>
          <p:spPr>
            <a:xfrm>
              <a:off x="1529351" y="157614"/>
              <a:ext cx="3810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6750"/>
                  </a:moveTo>
                  <a:cubicBezTo>
                    <a:pt x="3600" y="10800"/>
                    <a:pt x="7200" y="14850"/>
                    <a:pt x="8400" y="17550"/>
                  </a:cubicBezTo>
                  <a:cubicBezTo>
                    <a:pt x="9600" y="20250"/>
                    <a:pt x="8400" y="21600"/>
                    <a:pt x="7800" y="21600"/>
                  </a:cubicBezTo>
                  <a:cubicBezTo>
                    <a:pt x="7200" y="21600"/>
                    <a:pt x="7200" y="20250"/>
                    <a:pt x="9600" y="16425"/>
                  </a:cubicBezTo>
                  <a:cubicBezTo>
                    <a:pt x="12000" y="12600"/>
                    <a:pt x="16800" y="63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" name="Line"/>
            <p:cNvSpPr/>
            <p:nvPr/>
          </p:nvSpPr>
          <p:spPr>
            <a:xfrm>
              <a:off x="1623321" y="207851"/>
              <a:ext cx="124753" cy="1300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0" h="21058" fill="norm" stroke="1" extrusionOk="0">
                  <a:moveTo>
                    <a:pt x="14024" y="1119"/>
                  </a:moveTo>
                  <a:cubicBezTo>
                    <a:pt x="12254" y="434"/>
                    <a:pt x="10483" y="-252"/>
                    <a:pt x="8181" y="91"/>
                  </a:cubicBezTo>
                  <a:cubicBezTo>
                    <a:pt x="5880" y="434"/>
                    <a:pt x="3047" y="1805"/>
                    <a:pt x="1454" y="4719"/>
                  </a:cubicBezTo>
                  <a:cubicBezTo>
                    <a:pt x="-140" y="7634"/>
                    <a:pt x="-494" y="12091"/>
                    <a:pt x="745" y="15348"/>
                  </a:cubicBezTo>
                  <a:cubicBezTo>
                    <a:pt x="1985" y="18605"/>
                    <a:pt x="4817" y="20662"/>
                    <a:pt x="8358" y="21005"/>
                  </a:cubicBezTo>
                  <a:cubicBezTo>
                    <a:pt x="11899" y="21348"/>
                    <a:pt x="16149" y="19977"/>
                    <a:pt x="18450" y="18262"/>
                  </a:cubicBezTo>
                  <a:cubicBezTo>
                    <a:pt x="20752" y="16548"/>
                    <a:pt x="21106" y="14491"/>
                    <a:pt x="20752" y="12777"/>
                  </a:cubicBezTo>
                  <a:cubicBezTo>
                    <a:pt x="20398" y="11062"/>
                    <a:pt x="19336" y="9691"/>
                    <a:pt x="18273" y="83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" name="Line"/>
            <p:cNvSpPr/>
            <p:nvPr/>
          </p:nvSpPr>
          <p:spPr>
            <a:xfrm>
              <a:off x="1828066" y="180220"/>
              <a:ext cx="190236" cy="1805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0" h="21183" fill="norm" stroke="1" extrusionOk="0">
                  <a:moveTo>
                    <a:pt x="690" y="4052"/>
                  </a:moveTo>
                  <a:cubicBezTo>
                    <a:pt x="450" y="8273"/>
                    <a:pt x="210" y="12493"/>
                    <a:pt x="90" y="15224"/>
                  </a:cubicBezTo>
                  <a:cubicBezTo>
                    <a:pt x="-30" y="17955"/>
                    <a:pt x="-30" y="19197"/>
                    <a:pt x="90" y="19073"/>
                  </a:cubicBezTo>
                  <a:cubicBezTo>
                    <a:pt x="210" y="18949"/>
                    <a:pt x="450" y="17459"/>
                    <a:pt x="1530" y="14231"/>
                  </a:cubicBezTo>
                  <a:cubicBezTo>
                    <a:pt x="2610" y="11004"/>
                    <a:pt x="4530" y="6038"/>
                    <a:pt x="6690" y="3183"/>
                  </a:cubicBezTo>
                  <a:cubicBezTo>
                    <a:pt x="8850" y="328"/>
                    <a:pt x="11250" y="-417"/>
                    <a:pt x="13410" y="204"/>
                  </a:cubicBezTo>
                  <a:cubicBezTo>
                    <a:pt x="15570" y="824"/>
                    <a:pt x="17490" y="2811"/>
                    <a:pt x="18810" y="6535"/>
                  </a:cubicBezTo>
                  <a:cubicBezTo>
                    <a:pt x="20130" y="10259"/>
                    <a:pt x="20850" y="15721"/>
                    <a:pt x="21570" y="211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" name="Line"/>
            <p:cNvSpPr/>
            <p:nvPr/>
          </p:nvSpPr>
          <p:spPr>
            <a:xfrm>
              <a:off x="1688101" y="233541"/>
              <a:ext cx="50801" cy="510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47" fill="norm" stroke="1" extrusionOk="0">
                  <a:moveTo>
                    <a:pt x="0" y="7887"/>
                  </a:moveTo>
                  <a:cubicBezTo>
                    <a:pt x="1800" y="3567"/>
                    <a:pt x="3600" y="-753"/>
                    <a:pt x="4950" y="111"/>
                  </a:cubicBezTo>
                  <a:cubicBezTo>
                    <a:pt x="6300" y="975"/>
                    <a:pt x="7200" y="7023"/>
                    <a:pt x="9900" y="11343"/>
                  </a:cubicBezTo>
                  <a:cubicBezTo>
                    <a:pt x="12600" y="15663"/>
                    <a:pt x="17100" y="18255"/>
                    <a:pt x="21600" y="208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" name="Line"/>
            <p:cNvSpPr/>
            <p:nvPr/>
          </p:nvSpPr>
          <p:spPr>
            <a:xfrm>
              <a:off x="-1" y="443364"/>
              <a:ext cx="1764303" cy="60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8" h="21329" fill="norm" stroke="1" extrusionOk="0">
                  <a:moveTo>
                    <a:pt x="765" y="20110"/>
                  </a:moveTo>
                  <a:cubicBezTo>
                    <a:pt x="635" y="20110"/>
                    <a:pt x="506" y="20110"/>
                    <a:pt x="351" y="20110"/>
                  </a:cubicBezTo>
                  <a:cubicBezTo>
                    <a:pt x="195" y="20110"/>
                    <a:pt x="14" y="20110"/>
                    <a:pt x="1" y="20483"/>
                  </a:cubicBezTo>
                  <a:cubicBezTo>
                    <a:pt x="-12" y="20855"/>
                    <a:pt x="143" y="21600"/>
                    <a:pt x="726" y="21228"/>
                  </a:cubicBezTo>
                  <a:cubicBezTo>
                    <a:pt x="1309" y="20855"/>
                    <a:pt x="2319" y="19366"/>
                    <a:pt x="3368" y="17876"/>
                  </a:cubicBezTo>
                  <a:cubicBezTo>
                    <a:pt x="4417" y="16386"/>
                    <a:pt x="5505" y="14897"/>
                    <a:pt x="6515" y="13779"/>
                  </a:cubicBezTo>
                  <a:cubicBezTo>
                    <a:pt x="7525" y="12662"/>
                    <a:pt x="8457" y="11917"/>
                    <a:pt x="9454" y="11172"/>
                  </a:cubicBezTo>
                  <a:cubicBezTo>
                    <a:pt x="10451" y="10428"/>
                    <a:pt x="11513" y="9683"/>
                    <a:pt x="12588" y="8566"/>
                  </a:cubicBezTo>
                  <a:cubicBezTo>
                    <a:pt x="13663" y="7448"/>
                    <a:pt x="14751" y="5959"/>
                    <a:pt x="15825" y="4841"/>
                  </a:cubicBezTo>
                  <a:cubicBezTo>
                    <a:pt x="16900" y="3724"/>
                    <a:pt x="17962" y="2979"/>
                    <a:pt x="18920" y="2234"/>
                  </a:cubicBezTo>
                  <a:cubicBezTo>
                    <a:pt x="19879" y="1490"/>
                    <a:pt x="20733" y="745"/>
                    <a:pt x="2158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" name="Line"/>
            <p:cNvSpPr/>
            <p:nvPr/>
          </p:nvSpPr>
          <p:spPr>
            <a:xfrm>
              <a:off x="94251" y="506864"/>
              <a:ext cx="18986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819" y="20329"/>
                    <a:pt x="1637" y="19059"/>
                    <a:pt x="2516" y="17788"/>
                  </a:cubicBezTo>
                  <a:cubicBezTo>
                    <a:pt x="3395" y="16518"/>
                    <a:pt x="4334" y="15247"/>
                    <a:pt x="5286" y="14188"/>
                  </a:cubicBezTo>
                  <a:cubicBezTo>
                    <a:pt x="6237" y="13129"/>
                    <a:pt x="7200" y="12282"/>
                    <a:pt x="8175" y="11647"/>
                  </a:cubicBezTo>
                  <a:cubicBezTo>
                    <a:pt x="9151" y="11012"/>
                    <a:pt x="10138" y="10588"/>
                    <a:pt x="11077" y="10165"/>
                  </a:cubicBezTo>
                  <a:cubicBezTo>
                    <a:pt x="12016" y="9741"/>
                    <a:pt x="12907" y="9318"/>
                    <a:pt x="13834" y="8894"/>
                  </a:cubicBezTo>
                  <a:cubicBezTo>
                    <a:pt x="14761" y="8471"/>
                    <a:pt x="15724" y="8047"/>
                    <a:pt x="16639" y="7624"/>
                  </a:cubicBezTo>
                  <a:cubicBezTo>
                    <a:pt x="17555" y="7200"/>
                    <a:pt x="18421" y="6776"/>
                    <a:pt x="19192" y="6141"/>
                  </a:cubicBezTo>
                  <a:cubicBezTo>
                    <a:pt x="19963" y="5506"/>
                    <a:pt x="20637" y="4659"/>
                    <a:pt x="21022" y="3600"/>
                  </a:cubicBezTo>
                  <a:cubicBezTo>
                    <a:pt x="21407" y="2541"/>
                    <a:pt x="21504" y="127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337" name="Drawing"/>
          <p:cNvGrpSpPr/>
          <p:nvPr/>
        </p:nvGrpSpPr>
        <p:grpSpPr>
          <a:xfrm>
            <a:off x="155485" y="1948318"/>
            <a:ext cx="11731716" cy="6649583"/>
            <a:chOff x="0" y="0"/>
            <a:chExt cx="11731714" cy="6649581"/>
          </a:xfrm>
        </p:grpSpPr>
        <p:sp>
          <p:nvSpPr>
            <p:cNvPr id="133" name="Line"/>
            <p:cNvSpPr/>
            <p:nvPr/>
          </p:nvSpPr>
          <p:spPr>
            <a:xfrm>
              <a:off x="924014" y="425324"/>
              <a:ext cx="38101" cy="3822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0" fill="norm" stroke="1" extrusionOk="0">
                  <a:moveTo>
                    <a:pt x="0" y="774"/>
                  </a:moveTo>
                  <a:cubicBezTo>
                    <a:pt x="0" y="187"/>
                    <a:pt x="0" y="-400"/>
                    <a:pt x="1800" y="363"/>
                  </a:cubicBezTo>
                  <a:cubicBezTo>
                    <a:pt x="3600" y="1126"/>
                    <a:pt x="7200" y="3239"/>
                    <a:pt x="9600" y="6233"/>
                  </a:cubicBezTo>
                  <a:cubicBezTo>
                    <a:pt x="12000" y="9226"/>
                    <a:pt x="13200" y="13100"/>
                    <a:pt x="15000" y="15741"/>
                  </a:cubicBezTo>
                  <a:cubicBezTo>
                    <a:pt x="16800" y="18383"/>
                    <a:pt x="19200" y="19791"/>
                    <a:pt x="21600" y="21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" name="Line"/>
            <p:cNvSpPr/>
            <p:nvPr/>
          </p:nvSpPr>
          <p:spPr>
            <a:xfrm>
              <a:off x="911314" y="382636"/>
              <a:ext cx="322300" cy="4146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9" h="21479" fill="norm" stroke="1" extrusionOk="0">
                  <a:moveTo>
                    <a:pt x="0" y="1619"/>
                  </a:moveTo>
                  <a:cubicBezTo>
                    <a:pt x="0" y="1070"/>
                    <a:pt x="0" y="522"/>
                    <a:pt x="418" y="248"/>
                  </a:cubicBezTo>
                  <a:cubicBezTo>
                    <a:pt x="836" y="-26"/>
                    <a:pt x="1672" y="-26"/>
                    <a:pt x="3623" y="29"/>
                  </a:cubicBezTo>
                  <a:cubicBezTo>
                    <a:pt x="5574" y="84"/>
                    <a:pt x="8640" y="193"/>
                    <a:pt x="11775" y="1016"/>
                  </a:cubicBezTo>
                  <a:cubicBezTo>
                    <a:pt x="14911" y="1838"/>
                    <a:pt x="18116" y="3373"/>
                    <a:pt x="19788" y="5401"/>
                  </a:cubicBezTo>
                  <a:cubicBezTo>
                    <a:pt x="21461" y="7430"/>
                    <a:pt x="21600" y="9952"/>
                    <a:pt x="20555" y="12199"/>
                  </a:cubicBezTo>
                  <a:cubicBezTo>
                    <a:pt x="19510" y="14447"/>
                    <a:pt x="17280" y="16421"/>
                    <a:pt x="14702" y="17901"/>
                  </a:cubicBezTo>
                  <a:cubicBezTo>
                    <a:pt x="12124" y="19381"/>
                    <a:pt x="9197" y="20368"/>
                    <a:pt x="7316" y="20916"/>
                  </a:cubicBezTo>
                  <a:cubicBezTo>
                    <a:pt x="5435" y="21464"/>
                    <a:pt x="4599" y="21574"/>
                    <a:pt x="4808" y="21410"/>
                  </a:cubicBezTo>
                  <a:cubicBezTo>
                    <a:pt x="5017" y="21245"/>
                    <a:pt x="6271" y="20806"/>
                    <a:pt x="7525" y="203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" name="Line"/>
            <p:cNvSpPr/>
            <p:nvPr/>
          </p:nvSpPr>
          <p:spPr>
            <a:xfrm>
              <a:off x="1400264" y="534531"/>
              <a:ext cx="1079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" name="Line"/>
            <p:cNvSpPr/>
            <p:nvPr/>
          </p:nvSpPr>
          <p:spPr>
            <a:xfrm>
              <a:off x="1419314" y="680581"/>
              <a:ext cx="952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" name="Line"/>
            <p:cNvSpPr/>
            <p:nvPr/>
          </p:nvSpPr>
          <p:spPr>
            <a:xfrm>
              <a:off x="1731787" y="342812"/>
              <a:ext cx="132028" cy="471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487" fill="norm" stroke="1" extrusionOk="0">
                  <a:moveTo>
                    <a:pt x="21386" y="1791"/>
                  </a:moveTo>
                  <a:cubicBezTo>
                    <a:pt x="21386" y="1309"/>
                    <a:pt x="21386" y="827"/>
                    <a:pt x="20529" y="489"/>
                  </a:cubicBezTo>
                  <a:cubicBezTo>
                    <a:pt x="19672" y="152"/>
                    <a:pt x="17957" y="-41"/>
                    <a:pt x="15386" y="7"/>
                  </a:cubicBezTo>
                  <a:cubicBezTo>
                    <a:pt x="12815" y="55"/>
                    <a:pt x="9386" y="345"/>
                    <a:pt x="7157" y="682"/>
                  </a:cubicBezTo>
                  <a:cubicBezTo>
                    <a:pt x="4929" y="1020"/>
                    <a:pt x="3900" y="1405"/>
                    <a:pt x="3557" y="2080"/>
                  </a:cubicBezTo>
                  <a:cubicBezTo>
                    <a:pt x="3215" y="2755"/>
                    <a:pt x="3557" y="3720"/>
                    <a:pt x="4757" y="4780"/>
                  </a:cubicBezTo>
                  <a:cubicBezTo>
                    <a:pt x="5957" y="5841"/>
                    <a:pt x="8015" y="6998"/>
                    <a:pt x="8872" y="8155"/>
                  </a:cubicBezTo>
                  <a:cubicBezTo>
                    <a:pt x="9729" y="9313"/>
                    <a:pt x="9386" y="10470"/>
                    <a:pt x="8529" y="11241"/>
                  </a:cubicBezTo>
                  <a:cubicBezTo>
                    <a:pt x="7672" y="12013"/>
                    <a:pt x="6300" y="12398"/>
                    <a:pt x="4757" y="12591"/>
                  </a:cubicBezTo>
                  <a:cubicBezTo>
                    <a:pt x="3215" y="12784"/>
                    <a:pt x="1500" y="12784"/>
                    <a:pt x="643" y="12543"/>
                  </a:cubicBezTo>
                  <a:cubicBezTo>
                    <a:pt x="-214" y="12302"/>
                    <a:pt x="-214" y="11820"/>
                    <a:pt x="643" y="11627"/>
                  </a:cubicBezTo>
                  <a:cubicBezTo>
                    <a:pt x="1500" y="11434"/>
                    <a:pt x="3215" y="11530"/>
                    <a:pt x="4586" y="12205"/>
                  </a:cubicBezTo>
                  <a:cubicBezTo>
                    <a:pt x="5957" y="12880"/>
                    <a:pt x="6986" y="14134"/>
                    <a:pt x="6986" y="15436"/>
                  </a:cubicBezTo>
                  <a:cubicBezTo>
                    <a:pt x="6986" y="16738"/>
                    <a:pt x="5957" y="18088"/>
                    <a:pt x="5272" y="19052"/>
                  </a:cubicBezTo>
                  <a:cubicBezTo>
                    <a:pt x="4586" y="20016"/>
                    <a:pt x="4243" y="20595"/>
                    <a:pt x="5100" y="20980"/>
                  </a:cubicBezTo>
                  <a:cubicBezTo>
                    <a:pt x="5957" y="21366"/>
                    <a:pt x="8015" y="21559"/>
                    <a:pt x="10586" y="21463"/>
                  </a:cubicBezTo>
                  <a:cubicBezTo>
                    <a:pt x="13157" y="21366"/>
                    <a:pt x="16243" y="20980"/>
                    <a:pt x="19329" y="205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" name="Line"/>
            <p:cNvSpPr/>
            <p:nvPr/>
          </p:nvSpPr>
          <p:spPr>
            <a:xfrm>
              <a:off x="2087619" y="403512"/>
              <a:ext cx="100046" cy="3114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0" h="21334" fill="norm" stroke="1" extrusionOk="0">
                  <a:moveTo>
                    <a:pt x="21270" y="710"/>
                  </a:moveTo>
                  <a:cubicBezTo>
                    <a:pt x="18570" y="275"/>
                    <a:pt x="15870" y="-160"/>
                    <a:pt x="13845" y="57"/>
                  </a:cubicBezTo>
                  <a:cubicBezTo>
                    <a:pt x="11820" y="275"/>
                    <a:pt x="10470" y="1145"/>
                    <a:pt x="8220" y="3174"/>
                  </a:cubicBezTo>
                  <a:cubicBezTo>
                    <a:pt x="5970" y="5204"/>
                    <a:pt x="2820" y="8393"/>
                    <a:pt x="1245" y="11365"/>
                  </a:cubicBezTo>
                  <a:cubicBezTo>
                    <a:pt x="-330" y="14337"/>
                    <a:pt x="-330" y="17091"/>
                    <a:pt x="795" y="18758"/>
                  </a:cubicBezTo>
                  <a:cubicBezTo>
                    <a:pt x="1920" y="20425"/>
                    <a:pt x="4170" y="21005"/>
                    <a:pt x="6420" y="21223"/>
                  </a:cubicBezTo>
                  <a:cubicBezTo>
                    <a:pt x="8670" y="21440"/>
                    <a:pt x="10920" y="21295"/>
                    <a:pt x="13170" y="211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" name="Line"/>
            <p:cNvSpPr/>
            <p:nvPr/>
          </p:nvSpPr>
          <p:spPr>
            <a:xfrm>
              <a:off x="2289264" y="426581"/>
              <a:ext cx="1206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47" y="4235"/>
                    <a:pt x="9095" y="8471"/>
                    <a:pt x="12695" y="12071"/>
                  </a:cubicBezTo>
                  <a:cubicBezTo>
                    <a:pt x="16295" y="15671"/>
                    <a:pt x="18947" y="1863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" name="Line"/>
            <p:cNvSpPr/>
            <p:nvPr/>
          </p:nvSpPr>
          <p:spPr>
            <a:xfrm>
              <a:off x="2417273" y="401181"/>
              <a:ext cx="49792" cy="247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1" h="21421" fill="norm" stroke="1" extrusionOk="0">
                  <a:moveTo>
                    <a:pt x="21171" y="0"/>
                  </a:moveTo>
                  <a:cubicBezTo>
                    <a:pt x="18471" y="1831"/>
                    <a:pt x="15771" y="3661"/>
                    <a:pt x="12171" y="6864"/>
                  </a:cubicBezTo>
                  <a:cubicBezTo>
                    <a:pt x="8571" y="10068"/>
                    <a:pt x="4071" y="14644"/>
                    <a:pt x="1821" y="17390"/>
                  </a:cubicBezTo>
                  <a:cubicBezTo>
                    <a:pt x="-429" y="20136"/>
                    <a:pt x="-429" y="21051"/>
                    <a:pt x="921" y="21325"/>
                  </a:cubicBezTo>
                  <a:cubicBezTo>
                    <a:pt x="2271" y="21600"/>
                    <a:pt x="4971" y="21234"/>
                    <a:pt x="7671" y="208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" name="Line"/>
            <p:cNvSpPr/>
            <p:nvPr/>
          </p:nvSpPr>
          <p:spPr>
            <a:xfrm>
              <a:off x="2549614" y="636131"/>
              <a:ext cx="190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" name="Line"/>
            <p:cNvSpPr/>
            <p:nvPr/>
          </p:nvSpPr>
          <p:spPr>
            <a:xfrm>
              <a:off x="2600414" y="737731"/>
              <a:ext cx="444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" name="Line"/>
            <p:cNvSpPr/>
            <p:nvPr/>
          </p:nvSpPr>
          <p:spPr>
            <a:xfrm>
              <a:off x="2917914" y="451981"/>
              <a:ext cx="15240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900" y="3780"/>
                    <a:pt x="7800" y="7560"/>
                    <a:pt x="11400" y="11160"/>
                  </a:cubicBezTo>
                  <a:cubicBezTo>
                    <a:pt x="15000" y="14760"/>
                    <a:pt x="18300" y="181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" name="Line"/>
            <p:cNvSpPr/>
            <p:nvPr/>
          </p:nvSpPr>
          <p:spPr>
            <a:xfrm>
              <a:off x="2956014" y="439281"/>
              <a:ext cx="13335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86" y="150"/>
                    <a:pt x="18171" y="300"/>
                    <a:pt x="16457" y="1125"/>
                  </a:cubicBezTo>
                  <a:cubicBezTo>
                    <a:pt x="14743" y="1950"/>
                    <a:pt x="13029" y="3450"/>
                    <a:pt x="10286" y="6525"/>
                  </a:cubicBezTo>
                  <a:cubicBezTo>
                    <a:pt x="7543" y="9600"/>
                    <a:pt x="3771" y="14250"/>
                    <a:pt x="1886" y="17025"/>
                  </a:cubicBezTo>
                  <a:cubicBezTo>
                    <a:pt x="0" y="19800"/>
                    <a:pt x="0" y="207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" name="Line"/>
            <p:cNvSpPr/>
            <p:nvPr/>
          </p:nvSpPr>
          <p:spPr>
            <a:xfrm>
              <a:off x="3146514" y="686931"/>
              <a:ext cx="127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" name="Line"/>
            <p:cNvSpPr/>
            <p:nvPr/>
          </p:nvSpPr>
          <p:spPr>
            <a:xfrm>
              <a:off x="2879814" y="305931"/>
              <a:ext cx="2349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" name="Line"/>
            <p:cNvSpPr/>
            <p:nvPr/>
          </p:nvSpPr>
          <p:spPr>
            <a:xfrm>
              <a:off x="3121114" y="248781"/>
              <a:ext cx="7864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600" fill="norm" stroke="1" extrusionOk="0">
                  <a:moveTo>
                    <a:pt x="0" y="0"/>
                  </a:moveTo>
                  <a:cubicBezTo>
                    <a:pt x="5684" y="2057"/>
                    <a:pt x="11368" y="4114"/>
                    <a:pt x="15347" y="6171"/>
                  </a:cubicBezTo>
                  <a:cubicBezTo>
                    <a:pt x="19326" y="8229"/>
                    <a:pt x="21600" y="10286"/>
                    <a:pt x="21032" y="12857"/>
                  </a:cubicBezTo>
                  <a:cubicBezTo>
                    <a:pt x="20463" y="15429"/>
                    <a:pt x="17053" y="18514"/>
                    <a:pt x="1364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" name="Line"/>
            <p:cNvSpPr/>
            <p:nvPr/>
          </p:nvSpPr>
          <p:spPr>
            <a:xfrm>
              <a:off x="3330664" y="388481"/>
              <a:ext cx="86565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3" h="21600" fill="norm" stroke="1" extrusionOk="0">
                  <a:moveTo>
                    <a:pt x="0" y="0"/>
                  </a:moveTo>
                  <a:cubicBezTo>
                    <a:pt x="2512" y="0"/>
                    <a:pt x="5023" y="0"/>
                    <a:pt x="8288" y="955"/>
                  </a:cubicBezTo>
                  <a:cubicBezTo>
                    <a:pt x="11553" y="1910"/>
                    <a:pt x="15572" y="3820"/>
                    <a:pt x="18084" y="6098"/>
                  </a:cubicBezTo>
                  <a:cubicBezTo>
                    <a:pt x="20595" y="8376"/>
                    <a:pt x="21600" y="11020"/>
                    <a:pt x="19088" y="13665"/>
                  </a:cubicBezTo>
                  <a:cubicBezTo>
                    <a:pt x="16577" y="16310"/>
                    <a:pt x="10549" y="18955"/>
                    <a:pt x="452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" name="Line"/>
            <p:cNvSpPr/>
            <p:nvPr/>
          </p:nvSpPr>
          <p:spPr>
            <a:xfrm>
              <a:off x="3527514" y="750431"/>
              <a:ext cx="317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" name="Line"/>
            <p:cNvSpPr/>
            <p:nvPr/>
          </p:nvSpPr>
          <p:spPr>
            <a:xfrm>
              <a:off x="3565614" y="617081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" name="Line"/>
            <p:cNvSpPr/>
            <p:nvPr/>
          </p:nvSpPr>
          <p:spPr>
            <a:xfrm>
              <a:off x="3909413" y="359816"/>
              <a:ext cx="94352" cy="3208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6" h="21398" fill="norm" stroke="1" extrusionOk="0">
                  <a:moveTo>
                    <a:pt x="21396" y="1064"/>
                  </a:moveTo>
                  <a:cubicBezTo>
                    <a:pt x="19476" y="500"/>
                    <a:pt x="17556" y="-65"/>
                    <a:pt x="15636" y="6"/>
                  </a:cubicBezTo>
                  <a:cubicBezTo>
                    <a:pt x="13716" y="76"/>
                    <a:pt x="11796" y="782"/>
                    <a:pt x="9156" y="2829"/>
                  </a:cubicBezTo>
                  <a:cubicBezTo>
                    <a:pt x="6516" y="4876"/>
                    <a:pt x="3156" y="8264"/>
                    <a:pt x="1476" y="11300"/>
                  </a:cubicBezTo>
                  <a:cubicBezTo>
                    <a:pt x="-204" y="14335"/>
                    <a:pt x="-204" y="17017"/>
                    <a:pt x="276" y="18711"/>
                  </a:cubicBezTo>
                  <a:cubicBezTo>
                    <a:pt x="756" y="20406"/>
                    <a:pt x="1716" y="21111"/>
                    <a:pt x="4356" y="21323"/>
                  </a:cubicBezTo>
                  <a:cubicBezTo>
                    <a:pt x="6996" y="21535"/>
                    <a:pt x="11316" y="21253"/>
                    <a:pt x="15636" y="209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" name="Line"/>
            <p:cNvSpPr/>
            <p:nvPr/>
          </p:nvSpPr>
          <p:spPr>
            <a:xfrm>
              <a:off x="4079964" y="394831"/>
              <a:ext cx="10795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659" y="2743"/>
                    <a:pt x="9318" y="5486"/>
                    <a:pt x="12918" y="9086"/>
                  </a:cubicBezTo>
                  <a:cubicBezTo>
                    <a:pt x="16518" y="12686"/>
                    <a:pt x="19059" y="1714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" name="Line"/>
            <p:cNvSpPr/>
            <p:nvPr/>
          </p:nvSpPr>
          <p:spPr>
            <a:xfrm>
              <a:off x="4207670" y="401181"/>
              <a:ext cx="37395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84" h="21600" fill="norm" stroke="1" extrusionOk="0">
                  <a:moveTo>
                    <a:pt x="20084" y="0"/>
                  </a:moveTo>
                  <a:cubicBezTo>
                    <a:pt x="12126" y="5731"/>
                    <a:pt x="4168" y="11461"/>
                    <a:pt x="1326" y="15061"/>
                  </a:cubicBezTo>
                  <a:cubicBezTo>
                    <a:pt x="-1516" y="18661"/>
                    <a:pt x="758" y="20131"/>
                    <a:pt x="303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" name="Line"/>
            <p:cNvSpPr/>
            <p:nvPr/>
          </p:nvSpPr>
          <p:spPr>
            <a:xfrm>
              <a:off x="4289514" y="590218"/>
              <a:ext cx="127001" cy="1308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61" fill="norm" stroke="1" extrusionOk="0">
                  <a:moveTo>
                    <a:pt x="0" y="4283"/>
                  </a:moveTo>
                  <a:cubicBezTo>
                    <a:pt x="1080" y="2933"/>
                    <a:pt x="2160" y="1583"/>
                    <a:pt x="4140" y="739"/>
                  </a:cubicBezTo>
                  <a:cubicBezTo>
                    <a:pt x="6120" y="-105"/>
                    <a:pt x="9000" y="-442"/>
                    <a:pt x="11340" y="908"/>
                  </a:cubicBezTo>
                  <a:cubicBezTo>
                    <a:pt x="13680" y="2258"/>
                    <a:pt x="15480" y="5295"/>
                    <a:pt x="15120" y="8164"/>
                  </a:cubicBezTo>
                  <a:cubicBezTo>
                    <a:pt x="14760" y="11033"/>
                    <a:pt x="12240" y="13733"/>
                    <a:pt x="10080" y="15927"/>
                  </a:cubicBezTo>
                  <a:cubicBezTo>
                    <a:pt x="7920" y="18121"/>
                    <a:pt x="6120" y="19808"/>
                    <a:pt x="6660" y="20483"/>
                  </a:cubicBezTo>
                  <a:cubicBezTo>
                    <a:pt x="7200" y="21158"/>
                    <a:pt x="10080" y="20820"/>
                    <a:pt x="12960" y="20314"/>
                  </a:cubicBezTo>
                  <a:cubicBezTo>
                    <a:pt x="15840" y="19808"/>
                    <a:pt x="18720" y="19133"/>
                    <a:pt x="21600" y="184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" name="Line"/>
            <p:cNvSpPr/>
            <p:nvPr/>
          </p:nvSpPr>
          <p:spPr>
            <a:xfrm>
              <a:off x="4473664" y="750431"/>
              <a:ext cx="508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" name="Line"/>
            <p:cNvSpPr/>
            <p:nvPr/>
          </p:nvSpPr>
          <p:spPr>
            <a:xfrm>
              <a:off x="4753064" y="458331"/>
              <a:ext cx="15875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184" y="4476"/>
                    <a:pt x="10368" y="8951"/>
                    <a:pt x="13824" y="12454"/>
                  </a:cubicBezTo>
                  <a:cubicBezTo>
                    <a:pt x="17280" y="15957"/>
                    <a:pt x="19008" y="18486"/>
                    <a:pt x="20016" y="19849"/>
                  </a:cubicBezTo>
                  <a:cubicBezTo>
                    <a:pt x="21024" y="21211"/>
                    <a:pt x="21312" y="2140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" name="Line"/>
            <p:cNvSpPr/>
            <p:nvPr/>
          </p:nvSpPr>
          <p:spPr>
            <a:xfrm>
              <a:off x="4799339" y="471031"/>
              <a:ext cx="125176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1" h="21600" fill="norm" stroke="1" extrusionOk="0">
                  <a:moveTo>
                    <a:pt x="20941" y="0"/>
                  </a:moveTo>
                  <a:cubicBezTo>
                    <a:pt x="17754" y="2344"/>
                    <a:pt x="14567" y="4688"/>
                    <a:pt x="10849" y="8037"/>
                  </a:cubicBezTo>
                  <a:cubicBezTo>
                    <a:pt x="7131" y="11386"/>
                    <a:pt x="2882" y="15740"/>
                    <a:pt x="1111" y="18167"/>
                  </a:cubicBezTo>
                  <a:cubicBezTo>
                    <a:pt x="-659" y="20595"/>
                    <a:pt x="49" y="21098"/>
                    <a:pt x="75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" name="Line"/>
            <p:cNvSpPr/>
            <p:nvPr/>
          </p:nvSpPr>
          <p:spPr>
            <a:xfrm>
              <a:off x="4975314" y="671714"/>
              <a:ext cx="120651" cy="1190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49" fill="norm" stroke="1" extrusionOk="0">
                  <a:moveTo>
                    <a:pt x="0" y="3795"/>
                  </a:moveTo>
                  <a:cubicBezTo>
                    <a:pt x="1137" y="2305"/>
                    <a:pt x="2274" y="815"/>
                    <a:pt x="3789" y="257"/>
                  </a:cubicBezTo>
                  <a:cubicBezTo>
                    <a:pt x="5305" y="-302"/>
                    <a:pt x="7200" y="70"/>
                    <a:pt x="8526" y="1188"/>
                  </a:cubicBezTo>
                  <a:cubicBezTo>
                    <a:pt x="9853" y="2305"/>
                    <a:pt x="10611" y="4167"/>
                    <a:pt x="10042" y="6774"/>
                  </a:cubicBezTo>
                  <a:cubicBezTo>
                    <a:pt x="9474" y="9381"/>
                    <a:pt x="7579" y="12732"/>
                    <a:pt x="5874" y="15153"/>
                  </a:cubicBezTo>
                  <a:cubicBezTo>
                    <a:pt x="4168" y="17574"/>
                    <a:pt x="2653" y="19064"/>
                    <a:pt x="2842" y="19995"/>
                  </a:cubicBezTo>
                  <a:cubicBezTo>
                    <a:pt x="3032" y="20926"/>
                    <a:pt x="4926" y="21298"/>
                    <a:pt x="8337" y="20553"/>
                  </a:cubicBezTo>
                  <a:cubicBezTo>
                    <a:pt x="11747" y="19808"/>
                    <a:pt x="16674" y="17946"/>
                    <a:pt x="21600" y="160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" name="Line"/>
            <p:cNvSpPr/>
            <p:nvPr/>
          </p:nvSpPr>
          <p:spPr>
            <a:xfrm>
              <a:off x="4746714" y="353738"/>
              <a:ext cx="285751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2720" y="11918"/>
                    <a:pt x="5440" y="3818"/>
                    <a:pt x="9040" y="1118"/>
                  </a:cubicBezTo>
                  <a:cubicBezTo>
                    <a:pt x="12640" y="-1582"/>
                    <a:pt x="17120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" name="Line"/>
            <p:cNvSpPr/>
            <p:nvPr/>
          </p:nvSpPr>
          <p:spPr>
            <a:xfrm>
              <a:off x="4956264" y="305931"/>
              <a:ext cx="74647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9" h="21600" fill="norm" stroke="1" extrusionOk="0">
                  <a:moveTo>
                    <a:pt x="0" y="0"/>
                  </a:moveTo>
                  <a:cubicBezTo>
                    <a:pt x="3000" y="0"/>
                    <a:pt x="6000" y="0"/>
                    <a:pt x="9600" y="1680"/>
                  </a:cubicBezTo>
                  <a:cubicBezTo>
                    <a:pt x="13200" y="3360"/>
                    <a:pt x="17400" y="6720"/>
                    <a:pt x="19500" y="9840"/>
                  </a:cubicBezTo>
                  <a:cubicBezTo>
                    <a:pt x="21600" y="12960"/>
                    <a:pt x="21600" y="15840"/>
                    <a:pt x="20100" y="17760"/>
                  </a:cubicBezTo>
                  <a:cubicBezTo>
                    <a:pt x="18600" y="19680"/>
                    <a:pt x="15600" y="20640"/>
                    <a:pt x="12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" name="Line"/>
            <p:cNvSpPr/>
            <p:nvPr/>
          </p:nvSpPr>
          <p:spPr>
            <a:xfrm>
              <a:off x="5198506" y="354307"/>
              <a:ext cx="101378" cy="3516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0" h="21489" fill="norm" stroke="1" extrusionOk="0">
                  <a:moveTo>
                    <a:pt x="2400" y="1700"/>
                  </a:moveTo>
                  <a:cubicBezTo>
                    <a:pt x="1104" y="924"/>
                    <a:pt x="-192" y="148"/>
                    <a:pt x="24" y="18"/>
                  </a:cubicBezTo>
                  <a:cubicBezTo>
                    <a:pt x="240" y="-111"/>
                    <a:pt x="1968" y="406"/>
                    <a:pt x="5640" y="2217"/>
                  </a:cubicBezTo>
                  <a:cubicBezTo>
                    <a:pt x="9312" y="4028"/>
                    <a:pt x="14928" y="7132"/>
                    <a:pt x="17952" y="9784"/>
                  </a:cubicBezTo>
                  <a:cubicBezTo>
                    <a:pt x="20976" y="12435"/>
                    <a:pt x="21408" y="14634"/>
                    <a:pt x="19680" y="16509"/>
                  </a:cubicBezTo>
                  <a:cubicBezTo>
                    <a:pt x="17952" y="18385"/>
                    <a:pt x="14064" y="19937"/>
                    <a:pt x="10176" y="214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" name="Line"/>
            <p:cNvSpPr/>
            <p:nvPr/>
          </p:nvSpPr>
          <p:spPr>
            <a:xfrm>
              <a:off x="5451564" y="540881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" name="Line"/>
            <p:cNvSpPr/>
            <p:nvPr/>
          </p:nvSpPr>
          <p:spPr>
            <a:xfrm>
              <a:off x="5362664" y="699631"/>
              <a:ext cx="825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169" y="6240"/>
                    <a:pt x="12738" y="12480"/>
                    <a:pt x="9138" y="16080"/>
                  </a:cubicBezTo>
                  <a:cubicBezTo>
                    <a:pt x="5538" y="19680"/>
                    <a:pt x="2769" y="206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" name="Line"/>
            <p:cNvSpPr/>
            <p:nvPr/>
          </p:nvSpPr>
          <p:spPr>
            <a:xfrm>
              <a:off x="5877014" y="718681"/>
              <a:ext cx="190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" name="Line"/>
            <p:cNvSpPr/>
            <p:nvPr/>
          </p:nvSpPr>
          <p:spPr>
            <a:xfrm>
              <a:off x="6118314" y="712331"/>
              <a:ext cx="508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" name="Line"/>
            <p:cNvSpPr/>
            <p:nvPr/>
          </p:nvSpPr>
          <p:spPr>
            <a:xfrm>
              <a:off x="6277064" y="718681"/>
              <a:ext cx="508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" name="Line"/>
            <p:cNvSpPr/>
            <p:nvPr/>
          </p:nvSpPr>
          <p:spPr>
            <a:xfrm>
              <a:off x="6416764" y="705981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" name="Line"/>
            <p:cNvSpPr/>
            <p:nvPr/>
          </p:nvSpPr>
          <p:spPr>
            <a:xfrm>
              <a:off x="6702514" y="591681"/>
              <a:ext cx="190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" name="Line"/>
            <p:cNvSpPr/>
            <p:nvPr/>
          </p:nvSpPr>
          <p:spPr>
            <a:xfrm>
              <a:off x="6626314" y="699631"/>
              <a:ext cx="762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" name="Line"/>
            <p:cNvSpPr/>
            <p:nvPr/>
          </p:nvSpPr>
          <p:spPr>
            <a:xfrm>
              <a:off x="7059336" y="421933"/>
              <a:ext cx="125779" cy="3521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393" fill="norm" stroke="1" extrusionOk="0">
                  <a:moveTo>
                    <a:pt x="21392" y="668"/>
                  </a:moveTo>
                  <a:cubicBezTo>
                    <a:pt x="19592" y="283"/>
                    <a:pt x="17792" y="-103"/>
                    <a:pt x="16352" y="26"/>
                  </a:cubicBezTo>
                  <a:cubicBezTo>
                    <a:pt x="14912" y="154"/>
                    <a:pt x="13832" y="797"/>
                    <a:pt x="11672" y="2918"/>
                  </a:cubicBezTo>
                  <a:cubicBezTo>
                    <a:pt x="9512" y="5040"/>
                    <a:pt x="6272" y="8640"/>
                    <a:pt x="4112" y="11726"/>
                  </a:cubicBezTo>
                  <a:cubicBezTo>
                    <a:pt x="1952" y="14811"/>
                    <a:pt x="872" y="17383"/>
                    <a:pt x="332" y="18990"/>
                  </a:cubicBezTo>
                  <a:cubicBezTo>
                    <a:pt x="-208" y="20597"/>
                    <a:pt x="-208" y="21240"/>
                    <a:pt x="1232" y="21368"/>
                  </a:cubicBezTo>
                  <a:cubicBezTo>
                    <a:pt x="2672" y="21497"/>
                    <a:pt x="5552" y="21111"/>
                    <a:pt x="8432" y="207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" name="Line"/>
            <p:cNvSpPr/>
            <p:nvPr/>
          </p:nvSpPr>
          <p:spPr>
            <a:xfrm>
              <a:off x="7274014" y="464681"/>
              <a:ext cx="13970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909" y="5684"/>
                    <a:pt x="9818" y="11368"/>
                    <a:pt x="13418" y="14968"/>
                  </a:cubicBezTo>
                  <a:cubicBezTo>
                    <a:pt x="17018" y="18568"/>
                    <a:pt x="19309" y="2008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" name="Line"/>
            <p:cNvSpPr/>
            <p:nvPr/>
          </p:nvSpPr>
          <p:spPr>
            <a:xfrm>
              <a:off x="7365834" y="445631"/>
              <a:ext cx="11138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5" h="21600" fill="norm" stroke="1" extrusionOk="0">
                  <a:moveTo>
                    <a:pt x="21445" y="0"/>
                  </a:moveTo>
                  <a:cubicBezTo>
                    <a:pt x="16962" y="3337"/>
                    <a:pt x="12479" y="6673"/>
                    <a:pt x="9015" y="9659"/>
                  </a:cubicBezTo>
                  <a:cubicBezTo>
                    <a:pt x="5551" y="12644"/>
                    <a:pt x="3105" y="15278"/>
                    <a:pt x="1679" y="17122"/>
                  </a:cubicBezTo>
                  <a:cubicBezTo>
                    <a:pt x="253" y="18966"/>
                    <a:pt x="-155" y="20020"/>
                    <a:pt x="49" y="20634"/>
                  </a:cubicBezTo>
                  <a:cubicBezTo>
                    <a:pt x="253" y="21249"/>
                    <a:pt x="1068" y="21424"/>
                    <a:pt x="188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" name="Line"/>
            <p:cNvSpPr/>
            <p:nvPr/>
          </p:nvSpPr>
          <p:spPr>
            <a:xfrm>
              <a:off x="7452320" y="653462"/>
              <a:ext cx="88395" cy="1096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116" fill="norm" stroke="1" extrusionOk="0">
                  <a:moveTo>
                    <a:pt x="4506" y="2776"/>
                  </a:moveTo>
                  <a:cubicBezTo>
                    <a:pt x="3477" y="6852"/>
                    <a:pt x="2448" y="10927"/>
                    <a:pt x="1677" y="14188"/>
                  </a:cubicBezTo>
                  <a:cubicBezTo>
                    <a:pt x="906" y="17448"/>
                    <a:pt x="391" y="19893"/>
                    <a:pt x="134" y="20097"/>
                  </a:cubicBezTo>
                  <a:cubicBezTo>
                    <a:pt x="-123" y="20301"/>
                    <a:pt x="-123" y="18263"/>
                    <a:pt x="1163" y="15003"/>
                  </a:cubicBezTo>
                  <a:cubicBezTo>
                    <a:pt x="2448" y="11742"/>
                    <a:pt x="5020" y="7259"/>
                    <a:pt x="7334" y="4203"/>
                  </a:cubicBezTo>
                  <a:cubicBezTo>
                    <a:pt x="9648" y="1146"/>
                    <a:pt x="11706" y="-484"/>
                    <a:pt x="14020" y="127"/>
                  </a:cubicBezTo>
                  <a:cubicBezTo>
                    <a:pt x="16334" y="739"/>
                    <a:pt x="18906" y="3591"/>
                    <a:pt x="20191" y="7463"/>
                  </a:cubicBezTo>
                  <a:cubicBezTo>
                    <a:pt x="21477" y="11335"/>
                    <a:pt x="21477" y="16225"/>
                    <a:pt x="21477" y="211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" name="Line"/>
            <p:cNvSpPr/>
            <p:nvPr/>
          </p:nvSpPr>
          <p:spPr>
            <a:xfrm>
              <a:off x="7712164" y="763131"/>
              <a:ext cx="571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" name="Line"/>
            <p:cNvSpPr/>
            <p:nvPr/>
          </p:nvSpPr>
          <p:spPr>
            <a:xfrm>
              <a:off x="7947114" y="490593"/>
              <a:ext cx="139701" cy="2407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7" fill="norm" stroke="1" extrusionOk="0">
                  <a:moveTo>
                    <a:pt x="0" y="3336"/>
                  </a:moveTo>
                  <a:cubicBezTo>
                    <a:pt x="0" y="1833"/>
                    <a:pt x="0" y="330"/>
                    <a:pt x="655" y="49"/>
                  </a:cubicBezTo>
                  <a:cubicBezTo>
                    <a:pt x="1309" y="-233"/>
                    <a:pt x="2618" y="706"/>
                    <a:pt x="4909" y="3054"/>
                  </a:cubicBezTo>
                  <a:cubicBezTo>
                    <a:pt x="7200" y="5402"/>
                    <a:pt x="10473" y="9158"/>
                    <a:pt x="13418" y="12445"/>
                  </a:cubicBezTo>
                  <a:cubicBezTo>
                    <a:pt x="16364" y="15732"/>
                    <a:pt x="18982" y="18550"/>
                    <a:pt x="21600" y="213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" name="Line"/>
            <p:cNvSpPr/>
            <p:nvPr/>
          </p:nvSpPr>
          <p:spPr>
            <a:xfrm>
              <a:off x="7976971" y="477381"/>
              <a:ext cx="128894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5" h="21600" fill="norm" stroke="1" extrusionOk="0">
                  <a:moveTo>
                    <a:pt x="21215" y="0"/>
                  </a:moveTo>
                  <a:cubicBezTo>
                    <a:pt x="19473" y="0"/>
                    <a:pt x="17731" y="0"/>
                    <a:pt x="15641" y="1005"/>
                  </a:cubicBezTo>
                  <a:cubicBezTo>
                    <a:pt x="13550" y="2009"/>
                    <a:pt x="11112" y="4019"/>
                    <a:pt x="8325" y="7200"/>
                  </a:cubicBezTo>
                  <a:cubicBezTo>
                    <a:pt x="5538" y="10381"/>
                    <a:pt x="2402" y="14735"/>
                    <a:pt x="1009" y="17330"/>
                  </a:cubicBezTo>
                  <a:cubicBezTo>
                    <a:pt x="-385" y="19926"/>
                    <a:pt x="-37" y="20763"/>
                    <a:pt x="31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" name="Line"/>
            <p:cNvSpPr/>
            <p:nvPr/>
          </p:nvSpPr>
          <p:spPr>
            <a:xfrm>
              <a:off x="8150956" y="659279"/>
              <a:ext cx="88259" cy="784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4" h="21068" fill="norm" stroke="1" extrusionOk="0">
                  <a:moveTo>
                    <a:pt x="2930" y="4015"/>
                  </a:moveTo>
                  <a:cubicBezTo>
                    <a:pt x="1901" y="6857"/>
                    <a:pt x="873" y="9700"/>
                    <a:pt x="358" y="12542"/>
                  </a:cubicBezTo>
                  <a:cubicBezTo>
                    <a:pt x="-156" y="15384"/>
                    <a:pt x="-156" y="18226"/>
                    <a:pt x="615" y="17373"/>
                  </a:cubicBezTo>
                  <a:cubicBezTo>
                    <a:pt x="1387" y="16521"/>
                    <a:pt x="2930" y="11973"/>
                    <a:pt x="4473" y="8563"/>
                  </a:cubicBezTo>
                  <a:cubicBezTo>
                    <a:pt x="6015" y="5152"/>
                    <a:pt x="7558" y="2879"/>
                    <a:pt x="9615" y="1457"/>
                  </a:cubicBezTo>
                  <a:cubicBezTo>
                    <a:pt x="11673" y="36"/>
                    <a:pt x="14244" y="-532"/>
                    <a:pt x="15787" y="605"/>
                  </a:cubicBezTo>
                  <a:cubicBezTo>
                    <a:pt x="17330" y="1742"/>
                    <a:pt x="17844" y="4584"/>
                    <a:pt x="18615" y="8279"/>
                  </a:cubicBezTo>
                  <a:cubicBezTo>
                    <a:pt x="19387" y="11973"/>
                    <a:pt x="20415" y="16521"/>
                    <a:pt x="21444" y="210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" name="Line"/>
            <p:cNvSpPr/>
            <p:nvPr/>
          </p:nvSpPr>
          <p:spPr>
            <a:xfrm>
              <a:off x="7915364" y="314398"/>
              <a:ext cx="279401" cy="29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1" y="15429"/>
                    <a:pt x="982" y="9257"/>
                    <a:pt x="2618" y="5400"/>
                  </a:cubicBezTo>
                  <a:cubicBezTo>
                    <a:pt x="4255" y="1543"/>
                    <a:pt x="7036" y="0"/>
                    <a:pt x="10391" y="0"/>
                  </a:cubicBezTo>
                  <a:cubicBezTo>
                    <a:pt x="13745" y="0"/>
                    <a:pt x="17673" y="1543"/>
                    <a:pt x="21600" y="30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" name="Line"/>
            <p:cNvSpPr/>
            <p:nvPr/>
          </p:nvSpPr>
          <p:spPr>
            <a:xfrm>
              <a:off x="8163014" y="261481"/>
              <a:ext cx="87180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2" h="21600" fill="norm" stroke="1" extrusionOk="0">
                  <a:moveTo>
                    <a:pt x="0" y="0"/>
                  </a:moveTo>
                  <a:cubicBezTo>
                    <a:pt x="6171" y="1309"/>
                    <a:pt x="12343" y="2618"/>
                    <a:pt x="16200" y="3927"/>
                  </a:cubicBezTo>
                  <a:cubicBezTo>
                    <a:pt x="20057" y="5236"/>
                    <a:pt x="21600" y="6545"/>
                    <a:pt x="21086" y="8509"/>
                  </a:cubicBezTo>
                  <a:cubicBezTo>
                    <a:pt x="20571" y="10473"/>
                    <a:pt x="18000" y="13091"/>
                    <a:pt x="15429" y="14891"/>
                  </a:cubicBezTo>
                  <a:cubicBezTo>
                    <a:pt x="12857" y="16691"/>
                    <a:pt x="10286" y="17673"/>
                    <a:pt x="8743" y="18655"/>
                  </a:cubicBezTo>
                  <a:cubicBezTo>
                    <a:pt x="7200" y="19636"/>
                    <a:pt x="6686" y="20618"/>
                    <a:pt x="617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" name="Line"/>
            <p:cNvSpPr/>
            <p:nvPr/>
          </p:nvSpPr>
          <p:spPr>
            <a:xfrm>
              <a:off x="8385264" y="451981"/>
              <a:ext cx="104232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6" h="21600" fill="norm" stroke="1" extrusionOk="0">
                  <a:moveTo>
                    <a:pt x="0" y="0"/>
                  </a:moveTo>
                  <a:cubicBezTo>
                    <a:pt x="3812" y="565"/>
                    <a:pt x="7624" y="1129"/>
                    <a:pt x="11435" y="2894"/>
                  </a:cubicBezTo>
                  <a:cubicBezTo>
                    <a:pt x="15247" y="4659"/>
                    <a:pt x="19059" y="7624"/>
                    <a:pt x="20329" y="10447"/>
                  </a:cubicBezTo>
                  <a:cubicBezTo>
                    <a:pt x="21600" y="13271"/>
                    <a:pt x="20329" y="15953"/>
                    <a:pt x="19059" y="17647"/>
                  </a:cubicBezTo>
                  <a:cubicBezTo>
                    <a:pt x="17788" y="19341"/>
                    <a:pt x="16518" y="20047"/>
                    <a:pt x="15035" y="20612"/>
                  </a:cubicBezTo>
                  <a:cubicBezTo>
                    <a:pt x="13553" y="21176"/>
                    <a:pt x="11859" y="21600"/>
                    <a:pt x="10165" y="21600"/>
                  </a:cubicBezTo>
                  <a:cubicBezTo>
                    <a:pt x="8471" y="21600"/>
                    <a:pt x="6776" y="21176"/>
                    <a:pt x="5082" y="207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" name="Line"/>
            <p:cNvSpPr/>
            <p:nvPr/>
          </p:nvSpPr>
          <p:spPr>
            <a:xfrm>
              <a:off x="8480514" y="311698"/>
              <a:ext cx="160395" cy="5938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7" h="21412" fill="norm" stroke="1" extrusionOk="0">
                  <a:moveTo>
                    <a:pt x="5891" y="479"/>
                  </a:moveTo>
                  <a:cubicBezTo>
                    <a:pt x="9257" y="173"/>
                    <a:pt x="12623" y="-132"/>
                    <a:pt x="15288" y="59"/>
                  </a:cubicBezTo>
                  <a:cubicBezTo>
                    <a:pt x="17953" y="250"/>
                    <a:pt x="19917" y="937"/>
                    <a:pt x="20758" y="1852"/>
                  </a:cubicBezTo>
                  <a:cubicBezTo>
                    <a:pt x="21600" y="2768"/>
                    <a:pt x="21319" y="3913"/>
                    <a:pt x="20338" y="5058"/>
                  </a:cubicBezTo>
                  <a:cubicBezTo>
                    <a:pt x="19356" y="6203"/>
                    <a:pt x="17673" y="7348"/>
                    <a:pt x="16691" y="8111"/>
                  </a:cubicBezTo>
                  <a:cubicBezTo>
                    <a:pt x="15709" y="8874"/>
                    <a:pt x="15429" y="9256"/>
                    <a:pt x="15849" y="9561"/>
                  </a:cubicBezTo>
                  <a:cubicBezTo>
                    <a:pt x="16270" y="9867"/>
                    <a:pt x="17392" y="10096"/>
                    <a:pt x="17673" y="10439"/>
                  </a:cubicBezTo>
                  <a:cubicBezTo>
                    <a:pt x="17953" y="10782"/>
                    <a:pt x="17392" y="11240"/>
                    <a:pt x="17392" y="12195"/>
                  </a:cubicBezTo>
                  <a:cubicBezTo>
                    <a:pt x="17392" y="13149"/>
                    <a:pt x="17953" y="14599"/>
                    <a:pt x="18374" y="15896"/>
                  </a:cubicBezTo>
                  <a:cubicBezTo>
                    <a:pt x="18795" y="17194"/>
                    <a:pt x="19075" y="18339"/>
                    <a:pt x="19216" y="19102"/>
                  </a:cubicBezTo>
                  <a:cubicBezTo>
                    <a:pt x="19356" y="19865"/>
                    <a:pt x="19356" y="20247"/>
                    <a:pt x="18935" y="20590"/>
                  </a:cubicBezTo>
                  <a:cubicBezTo>
                    <a:pt x="18514" y="20934"/>
                    <a:pt x="17673" y="21239"/>
                    <a:pt x="14447" y="21354"/>
                  </a:cubicBezTo>
                  <a:cubicBezTo>
                    <a:pt x="11221" y="21468"/>
                    <a:pt x="5610" y="21392"/>
                    <a:pt x="0" y="213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" name="Line"/>
            <p:cNvSpPr/>
            <p:nvPr/>
          </p:nvSpPr>
          <p:spPr>
            <a:xfrm>
              <a:off x="2962364" y="993848"/>
              <a:ext cx="128132" cy="547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496" fill="norm" stroke="1" extrusionOk="0">
                  <a:moveTo>
                    <a:pt x="0" y="1662"/>
                  </a:moveTo>
                  <a:cubicBezTo>
                    <a:pt x="6020" y="831"/>
                    <a:pt x="12039" y="0"/>
                    <a:pt x="15934" y="0"/>
                  </a:cubicBezTo>
                  <a:cubicBezTo>
                    <a:pt x="19830" y="0"/>
                    <a:pt x="21600" y="831"/>
                    <a:pt x="21423" y="2908"/>
                  </a:cubicBezTo>
                  <a:cubicBezTo>
                    <a:pt x="21246" y="4985"/>
                    <a:pt x="19121" y="8308"/>
                    <a:pt x="16111" y="11215"/>
                  </a:cubicBezTo>
                  <a:cubicBezTo>
                    <a:pt x="13102" y="14123"/>
                    <a:pt x="9207" y="16615"/>
                    <a:pt x="6020" y="18277"/>
                  </a:cubicBezTo>
                  <a:cubicBezTo>
                    <a:pt x="2833" y="19938"/>
                    <a:pt x="354" y="20769"/>
                    <a:pt x="708" y="21185"/>
                  </a:cubicBezTo>
                  <a:cubicBezTo>
                    <a:pt x="1062" y="21600"/>
                    <a:pt x="4249" y="21600"/>
                    <a:pt x="8144" y="21185"/>
                  </a:cubicBezTo>
                  <a:cubicBezTo>
                    <a:pt x="12039" y="20769"/>
                    <a:pt x="16643" y="19938"/>
                    <a:pt x="21246" y="191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" name="Line"/>
            <p:cNvSpPr/>
            <p:nvPr/>
          </p:nvSpPr>
          <p:spPr>
            <a:xfrm>
              <a:off x="3013164" y="1061581"/>
              <a:ext cx="12701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4097"/>
                    <a:pt x="7200" y="8193"/>
                    <a:pt x="10800" y="11793"/>
                  </a:cubicBezTo>
                  <a:cubicBezTo>
                    <a:pt x="14400" y="15393"/>
                    <a:pt x="18000" y="1849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" name="Line"/>
            <p:cNvSpPr/>
            <p:nvPr/>
          </p:nvSpPr>
          <p:spPr>
            <a:xfrm>
              <a:off x="2968714" y="1366381"/>
              <a:ext cx="571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5600"/>
                    <a:pt x="4800" y="11200"/>
                    <a:pt x="8400" y="14800"/>
                  </a:cubicBezTo>
                  <a:cubicBezTo>
                    <a:pt x="12000" y="18400"/>
                    <a:pt x="16800" y="20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" name="Line"/>
            <p:cNvSpPr/>
            <p:nvPr/>
          </p:nvSpPr>
          <p:spPr>
            <a:xfrm>
              <a:off x="3013164" y="1404481"/>
              <a:ext cx="635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" name="Line"/>
            <p:cNvSpPr/>
            <p:nvPr/>
          </p:nvSpPr>
          <p:spPr>
            <a:xfrm>
              <a:off x="2379611" y="1710765"/>
              <a:ext cx="150954" cy="4464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490" fill="norm" stroke="1" extrusionOk="0">
                  <a:moveTo>
                    <a:pt x="21395" y="846"/>
                  </a:moveTo>
                  <a:cubicBezTo>
                    <a:pt x="20195" y="540"/>
                    <a:pt x="18995" y="235"/>
                    <a:pt x="17645" y="82"/>
                  </a:cubicBezTo>
                  <a:cubicBezTo>
                    <a:pt x="16295" y="-71"/>
                    <a:pt x="14795" y="-71"/>
                    <a:pt x="13145" y="642"/>
                  </a:cubicBezTo>
                  <a:cubicBezTo>
                    <a:pt x="11495" y="1355"/>
                    <a:pt x="9695" y="2782"/>
                    <a:pt x="9245" y="4004"/>
                  </a:cubicBezTo>
                  <a:cubicBezTo>
                    <a:pt x="8795" y="5227"/>
                    <a:pt x="9695" y="6246"/>
                    <a:pt x="10745" y="7571"/>
                  </a:cubicBezTo>
                  <a:cubicBezTo>
                    <a:pt x="11795" y="8895"/>
                    <a:pt x="12995" y="10525"/>
                    <a:pt x="12995" y="11595"/>
                  </a:cubicBezTo>
                  <a:cubicBezTo>
                    <a:pt x="12995" y="12665"/>
                    <a:pt x="11795" y="13174"/>
                    <a:pt x="10445" y="13429"/>
                  </a:cubicBezTo>
                  <a:cubicBezTo>
                    <a:pt x="9095" y="13684"/>
                    <a:pt x="7595" y="13684"/>
                    <a:pt x="6695" y="13429"/>
                  </a:cubicBezTo>
                  <a:cubicBezTo>
                    <a:pt x="5795" y="13174"/>
                    <a:pt x="5495" y="12665"/>
                    <a:pt x="5945" y="12614"/>
                  </a:cubicBezTo>
                  <a:cubicBezTo>
                    <a:pt x="6395" y="12563"/>
                    <a:pt x="7595" y="12971"/>
                    <a:pt x="7595" y="13735"/>
                  </a:cubicBezTo>
                  <a:cubicBezTo>
                    <a:pt x="7595" y="14499"/>
                    <a:pt x="6395" y="15620"/>
                    <a:pt x="4895" y="16638"/>
                  </a:cubicBezTo>
                  <a:cubicBezTo>
                    <a:pt x="3395" y="17657"/>
                    <a:pt x="1595" y="18574"/>
                    <a:pt x="695" y="19338"/>
                  </a:cubicBezTo>
                  <a:cubicBezTo>
                    <a:pt x="-205" y="20103"/>
                    <a:pt x="-205" y="20714"/>
                    <a:pt x="545" y="21071"/>
                  </a:cubicBezTo>
                  <a:cubicBezTo>
                    <a:pt x="1295" y="21427"/>
                    <a:pt x="2795" y="21529"/>
                    <a:pt x="4745" y="21478"/>
                  </a:cubicBezTo>
                  <a:cubicBezTo>
                    <a:pt x="6695" y="21427"/>
                    <a:pt x="9095" y="21223"/>
                    <a:pt x="11495" y="210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" name="Line"/>
            <p:cNvSpPr/>
            <p:nvPr/>
          </p:nvSpPr>
          <p:spPr>
            <a:xfrm>
              <a:off x="2562314" y="1880731"/>
              <a:ext cx="16510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323" y="3600"/>
                    <a:pt x="6646" y="7200"/>
                    <a:pt x="10246" y="10800"/>
                  </a:cubicBezTo>
                  <a:cubicBezTo>
                    <a:pt x="13846" y="14400"/>
                    <a:pt x="17723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" name="Line"/>
            <p:cNvSpPr/>
            <p:nvPr/>
          </p:nvSpPr>
          <p:spPr>
            <a:xfrm>
              <a:off x="2606764" y="1880731"/>
              <a:ext cx="12065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053" y="3789"/>
                    <a:pt x="12505" y="7579"/>
                    <a:pt x="8905" y="10989"/>
                  </a:cubicBezTo>
                  <a:cubicBezTo>
                    <a:pt x="5305" y="14400"/>
                    <a:pt x="2653" y="17432"/>
                    <a:pt x="1326" y="19137"/>
                  </a:cubicBezTo>
                  <a:cubicBezTo>
                    <a:pt x="0" y="20842"/>
                    <a:pt x="0" y="2122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" name="Line"/>
            <p:cNvSpPr/>
            <p:nvPr/>
          </p:nvSpPr>
          <p:spPr>
            <a:xfrm>
              <a:off x="2778214" y="2077581"/>
              <a:ext cx="1" cy="825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" name="Line"/>
            <p:cNvSpPr/>
            <p:nvPr/>
          </p:nvSpPr>
          <p:spPr>
            <a:xfrm>
              <a:off x="2835364" y="1721981"/>
              <a:ext cx="127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" name="Line"/>
            <p:cNvSpPr/>
            <p:nvPr/>
          </p:nvSpPr>
          <p:spPr>
            <a:xfrm>
              <a:off x="2930614" y="2109331"/>
              <a:ext cx="635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" name="Line"/>
            <p:cNvSpPr/>
            <p:nvPr/>
          </p:nvSpPr>
          <p:spPr>
            <a:xfrm>
              <a:off x="3248114" y="1861681"/>
              <a:ext cx="13335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829" y="4800"/>
                    <a:pt x="11657" y="9600"/>
                    <a:pt x="15257" y="13200"/>
                  </a:cubicBezTo>
                  <a:cubicBezTo>
                    <a:pt x="18857" y="16800"/>
                    <a:pt x="20229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" name="Line"/>
            <p:cNvSpPr/>
            <p:nvPr/>
          </p:nvSpPr>
          <p:spPr>
            <a:xfrm>
              <a:off x="3255170" y="1836281"/>
              <a:ext cx="164395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5" h="21600" fill="norm" stroke="1" extrusionOk="0">
                  <a:moveTo>
                    <a:pt x="21235" y="0"/>
                  </a:moveTo>
                  <a:cubicBezTo>
                    <a:pt x="15767" y="3600"/>
                    <a:pt x="10298" y="7200"/>
                    <a:pt x="6607" y="10371"/>
                  </a:cubicBezTo>
                  <a:cubicBezTo>
                    <a:pt x="2916" y="13543"/>
                    <a:pt x="1002" y="16286"/>
                    <a:pt x="319" y="18086"/>
                  </a:cubicBezTo>
                  <a:cubicBezTo>
                    <a:pt x="-365" y="19886"/>
                    <a:pt x="182" y="20743"/>
                    <a:pt x="72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" name="Line"/>
            <p:cNvSpPr/>
            <p:nvPr/>
          </p:nvSpPr>
          <p:spPr>
            <a:xfrm>
              <a:off x="3444964" y="2058531"/>
              <a:ext cx="190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" name="Line"/>
            <p:cNvSpPr/>
            <p:nvPr/>
          </p:nvSpPr>
          <p:spPr>
            <a:xfrm>
              <a:off x="3508464" y="1742211"/>
              <a:ext cx="82551" cy="940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3" fill="norm" stroke="1" extrusionOk="0">
                  <a:moveTo>
                    <a:pt x="0" y="5493"/>
                  </a:moveTo>
                  <a:cubicBezTo>
                    <a:pt x="1662" y="3573"/>
                    <a:pt x="3323" y="1653"/>
                    <a:pt x="5538" y="693"/>
                  </a:cubicBezTo>
                  <a:cubicBezTo>
                    <a:pt x="7754" y="-267"/>
                    <a:pt x="10523" y="-267"/>
                    <a:pt x="11908" y="933"/>
                  </a:cubicBezTo>
                  <a:cubicBezTo>
                    <a:pt x="13292" y="2133"/>
                    <a:pt x="13292" y="4533"/>
                    <a:pt x="12462" y="6693"/>
                  </a:cubicBezTo>
                  <a:cubicBezTo>
                    <a:pt x="11631" y="8853"/>
                    <a:pt x="9969" y="10773"/>
                    <a:pt x="7477" y="12453"/>
                  </a:cubicBezTo>
                  <a:cubicBezTo>
                    <a:pt x="4985" y="14133"/>
                    <a:pt x="1662" y="15573"/>
                    <a:pt x="1938" y="16533"/>
                  </a:cubicBezTo>
                  <a:cubicBezTo>
                    <a:pt x="2215" y="17493"/>
                    <a:pt x="6092" y="17973"/>
                    <a:pt x="9969" y="18693"/>
                  </a:cubicBezTo>
                  <a:cubicBezTo>
                    <a:pt x="13846" y="19413"/>
                    <a:pt x="17723" y="20373"/>
                    <a:pt x="21600" y="213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" name="Line"/>
            <p:cNvSpPr/>
            <p:nvPr/>
          </p:nvSpPr>
          <p:spPr>
            <a:xfrm>
              <a:off x="3705314" y="2115681"/>
              <a:ext cx="508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" name="Line"/>
            <p:cNvSpPr/>
            <p:nvPr/>
          </p:nvSpPr>
          <p:spPr>
            <a:xfrm>
              <a:off x="4143464" y="2090281"/>
              <a:ext cx="2095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64" y="19200"/>
                    <a:pt x="8727" y="16800"/>
                    <a:pt x="12327" y="13200"/>
                  </a:cubicBezTo>
                  <a:cubicBezTo>
                    <a:pt x="15927" y="9600"/>
                    <a:pt x="18764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" name="Line"/>
            <p:cNvSpPr/>
            <p:nvPr/>
          </p:nvSpPr>
          <p:spPr>
            <a:xfrm>
              <a:off x="4429214" y="2064881"/>
              <a:ext cx="889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" name="Line"/>
            <p:cNvSpPr/>
            <p:nvPr/>
          </p:nvSpPr>
          <p:spPr>
            <a:xfrm>
              <a:off x="4537164" y="2147431"/>
              <a:ext cx="508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" name="Line"/>
            <p:cNvSpPr/>
            <p:nvPr/>
          </p:nvSpPr>
          <p:spPr>
            <a:xfrm>
              <a:off x="4854664" y="1741973"/>
              <a:ext cx="234951" cy="3356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0" fill="norm" stroke="1" extrusionOk="0">
                  <a:moveTo>
                    <a:pt x="0" y="755"/>
                  </a:moveTo>
                  <a:cubicBezTo>
                    <a:pt x="778" y="348"/>
                    <a:pt x="1557" y="-60"/>
                    <a:pt x="2238" y="8"/>
                  </a:cubicBezTo>
                  <a:cubicBezTo>
                    <a:pt x="2919" y="76"/>
                    <a:pt x="3503" y="619"/>
                    <a:pt x="5059" y="2521"/>
                  </a:cubicBezTo>
                  <a:cubicBezTo>
                    <a:pt x="6616" y="4423"/>
                    <a:pt x="9146" y="7683"/>
                    <a:pt x="12065" y="11080"/>
                  </a:cubicBezTo>
                  <a:cubicBezTo>
                    <a:pt x="14984" y="14476"/>
                    <a:pt x="18292" y="18008"/>
                    <a:pt x="21600" y="215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" name="Line"/>
            <p:cNvSpPr/>
            <p:nvPr/>
          </p:nvSpPr>
          <p:spPr>
            <a:xfrm>
              <a:off x="4911814" y="1760081"/>
              <a:ext cx="127001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4292"/>
                    <a:pt x="14400" y="8585"/>
                    <a:pt x="10800" y="12185"/>
                  </a:cubicBezTo>
                  <a:cubicBezTo>
                    <a:pt x="7200" y="15785"/>
                    <a:pt x="3600" y="1869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" name="Line"/>
            <p:cNvSpPr/>
            <p:nvPr/>
          </p:nvSpPr>
          <p:spPr>
            <a:xfrm>
              <a:off x="5140414" y="2014081"/>
              <a:ext cx="190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" name="Line"/>
            <p:cNvSpPr/>
            <p:nvPr/>
          </p:nvSpPr>
          <p:spPr>
            <a:xfrm>
              <a:off x="5184864" y="1563231"/>
              <a:ext cx="635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" name="Line"/>
            <p:cNvSpPr/>
            <p:nvPr/>
          </p:nvSpPr>
          <p:spPr>
            <a:xfrm>
              <a:off x="5205707" y="1607681"/>
              <a:ext cx="55358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75" h="21600" fill="norm" stroke="1" extrusionOk="0">
                  <a:moveTo>
                    <a:pt x="17861" y="0"/>
                  </a:moveTo>
                  <a:cubicBezTo>
                    <a:pt x="12461" y="2965"/>
                    <a:pt x="7061" y="5929"/>
                    <a:pt x="3589" y="9318"/>
                  </a:cubicBezTo>
                  <a:cubicBezTo>
                    <a:pt x="118" y="12706"/>
                    <a:pt x="-1425" y="16518"/>
                    <a:pt x="1661" y="18635"/>
                  </a:cubicBezTo>
                  <a:cubicBezTo>
                    <a:pt x="4746" y="20753"/>
                    <a:pt x="12461" y="21176"/>
                    <a:pt x="2017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" name="Line"/>
            <p:cNvSpPr/>
            <p:nvPr/>
          </p:nvSpPr>
          <p:spPr>
            <a:xfrm>
              <a:off x="5273764" y="1728331"/>
              <a:ext cx="108491" cy="4881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0" h="21565" fill="norm" stroke="1" extrusionOk="0">
                  <a:moveTo>
                    <a:pt x="17446" y="0"/>
                  </a:moveTo>
                  <a:cubicBezTo>
                    <a:pt x="19108" y="281"/>
                    <a:pt x="20769" y="561"/>
                    <a:pt x="21185" y="1262"/>
                  </a:cubicBezTo>
                  <a:cubicBezTo>
                    <a:pt x="21600" y="1964"/>
                    <a:pt x="20769" y="3086"/>
                    <a:pt x="19108" y="4488"/>
                  </a:cubicBezTo>
                  <a:cubicBezTo>
                    <a:pt x="17446" y="5891"/>
                    <a:pt x="14954" y="7574"/>
                    <a:pt x="13292" y="8649"/>
                  </a:cubicBezTo>
                  <a:cubicBezTo>
                    <a:pt x="11631" y="9725"/>
                    <a:pt x="10800" y="10192"/>
                    <a:pt x="10800" y="10940"/>
                  </a:cubicBezTo>
                  <a:cubicBezTo>
                    <a:pt x="10800" y="11688"/>
                    <a:pt x="11631" y="12717"/>
                    <a:pt x="12462" y="14073"/>
                  </a:cubicBezTo>
                  <a:cubicBezTo>
                    <a:pt x="13292" y="15429"/>
                    <a:pt x="14123" y="17112"/>
                    <a:pt x="14538" y="18187"/>
                  </a:cubicBezTo>
                  <a:cubicBezTo>
                    <a:pt x="14954" y="19262"/>
                    <a:pt x="14954" y="19730"/>
                    <a:pt x="14538" y="20197"/>
                  </a:cubicBezTo>
                  <a:cubicBezTo>
                    <a:pt x="14123" y="20665"/>
                    <a:pt x="13292" y="21132"/>
                    <a:pt x="11838" y="21366"/>
                  </a:cubicBezTo>
                  <a:cubicBezTo>
                    <a:pt x="10385" y="21600"/>
                    <a:pt x="8308" y="21600"/>
                    <a:pt x="6231" y="21506"/>
                  </a:cubicBezTo>
                  <a:cubicBezTo>
                    <a:pt x="4154" y="21413"/>
                    <a:pt x="2077" y="21226"/>
                    <a:pt x="0" y="210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" name="Line"/>
            <p:cNvSpPr/>
            <p:nvPr/>
          </p:nvSpPr>
          <p:spPr>
            <a:xfrm>
              <a:off x="2676614" y="2610981"/>
              <a:ext cx="114301" cy="103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88" fill="norm" stroke="1" extrusionOk="0">
                  <a:moveTo>
                    <a:pt x="0" y="0"/>
                  </a:moveTo>
                  <a:cubicBezTo>
                    <a:pt x="1600" y="4752"/>
                    <a:pt x="3200" y="9504"/>
                    <a:pt x="5000" y="13392"/>
                  </a:cubicBezTo>
                  <a:cubicBezTo>
                    <a:pt x="6800" y="17280"/>
                    <a:pt x="8800" y="20304"/>
                    <a:pt x="10400" y="20952"/>
                  </a:cubicBezTo>
                  <a:cubicBezTo>
                    <a:pt x="12000" y="21600"/>
                    <a:pt x="13200" y="19872"/>
                    <a:pt x="14200" y="17064"/>
                  </a:cubicBezTo>
                  <a:cubicBezTo>
                    <a:pt x="15200" y="14256"/>
                    <a:pt x="16000" y="10368"/>
                    <a:pt x="16800" y="7344"/>
                  </a:cubicBezTo>
                  <a:cubicBezTo>
                    <a:pt x="17600" y="4320"/>
                    <a:pt x="18400" y="2160"/>
                    <a:pt x="19200" y="1080"/>
                  </a:cubicBezTo>
                  <a:cubicBezTo>
                    <a:pt x="20000" y="0"/>
                    <a:pt x="208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" name="Line"/>
            <p:cNvSpPr/>
            <p:nvPr/>
          </p:nvSpPr>
          <p:spPr>
            <a:xfrm>
              <a:off x="2816314" y="2602832"/>
              <a:ext cx="120651" cy="1247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63" fill="norm" stroke="1" extrusionOk="0">
                  <a:moveTo>
                    <a:pt x="0" y="11986"/>
                  </a:moveTo>
                  <a:cubicBezTo>
                    <a:pt x="3411" y="10216"/>
                    <a:pt x="6821" y="8445"/>
                    <a:pt x="9284" y="6321"/>
                  </a:cubicBezTo>
                  <a:cubicBezTo>
                    <a:pt x="11747" y="4196"/>
                    <a:pt x="13263" y="1718"/>
                    <a:pt x="13074" y="655"/>
                  </a:cubicBezTo>
                  <a:cubicBezTo>
                    <a:pt x="12884" y="-407"/>
                    <a:pt x="10989" y="-53"/>
                    <a:pt x="9474" y="832"/>
                  </a:cubicBezTo>
                  <a:cubicBezTo>
                    <a:pt x="7958" y="1718"/>
                    <a:pt x="6821" y="3134"/>
                    <a:pt x="6063" y="5613"/>
                  </a:cubicBezTo>
                  <a:cubicBezTo>
                    <a:pt x="5305" y="8091"/>
                    <a:pt x="4926" y="11632"/>
                    <a:pt x="6442" y="14465"/>
                  </a:cubicBezTo>
                  <a:cubicBezTo>
                    <a:pt x="7958" y="17298"/>
                    <a:pt x="11368" y="19423"/>
                    <a:pt x="14211" y="20308"/>
                  </a:cubicBezTo>
                  <a:cubicBezTo>
                    <a:pt x="17053" y="21193"/>
                    <a:pt x="19326" y="20839"/>
                    <a:pt x="21600" y="204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" name="Line"/>
            <p:cNvSpPr/>
            <p:nvPr/>
          </p:nvSpPr>
          <p:spPr>
            <a:xfrm>
              <a:off x="2989415" y="2611687"/>
              <a:ext cx="93600" cy="843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6" h="20483" fill="norm" stroke="1" extrusionOk="0">
                  <a:moveTo>
                    <a:pt x="18346" y="1371"/>
                  </a:moveTo>
                  <a:cubicBezTo>
                    <a:pt x="15946" y="343"/>
                    <a:pt x="13546" y="-686"/>
                    <a:pt x="10426" y="600"/>
                  </a:cubicBezTo>
                  <a:cubicBezTo>
                    <a:pt x="7306" y="1885"/>
                    <a:pt x="3466" y="5485"/>
                    <a:pt x="1546" y="9085"/>
                  </a:cubicBezTo>
                  <a:cubicBezTo>
                    <a:pt x="-374" y="12685"/>
                    <a:pt x="-374" y="16285"/>
                    <a:pt x="826" y="18343"/>
                  </a:cubicBezTo>
                  <a:cubicBezTo>
                    <a:pt x="2026" y="20400"/>
                    <a:pt x="4426" y="20914"/>
                    <a:pt x="8026" y="20143"/>
                  </a:cubicBezTo>
                  <a:cubicBezTo>
                    <a:pt x="11626" y="19371"/>
                    <a:pt x="16426" y="17314"/>
                    <a:pt x="21226" y="152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" name="Line"/>
            <p:cNvSpPr/>
            <p:nvPr/>
          </p:nvSpPr>
          <p:spPr>
            <a:xfrm>
              <a:off x="3155775" y="2433181"/>
              <a:ext cx="35190" cy="2824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4" h="21349" fill="norm" stroke="1" extrusionOk="0">
                  <a:moveTo>
                    <a:pt x="17312" y="0"/>
                  </a:moveTo>
                  <a:cubicBezTo>
                    <a:pt x="12230" y="3040"/>
                    <a:pt x="7148" y="6080"/>
                    <a:pt x="3971" y="9120"/>
                  </a:cubicBezTo>
                  <a:cubicBezTo>
                    <a:pt x="795" y="12160"/>
                    <a:pt x="-476" y="15200"/>
                    <a:pt x="159" y="17360"/>
                  </a:cubicBezTo>
                  <a:cubicBezTo>
                    <a:pt x="795" y="19520"/>
                    <a:pt x="3336" y="20800"/>
                    <a:pt x="7148" y="21200"/>
                  </a:cubicBezTo>
                  <a:cubicBezTo>
                    <a:pt x="10959" y="21600"/>
                    <a:pt x="16042" y="21120"/>
                    <a:pt x="21124" y="206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" name="Line"/>
            <p:cNvSpPr/>
            <p:nvPr/>
          </p:nvSpPr>
          <p:spPr>
            <a:xfrm>
              <a:off x="3152864" y="2598281"/>
              <a:ext cx="228601" cy="1103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4" fill="norm" stroke="1" extrusionOk="0">
                  <a:moveTo>
                    <a:pt x="0" y="2445"/>
                  </a:moveTo>
                  <a:cubicBezTo>
                    <a:pt x="2000" y="2038"/>
                    <a:pt x="4000" y="1630"/>
                    <a:pt x="5900" y="1223"/>
                  </a:cubicBezTo>
                  <a:cubicBezTo>
                    <a:pt x="7800" y="815"/>
                    <a:pt x="9600" y="408"/>
                    <a:pt x="9800" y="815"/>
                  </a:cubicBezTo>
                  <a:cubicBezTo>
                    <a:pt x="10000" y="1223"/>
                    <a:pt x="8600" y="2445"/>
                    <a:pt x="7700" y="4075"/>
                  </a:cubicBezTo>
                  <a:cubicBezTo>
                    <a:pt x="6800" y="5706"/>
                    <a:pt x="6400" y="7743"/>
                    <a:pt x="6100" y="9985"/>
                  </a:cubicBezTo>
                  <a:cubicBezTo>
                    <a:pt x="5800" y="12226"/>
                    <a:pt x="5600" y="14672"/>
                    <a:pt x="5900" y="16506"/>
                  </a:cubicBezTo>
                  <a:cubicBezTo>
                    <a:pt x="6200" y="18340"/>
                    <a:pt x="7000" y="19562"/>
                    <a:pt x="8200" y="18951"/>
                  </a:cubicBezTo>
                  <a:cubicBezTo>
                    <a:pt x="9400" y="18340"/>
                    <a:pt x="11000" y="15894"/>
                    <a:pt x="11800" y="13653"/>
                  </a:cubicBezTo>
                  <a:cubicBezTo>
                    <a:pt x="12600" y="11411"/>
                    <a:pt x="12600" y="9374"/>
                    <a:pt x="12300" y="7540"/>
                  </a:cubicBezTo>
                  <a:cubicBezTo>
                    <a:pt x="12000" y="5706"/>
                    <a:pt x="11400" y="4075"/>
                    <a:pt x="11600" y="3260"/>
                  </a:cubicBezTo>
                  <a:cubicBezTo>
                    <a:pt x="11800" y="2445"/>
                    <a:pt x="12800" y="2445"/>
                    <a:pt x="13700" y="3057"/>
                  </a:cubicBezTo>
                  <a:cubicBezTo>
                    <a:pt x="14600" y="3668"/>
                    <a:pt x="15400" y="4891"/>
                    <a:pt x="16100" y="7540"/>
                  </a:cubicBezTo>
                  <a:cubicBezTo>
                    <a:pt x="16800" y="10189"/>
                    <a:pt x="17400" y="14264"/>
                    <a:pt x="17300" y="17117"/>
                  </a:cubicBezTo>
                  <a:cubicBezTo>
                    <a:pt x="17200" y="19970"/>
                    <a:pt x="16400" y="21600"/>
                    <a:pt x="16000" y="21192"/>
                  </a:cubicBezTo>
                  <a:cubicBezTo>
                    <a:pt x="15600" y="20785"/>
                    <a:pt x="15600" y="18340"/>
                    <a:pt x="16600" y="14468"/>
                  </a:cubicBezTo>
                  <a:cubicBezTo>
                    <a:pt x="17600" y="10596"/>
                    <a:pt x="19600" y="529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" name="Line"/>
            <p:cNvSpPr/>
            <p:nvPr/>
          </p:nvSpPr>
          <p:spPr>
            <a:xfrm>
              <a:off x="2685295" y="-1"/>
              <a:ext cx="680483" cy="4867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2" h="21501" fill="norm" stroke="1" extrusionOk="0">
                  <a:moveTo>
                    <a:pt x="13327" y="2013"/>
                  </a:moveTo>
                  <a:cubicBezTo>
                    <a:pt x="13127" y="1546"/>
                    <a:pt x="12927" y="1078"/>
                    <a:pt x="12627" y="844"/>
                  </a:cubicBezTo>
                  <a:cubicBezTo>
                    <a:pt x="12327" y="611"/>
                    <a:pt x="11927" y="611"/>
                    <a:pt x="11127" y="564"/>
                  </a:cubicBezTo>
                  <a:cubicBezTo>
                    <a:pt x="10327" y="517"/>
                    <a:pt x="9127" y="424"/>
                    <a:pt x="7960" y="704"/>
                  </a:cubicBezTo>
                  <a:cubicBezTo>
                    <a:pt x="6794" y="985"/>
                    <a:pt x="5660" y="1639"/>
                    <a:pt x="4494" y="2808"/>
                  </a:cubicBezTo>
                  <a:cubicBezTo>
                    <a:pt x="3327" y="3977"/>
                    <a:pt x="2127" y="5660"/>
                    <a:pt x="1327" y="7296"/>
                  </a:cubicBezTo>
                  <a:cubicBezTo>
                    <a:pt x="527" y="8933"/>
                    <a:pt x="127" y="10522"/>
                    <a:pt x="27" y="12252"/>
                  </a:cubicBezTo>
                  <a:cubicBezTo>
                    <a:pt x="-73" y="13982"/>
                    <a:pt x="127" y="15852"/>
                    <a:pt x="327" y="17301"/>
                  </a:cubicBezTo>
                  <a:cubicBezTo>
                    <a:pt x="527" y="18751"/>
                    <a:pt x="727" y="19779"/>
                    <a:pt x="1160" y="20434"/>
                  </a:cubicBezTo>
                  <a:cubicBezTo>
                    <a:pt x="1594" y="21088"/>
                    <a:pt x="2260" y="21369"/>
                    <a:pt x="3394" y="21462"/>
                  </a:cubicBezTo>
                  <a:cubicBezTo>
                    <a:pt x="4527" y="21556"/>
                    <a:pt x="6127" y="21462"/>
                    <a:pt x="7827" y="21322"/>
                  </a:cubicBezTo>
                  <a:cubicBezTo>
                    <a:pt x="9527" y="21182"/>
                    <a:pt x="11327" y="20995"/>
                    <a:pt x="13027" y="20481"/>
                  </a:cubicBezTo>
                  <a:cubicBezTo>
                    <a:pt x="14727" y="19966"/>
                    <a:pt x="16327" y="19125"/>
                    <a:pt x="17660" y="17769"/>
                  </a:cubicBezTo>
                  <a:cubicBezTo>
                    <a:pt x="18994" y="16413"/>
                    <a:pt x="20060" y="14543"/>
                    <a:pt x="20694" y="12533"/>
                  </a:cubicBezTo>
                  <a:cubicBezTo>
                    <a:pt x="21327" y="10522"/>
                    <a:pt x="21527" y="8372"/>
                    <a:pt x="21394" y="6455"/>
                  </a:cubicBezTo>
                  <a:cubicBezTo>
                    <a:pt x="21260" y="4538"/>
                    <a:pt x="20794" y="2855"/>
                    <a:pt x="19760" y="1733"/>
                  </a:cubicBezTo>
                  <a:cubicBezTo>
                    <a:pt x="18727" y="611"/>
                    <a:pt x="17127" y="50"/>
                    <a:pt x="15060" y="3"/>
                  </a:cubicBezTo>
                  <a:cubicBezTo>
                    <a:pt x="12994" y="-44"/>
                    <a:pt x="10460" y="424"/>
                    <a:pt x="7927" y="89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" name="Line"/>
            <p:cNvSpPr/>
            <p:nvPr/>
          </p:nvSpPr>
          <p:spPr>
            <a:xfrm>
              <a:off x="1562032" y="1315581"/>
              <a:ext cx="4331003" cy="15109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9" h="21595" fill="norm" stroke="1" extrusionOk="0">
                  <a:moveTo>
                    <a:pt x="13760" y="1543"/>
                  </a:moveTo>
                  <a:cubicBezTo>
                    <a:pt x="13728" y="1422"/>
                    <a:pt x="13696" y="1301"/>
                    <a:pt x="13560" y="1271"/>
                  </a:cubicBezTo>
                  <a:cubicBezTo>
                    <a:pt x="13423" y="1240"/>
                    <a:pt x="13180" y="1301"/>
                    <a:pt x="12859" y="1376"/>
                  </a:cubicBezTo>
                  <a:cubicBezTo>
                    <a:pt x="12538" y="1452"/>
                    <a:pt x="12138" y="1543"/>
                    <a:pt x="11748" y="1634"/>
                  </a:cubicBezTo>
                  <a:cubicBezTo>
                    <a:pt x="11358" y="1724"/>
                    <a:pt x="10979" y="1815"/>
                    <a:pt x="10616" y="1906"/>
                  </a:cubicBezTo>
                  <a:cubicBezTo>
                    <a:pt x="10253" y="1997"/>
                    <a:pt x="9905" y="2087"/>
                    <a:pt x="9547" y="2163"/>
                  </a:cubicBezTo>
                  <a:cubicBezTo>
                    <a:pt x="9189" y="2239"/>
                    <a:pt x="8820" y="2299"/>
                    <a:pt x="8452" y="2375"/>
                  </a:cubicBezTo>
                  <a:cubicBezTo>
                    <a:pt x="8083" y="2450"/>
                    <a:pt x="7715" y="2541"/>
                    <a:pt x="7341" y="2647"/>
                  </a:cubicBezTo>
                  <a:cubicBezTo>
                    <a:pt x="6967" y="2753"/>
                    <a:pt x="6588" y="2874"/>
                    <a:pt x="6182" y="3025"/>
                  </a:cubicBezTo>
                  <a:cubicBezTo>
                    <a:pt x="5777" y="3176"/>
                    <a:pt x="5345" y="3358"/>
                    <a:pt x="4945" y="3570"/>
                  </a:cubicBezTo>
                  <a:cubicBezTo>
                    <a:pt x="4545" y="3782"/>
                    <a:pt x="4176" y="4024"/>
                    <a:pt x="3807" y="4341"/>
                  </a:cubicBezTo>
                  <a:cubicBezTo>
                    <a:pt x="3439" y="4659"/>
                    <a:pt x="3070" y="5052"/>
                    <a:pt x="2733" y="5506"/>
                  </a:cubicBezTo>
                  <a:cubicBezTo>
                    <a:pt x="2396" y="5960"/>
                    <a:pt x="2091" y="6474"/>
                    <a:pt x="1817" y="7034"/>
                  </a:cubicBezTo>
                  <a:cubicBezTo>
                    <a:pt x="1543" y="7593"/>
                    <a:pt x="1301" y="8198"/>
                    <a:pt x="1059" y="8939"/>
                  </a:cubicBezTo>
                  <a:cubicBezTo>
                    <a:pt x="817" y="9681"/>
                    <a:pt x="574" y="10558"/>
                    <a:pt x="390" y="11420"/>
                  </a:cubicBezTo>
                  <a:cubicBezTo>
                    <a:pt x="206" y="12282"/>
                    <a:pt x="79" y="13129"/>
                    <a:pt x="27" y="13871"/>
                  </a:cubicBezTo>
                  <a:cubicBezTo>
                    <a:pt x="-26" y="14612"/>
                    <a:pt x="-5" y="15247"/>
                    <a:pt x="116" y="15928"/>
                  </a:cubicBezTo>
                  <a:cubicBezTo>
                    <a:pt x="237" y="16608"/>
                    <a:pt x="458" y="17334"/>
                    <a:pt x="706" y="17939"/>
                  </a:cubicBezTo>
                  <a:cubicBezTo>
                    <a:pt x="953" y="18545"/>
                    <a:pt x="1227" y="19029"/>
                    <a:pt x="1543" y="19422"/>
                  </a:cubicBezTo>
                  <a:cubicBezTo>
                    <a:pt x="1859" y="19815"/>
                    <a:pt x="2217" y="20118"/>
                    <a:pt x="2607" y="20360"/>
                  </a:cubicBezTo>
                  <a:cubicBezTo>
                    <a:pt x="2997" y="20602"/>
                    <a:pt x="3418" y="20783"/>
                    <a:pt x="3834" y="20950"/>
                  </a:cubicBezTo>
                  <a:cubicBezTo>
                    <a:pt x="4250" y="21116"/>
                    <a:pt x="4660" y="21267"/>
                    <a:pt x="5061" y="21373"/>
                  </a:cubicBezTo>
                  <a:cubicBezTo>
                    <a:pt x="5461" y="21479"/>
                    <a:pt x="5851" y="21539"/>
                    <a:pt x="6256" y="21570"/>
                  </a:cubicBezTo>
                  <a:cubicBezTo>
                    <a:pt x="6661" y="21600"/>
                    <a:pt x="7083" y="21600"/>
                    <a:pt x="7499" y="21585"/>
                  </a:cubicBezTo>
                  <a:cubicBezTo>
                    <a:pt x="7915" y="21570"/>
                    <a:pt x="8325" y="21539"/>
                    <a:pt x="8736" y="21494"/>
                  </a:cubicBezTo>
                  <a:cubicBezTo>
                    <a:pt x="9147" y="21449"/>
                    <a:pt x="9558" y="21388"/>
                    <a:pt x="9968" y="21328"/>
                  </a:cubicBezTo>
                  <a:cubicBezTo>
                    <a:pt x="10379" y="21267"/>
                    <a:pt x="10790" y="21207"/>
                    <a:pt x="11195" y="21131"/>
                  </a:cubicBezTo>
                  <a:cubicBezTo>
                    <a:pt x="11601" y="21055"/>
                    <a:pt x="12001" y="20965"/>
                    <a:pt x="12412" y="20844"/>
                  </a:cubicBezTo>
                  <a:cubicBezTo>
                    <a:pt x="12822" y="20723"/>
                    <a:pt x="13244" y="20571"/>
                    <a:pt x="13644" y="20390"/>
                  </a:cubicBezTo>
                  <a:cubicBezTo>
                    <a:pt x="14044" y="20208"/>
                    <a:pt x="14423" y="19997"/>
                    <a:pt x="14792" y="19800"/>
                  </a:cubicBezTo>
                  <a:cubicBezTo>
                    <a:pt x="15160" y="19603"/>
                    <a:pt x="15518" y="19422"/>
                    <a:pt x="15924" y="19195"/>
                  </a:cubicBezTo>
                  <a:cubicBezTo>
                    <a:pt x="16329" y="18968"/>
                    <a:pt x="16782" y="18696"/>
                    <a:pt x="17203" y="18424"/>
                  </a:cubicBezTo>
                  <a:cubicBezTo>
                    <a:pt x="17625" y="18151"/>
                    <a:pt x="18014" y="17879"/>
                    <a:pt x="18415" y="17561"/>
                  </a:cubicBezTo>
                  <a:cubicBezTo>
                    <a:pt x="18815" y="17244"/>
                    <a:pt x="19225" y="16881"/>
                    <a:pt x="19605" y="16472"/>
                  </a:cubicBezTo>
                  <a:cubicBezTo>
                    <a:pt x="19984" y="16064"/>
                    <a:pt x="20331" y="15610"/>
                    <a:pt x="20637" y="15005"/>
                  </a:cubicBezTo>
                  <a:cubicBezTo>
                    <a:pt x="20942" y="14400"/>
                    <a:pt x="21205" y="13644"/>
                    <a:pt x="21363" y="12812"/>
                  </a:cubicBezTo>
                  <a:cubicBezTo>
                    <a:pt x="21521" y="11980"/>
                    <a:pt x="21574" y="11072"/>
                    <a:pt x="21537" y="10150"/>
                  </a:cubicBezTo>
                  <a:cubicBezTo>
                    <a:pt x="21500" y="9227"/>
                    <a:pt x="21374" y="8289"/>
                    <a:pt x="21216" y="7397"/>
                  </a:cubicBezTo>
                  <a:cubicBezTo>
                    <a:pt x="21058" y="6504"/>
                    <a:pt x="20868" y="5657"/>
                    <a:pt x="20642" y="4886"/>
                  </a:cubicBezTo>
                  <a:cubicBezTo>
                    <a:pt x="20416" y="4114"/>
                    <a:pt x="20152" y="3418"/>
                    <a:pt x="19868" y="2813"/>
                  </a:cubicBezTo>
                  <a:cubicBezTo>
                    <a:pt x="19584" y="2208"/>
                    <a:pt x="19278" y="1694"/>
                    <a:pt x="18936" y="1271"/>
                  </a:cubicBezTo>
                  <a:cubicBezTo>
                    <a:pt x="18594" y="847"/>
                    <a:pt x="18214" y="514"/>
                    <a:pt x="17835" y="303"/>
                  </a:cubicBezTo>
                  <a:cubicBezTo>
                    <a:pt x="17456" y="91"/>
                    <a:pt x="17077" y="0"/>
                    <a:pt x="16656" y="0"/>
                  </a:cubicBezTo>
                  <a:cubicBezTo>
                    <a:pt x="16235" y="0"/>
                    <a:pt x="15771" y="91"/>
                    <a:pt x="15334" y="257"/>
                  </a:cubicBezTo>
                  <a:cubicBezTo>
                    <a:pt x="14897" y="424"/>
                    <a:pt x="14486" y="666"/>
                    <a:pt x="14055" y="968"/>
                  </a:cubicBezTo>
                  <a:cubicBezTo>
                    <a:pt x="13623" y="1271"/>
                    <a:pt x="13170" y="1634"/>
                    <a:pt x="12722" y="2012"/>
                  </a:cubicBezTo>
                  <a:cubicBezTo>
                    <a:pt x="12275" y="2390"/>
                    <a:pt x="11832" y="2783"/>
                    <a:pt x="11390" y="317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" name="Line"/>
            <p:cNvSpPr/>
            <p:nvPr/>
          </p:nvSpPr>
          <p:spPr>
            <a:xfrm>
              <a:off x="9724575" y="382189"/>
              <a:ext cx="140240" cy="4102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0" h="21359" fill="norm" stroke="1" extrusionOk="0">
                  <a:moveTo>
                    <a:pt x="21360" y="11569"/>
                  </a:moveTo>
                  <a:cubicBezTo>
                    <a:pt x="20715" y="11018"/>
                    <a:pt x="20070" y="10467"/>
                    <a:pt x="18942" y="10136"/>
                  </a:cubicBezTo>
                  <a:cubicBezTo>
                    <a:pt x="17814" y="9805"/>
                    <a:pt x="16202" y="9695"/>
                    <a:pt x="13461" y="10356"/>
                  </a:cubicBezTo>
                  <a:cubicBezTo>
                    <a:pt x="10721" y="11018"/>
                    <a:pt x="6853" y="12450"/>
                    <a:pt x="4273" y="14158"/>
                  </a:cubicBezTo>
                  <a:cubicBezTo>
                    <a:pt x="1694" y="15867"/>
                    <a:pt x="405" y="17850"/>
                    <a:pt x="82" y="19118"/>
                  </a:cubicBezTo>
                  <a:cubicBezTo>
                    <a:pt x="-240" y="20385"/>
                    <a:pt x="405" y="20936"/>
                    <a:pt x="1694" y="21211"/>
                  </a:cubicBezTo>
                  <a:cubicBezTo>
                    <a:pt x="2984" y="21487"/>
                    <a:pt x="4918" y="21487"/>
                    <a:pt x="7820" y="20220"/>
                  </a:cubicBezTo>
                  <a:cubicBezTo>
                    <a:pt x="10721" y="18952"/>
                    <a:pt x="14590" y="16418"/>
                    <a:pt x="17008" y="13056"/>
                  </a:cubicBezTo>
                  <a:cubicBezTo>
                    <a:pt x="19426" y="9695"/>
                    <a:pt x="20393" y="5507"/>
                    <a:pt x="20715" y="3138"/>
                  </a:cubicBezTo>
                  <a:cubicBezTo>
                    <a:pt x="21038" y="769"/>
                    <a:pt x="20715" y="218"/>
                    <a:pt x="19748" y="52"/>
                  </a:cubicBezTo>
                  <a:cubicBezTo>
                    <a:pt x="18781" y="-113"/>
                    <a:pt x="17169" y="107"/>
                    <a:pt x="16202" y="824"/>
                  </a:cubicBezTo>
                  <a:cubicBezTo>
                    <a:pt x="15235" y="1540"/>
                    <a:pt x="14912" y="2752"/>
                    <a:pt x="14590" y="5452"/>
                  </a:cubicBezTo>
                  <a:cubicBezTo>
                    <a:pt x="14267" y="8152"/>
                    <a:pt x="13945" y="12340"/>
                    <a:pt x="14751" y="14985"/>
                  </a:cubicBezTo>
                  <a:cubicBezTo>
                    <a:pt x="15557" y="17630"/>
                    <a:pt x="17491" y="18732"/>
                    <a:pt x="19426" y="1983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" name="Line"/>
            <p:cNvSpPr/>
            <p:nvPr/>
          </p:nvSpPr>
          <p:spPr>
            <a:xfrm>
              <a:off x="9901695" y="593773"/>
              <a:ext cx="134570" cy="1472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1160" fill="norm" stroke="1" extrusionOk="0">
                  <a:moveTo>
                    <a:pt x="14370" y="6088"/>
                  </a:moveTo>
                  <a:cubicBezTo>
                    <a:pt x="13357" y="3958"/>
                    <a:pt x="12345" y="1829"/>
                    <a:pt x="10994" y="764"/>
                  </a:cubicBezTo>
                  <a:cubicBezTo>
                    <a:pt x="9644" y="-301"/>
                    <a:pt x="7957" y="-301"/>
                    <a:pt x="6269" y="1068"/>
                  </a:cubicBezTo>
                  <a:cubicBezTo>
                    <a:pt x="4582" y="2437"/>
                    <a:pt x="2894" y="5175"/>
                    <a:pt x="1713" y="8217"/>
                  </a:cubicBezTo>
                  <a:cubicBezTo>
                    <a:pt x="532" y="11260"/>
                    <a:pt x="-143" y="14606"/>
                    <a:pt x="26" y="17040"/>
                  </a:cubicBezTo>
                  <a:cubicBezTo>
                    <a:pt x="194" y="19474"/>
                    <a:pt x="1207" y="20995"/>
                    <a:pt x="2557" y="21147"/>
                  </a:cubicBezTo>
                  <a:cubicBezTo>
                    <a:pt x="3907" y="21299"/>
                    <a:pt x="5594" y="20082"/>
                    <a:pt x="7451" y="17648"/>
                  </a:cubicBezTo>
                  <a:cubicBezTo>
                    <a:pt x="9307" y="15214"/>
                    <a:pt x="11332" y="11564"/>
                    <a:pt x="12176" y="10803"/>
                  </a:cubicBezTo>
                  <a:cubicBezTo>
                    <a:pt x="13019" y="10043"/>
                    <a:pt x="12682" y="12172"/>
                    <a:pt x="13019" y="14150"/>
                  </a:cubicBezTo>
                  <a:cubicBezTo>
                    <a:pt x="13357" y="16127"/>
                    <a:pt x="14370" y="17953"/>
                    <a:pt x="15888" y="18713"/>
                  </a:cubicBezTo>
                  <a:cubicBezTo>
                    <a:pt x="17407" y="19474"/>
                    <a:pt x="19432" y="19169"/>
                    <a:pt x="21457" y="1886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" name="Line"/>
            <p:cNvSpPr/>
            <p:nvPr/>
          </p:nvSpPr>
          <p:spPr>
            <a:xfrm>
              <a:off x="10068378" y="324981"/>
              <a:ext cx="63137" cy="419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492" fill="norm" stroke="1" extrusionOk="0">
                  <a:moveTo>
                    <a:pt x="12836" y="0"/>
                  </a:moveTo>
                  <a:cubicBezTo>
                    <a:pt x="9236" y="3039"/>
                    <a:pt x="5636" y="6078"/>
                    <a:pt x="3476" y="9063"/>
                  </a:cubicBezTo>
                  <a:cubicBezTo>
                    <a:pt x="1316" y="12048"/>
                    <a:pt x="596" y="14979"/>
                    <a:pt x="236" y="16824"/>
                  </a:cubicBezTo>
                  <a:cubicBezTo>
                    <a:pt x="-124" y="18669"/>
                    <a:pt x="-124" y="19429"/>
                    <a:pt x="596" y="20080"/>
                  </a:cubicBezTo>
                  <a:cubicBezTo>
                    <a:pt x="1316" y="20732"/>
                    <a:pt x="2756" y="21274"/>
                    <a:pt x="5276" y="21437"/>
                  </a:cubicBezTo>
                  <a:cubicBezTo>
                    <a:pt x="7796" y="21600"/>
                    <a:pt x="11396" y="21383"/>
                    <a:pt x="14276" y="21003"/>
                  </a:cubicBezTo>
                  <a:cubicBezTo>
                    <a:pt x="17156" y="20623"/>
                    <a:pt x="19316" y="20080"/>
                    <a:pt x="21476" y="1953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" name="Line"/>
            <p:cNvSpPr/>
            <p:nvPr/>
          </p:nvSpPr>
          <p:spPr>
            <a:xfrm>
              <a:off x="10010864" y="547231"/>
              <a:ext cx="1460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322" y="14400"/>
                    <a:pt x="10643" y="7200"/>
                    <a:pt x="14243" y="3600"/>
                  </a:cubicBezTo>
                  <a:cubicBezTo>
                    <a:pt x="17843" y="0"/>
                    <a:pt x="1972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" name="Line"/>
            <p:cNvSpPr/>
            <p:nvPr/>
          </p:nvSpPr>
          <p:spPr>
            <a:xfrm>
              <a:off x="10108092" y="561585"/>
              <a:ext cx="163123" cy="1413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1" h="20899" fill="norm" stroke="1" extrusionOk="0">
                  <a:moveTo>
                    <a:pt x="14695" y="694"/>
                  </a:moveTo>
                  <a:cubicBezTo>
                    <a:pt x="11649" y="68"/>
                    <a:pt x="8603" y="-558"/>
                    <a:pt x="6110" y="851"/>
                  </a:cubicBezTo>
                  <a:cubicBezTo>
                    <a:pt x="3618" y="2259"/>
                    <a:pt x="1679" y="5703"/>
                    <a:pt x="710" y="8833"/>
                  </a:cubicBezTo>
                  <a:cubicBezTo>
                    <a:pt x="-259" y="11964"/>
                    <a:pt x="-259" y="14781"/>
                    <a:pt x="849" y="16972"/>
                  </a:cubicBezTo>
                  <a:cubicBezTo>
                    <a:pt x="1956" y="19164"/>
                    <a:pt x="4172" y="20729"/>
                    <a:pt x="6387" y="20885"/>
                  </a:cubicBezTo>
                  <a:cubicBezTo>
                    <a:pt x="8603" y="21042"/>
                    <a:pt x="10818" y="19790"/>
                    <a:pt x="12341" y="17285"/>
                  </a:cubicBezTo>
                  <a:cubicBezTo>
                    <a:pt x="13864" y="14781"/>
                    <a:pt x="14695" y="11025"/>
                    <a:pt x="15110" y="8364"/>
                  </a:cubicBezTo>
                  <a:cubicBezTo>
                    <a:pt x="15526" y="5703"/>
                    <a:pt x="15526" y="4138"/>
                    <a:pt x="15387" y="4294"/>
                  </a:cubicBezTo>
                  <a:cubicBezTo>
                    <a:pt x="15249" y="4451"/>
                    <a:pt x="14972" y="6329"/>
                    <a:pt x="15941" y="8990"/>
                  </a:cubicBezTo>
                  <a:cubicBezTo>
                    <a:pt x="16910" y="11651"/>
                    <a:pt x="19126" y="15094"/>
                    <a:pt x="21341" y="1853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" name="Line"/>
            <p:cNvSpPr/>
            <p:nvPr/>
          </p:nvSpPr>
          <p:spPr>
            <a:xfrm>
              <a:off x="10560346" y="525969"/>
              <a:ext cx="104569" cy="1673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2" h="21079" fill="norm" stroke="1" extrusionOk="0">
                  <a:moveTo>
                    <a:pt x="7086" y="5079"/>
                  </a:moveTo>
                  <a:cubicBezTo>
                    <a:pt x="5790" y="6146"/>
                    <a:pt x="4494" y="7212"/>
                    <a:pt x="3846" y="9346"/>
                  </a:cubicBezTo>
                  <a:cubicBezTo>
                    <a:pt x="3198" y="11479"/>
                    <a:pt x="3198" y="14679"/>
                    <a:pt x="2766" y="16946"/>
                  </a:cubicBezTo>
                  <a:cubicBezTo>
                    <a:pt x="2334" y="19212"/>
                    <a:pt x="1470" y="20546"/>
                    <a:pt x="822" y="20546"/>
                  </a:cubicBezTo>
                  <a:cubicBezTo>
                    <a:pt x="174" y="20546"/>
                    <a:pt x="-258" y="19212"/>
                    <a:pt x="174" y="16412"/>
                  </a:cubicBezTo>
                  <a:cubicBezTo>
                    <a:pt x="606" y="13612"/>
                    <a:pt x="1902" y="9346"/>
                    <a:pt x="2982" y="6546"/>
                  </a:cubicBezTo>
                  <a:cubicBezTo>
                    <a:pt x="4062" y="3746"/>
                    <a:pt x="4926" y="2412"/>
                    <a:pt x="6222" y="1346"/>
                  </a:cubicBezTo>
                  <a:cubicBezTo>
                    <a:pt x="7518" y="279"/>
                    <a:pt x="9246" y="-521"/>
                    <a:pt x="11622" y="412"/>
                  </a:cubicBezTo>
                  <a:cubicBezTo>
                    <a:pt x="13998" y="1346"/>
                    <a:pt x="17022" y="4012"/>
                    <a:pt x="18750" y="7746"/>
                  </a:cubicBezTo>
                  <a:cubicBezTo>
                    <a:pt x="20478" y="11479"/>
                    <a:pt x="20910" y="16279"/>
                    <a:pt x="21342" y="2107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" name="Line"/>
            <p:cNvSpPr/>
            <p:nvPr/>
          </p:nvSpPr>
          <p:spPr>
            <a:xfrm>
              <a:off x="10723588" y="519850"/>
              <a:ext cx="246127" cy="1562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0709" fill="norm" stroke="1" extrusionOk="0">
                  <a:moveTo>
                    <a:pt x="2082" y="8679"/>
                  </a:moveTo>
                  <a:cubicBezTo>
                    <a:pt x="3005" y="8959"/>
                    <a:pt x="3929" y="9240"/>
                    <a:pt x="4944" y="8819"/>
                  </a:cubicBezTo>
                  <a:cubicBezTo>
                    <a:pt x="5959" y="8398"/>
                    <a:pt x="7067" y="7276"/>
                    <a:pt x="7805" y="5873"/>
                  </a:cubicBezTo>
                  <a:cubicBezTo>
                    <a:pt x="8544" y="4471"/>
                    <a:pt x="8913" y="2788"/>
                    <a:pt x="8636" y="1806"/>
                  </a:cubicBezTo>
                  <a:cubicBezTo>
                    <a:pt x="8359" y="824"/>
                    <a:pt x="7436" y="544"/>
                    <a:pt x="6236" y="1525"/>
                  </a:cubicBezTo>
                  <a:cubicBezTo>
                    <a:pt x="5036" y="2507"/>
                    <a:pt x="3559" y="4751"/>
                    <a:pt x="2452" y="7276"/>
                  </a:cubicBezTo>
                  <a:cubicBezTo>
                    <a:pt x="1344" y="9801"/>
                    <a:pt x="605" y="12606"/>
                    <a:pt x="236" y="14710"/>
                  </a:cubicBezTo>
                  <a:cubicBezTo>
                    <a:pt x="-133" y="16814"/>
                    <a:pt x="-133" y="18216"/>
                    <a:pt x="698" y="19338"/>
                  </a:cubicBezTo>
                  <a:cubicBezTo>
                    <a:pt x="1529" y="20460"/>
                    <a:pt x="3190" y="21302"/>
                    <a:pt x="5775" y="20180"/>
                  </a:cubicBezTo>
                  <a:cubicBezTo>
                    <a:pt x="8359" y="19058"/>
                    <a:pt x="11867" y="15972"/>
                    <a:pt x="13990" y="12886"/>
                  </a:cubicBezTo>
                  <a:cubicBezTo>
                    <a:pt x="16113" y="9801"/>
                    <a:pt x="16852" y="6715"/>
                    <a:pt x="17129" y="4471"/>
                  </a:cubicBezTo>
                  <a:cubicBezTo>
                    <a:pt x="17405" y="2227"/>
                    <a:pt x="17221" y="824"/>
                    <a:pt x="16575" y="263"/>
                  </a:cubicBezTo>
                  <a:cubicBezTo>
                    <a:pt x="15929" y="-298"/>
                    <a:pt x="14821" y="-17"/>
                    <a:pt x="13805" y="1666"/>
                  </a:cubicBezTo>
                  <a:cubicBezTo>
                    <a:pt x="12790" y="3349"/>
                    <a:pt x="11867" y="6434"/>
                    <a:pt x="11405" y="8819"/>
                  </a:cubicBezTo>
                  <a:cubicBezTo>
                    <a:pt x="10944" y="11203"/>
                    <a:pt x="10944" y="12886"/>
                    <a:pt x="12698" y="14289"/>
                  </a:cubicBezTo>
                  <a:cubicBezTo>
                    <a:pt x="14452" y="15692"/>
                    <a:pt x="17959" y="16814"/>
                    <a:pt x="21467" y="1793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" name="Line"/>
            <p:cNvSpPr/>
            <p:nvPr/>
          </p:nvSpPr>
          <p:spPr>
            <a:xfrm>
              <a:off x="10980212" y="315370"/>
              <a:ext cx="127087" cy="3461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0" h="21540" fill="norm" stroke="1" extrusionOk="0">
                  <a:moveTo>
                    <a:pt x="16303" y="14823"/>
                  </a:moveTo>
                  <a:cubicBezTo>
                    <a:pt x="12762" y="15350"/>
                    <a:pt x="9221" y="15877"/>
                    <a:pt x="6565" y="16469"/>
                  </a:cubicBezTo>
                  <a:cubicBezTo>
                    <a:pt x="3909" y="17062"/>
                    <a:pt x="2139" y="17720"/>
                    <a:pt x="1076" y="18577"/>
                  </a:cubicBezTo>
                  <a:cubicBezTo>
                    <a:pt x="14" y="19433"/>
                    <a:pt x="-340" y="20486"/>
                    <a:pt x="368" y="21013"/>
                  </a:cubicBezTo>
                  <a:cubicBezTo>
                    <a:pt x="1076" y="21540"/>
                    <a:pt x="2847" y="21540"/>
                    <a:pt x="5503" y="20552"/>
                  </a:cubicBezTo>
                  <a:cubicBezTo>
                    <a:pt x="8158" y="19564"/>
                    <a:pt x="11699" y="17589"/>
                    <a:pt x="14355" y="14560"/>
                  </a:cubicBezTo>
                  <a:cubicBezTo>
                    <a:pt x="17011" y="11530"/>
                    <a:pt x="18781" y="7447"/>
                    <a:pt x="19844" y="5077"/>
                  </a:cubicBezTo>
                  <a:cubicBezTo>
                    <a:pt x="20906" y="2706"/>
                    <a:pt x="21260" y="2047"/>
                    <a:pt x="21260" y="1389"/>
                  </a:cubicBezTo>
                  <a:cubicBezTo>
                    <a:pt x="21260" y="730"/>
                    <a:pt x="20906" y="72"/>
                    <a:pt x="20021" y="6"/>
                  </a:cubicBezTo>
                  <a:cubicBezTo>
                    <a:pt x="19135" y="-60"/>
                    <a:pt x="17719" y="467"/>
                    <a:pt x="16126" y="2377"/>
                  </a:cubicBezTo>
                  <a:cubicBezTo>
                    <a:pt x="14532" y="4286"/>
                    <a:pt x="12762" y="7579"/>
                    <a:pt x="13293" y="11003"/>
                  </a:cubicBezTo>
                  <a:cubicBezTo>
                    <a:pt x="13824" y="14428"/>
                    <a:pt x="16657" y="17984"/>
                    <a:pt x="19490" y="2154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" name="Line"/>
            <p:cNvSpPr/>
            <p:nvPr/>
          </p:nvSpPr>
          <p:spPr>
            <a:xfrm>
              <a:off x="11352831" y="545585"/>
              <a:ext cx="150284" cy="1670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41" fill="norm" stroke="1" extrusionOk="0">
                  <a:moveTo>
                    <a:pt x="3346" y="6607"/>
                  </a:moveTo>
                  <a:cubicBezTo>
                    <a:pt x="2434" y="10607"/>
                    <a:pt x="1521" y="14607"/>
                    <a:pt x="913" y="17274"/>
                  </a:cubicBezTo>
                  <a:cubicBezTo>
                    <a:pt x="304" y="19941"/>
                    <a:pt x="0" y="21274"/>
                    <a:pt x="0" y="21007"/>
                  </a:cubicBezTo>
                  <a:cubicBezTo>
                    <a:pt x="0" y="20741"/>
                    <a:pt x="304" y="18874"/>
                    <a:pt x="1217" y="15807"/>
                  </a:cubicBezTo>
                  <a:cubicBezTo>
                    <a:pt x="2130" y="12741"/>
                    <a:pt x="3651" y="8474"/>
                    <a:pt x="5324" y="5541"/>
                  </a:cubicBezTo>
                  <a:cubicBezTo>
                    <a:pt x="6997" y="2607"/>
                    <a:pt x="8823" y="1007"/>
                    <a:pt x="10496" y="341"/>
                  </a:cubicBezTo>
                  <a:cubicBezTo>
                    <a:pt x="12169" y="-326"/>
                    <a:pt x="13690" y="-59"/>
                    <a:pt x="14451" y="1541"/>
                  </a:cubicBezTo>
                  <a:cubicBezTo>
                    <a:pt x="15211" y="3141"/>
                    <a:pt x="15211" y="6074"/>
                    <a:pt x="14907" y="8474"/>
                  </a:cubicBezTo>
                  <a:cubicBezTo>
                    <a:pt x="14603" y="10874"/>
                    <a:pt x="13994" y="12741"/>
                    <a:pt x="13690" y="14607"/>
                  </a:cubicBezTo>
                  <a:cubicBezTo>
                    <a:pt x="13386" y="16474"/>
                    <a:pt x="13386" y="18341"/>
                    <a:pt x="14755" y="18607"/>
                  </a:cubicBezTo>
                  <a:cubicBezTo>
                    <a:pt x="16124" y="18874"/>
                    <a:pt x="18862" y="17541"/>
                    <a:pt x="21600" y="1620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" name="Line"/>
            <p:cNvSpPr/>
            <p:nvPr/>
          </p:nvSpPr>
          <p:spPr>
            <a:xfrm>
              <a:off x="11519962" y="540881"/>
              <a:ext cx="74170" cy="1788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6" h="21223" fill="norm" stroke="1" extrusionOk="0">
                  <a:moveTo>
                    <a:pt x="16370" y="7535"/>
                  </a:moveTo>
                  <a:cubicBezTo>
                    <a:pt x="13451" y="7786"/>
                    <a:pt x="10532" y="8037"/>
                    <a:pt x="7613" y="9670"/>
                  </a:cubicBezTo>
                  <a:cubicBezTo>
                    <a:pt x="4694" y="11302"/>
                    <a:pt x="1775" y="14316"/>
                    <a:pt x="608" y="16451"/>
                  </a:cubicBezTo>
                  <a:cubicBezTo>
                    <a:pt x="-560" y="18586"/>
                    <a:pt x="24" y="19842"/>
                    <a:pt x="1775" y="20595"/>
                  </a:cubicBezTo>
                  <a:cubicBezTo>
                    <a:pt x="3526" y="21349"/>
                    <a:pt x="6445" y="21600"/>
                    <a:pt x="9948" y="20344"/>
                  </a:cubicBezTo>
                  <a:cubicBezTo>
                    <a:pt x="13451" y="19088"/>
                    <a:pt x="17537" y="16326"/>
                    <a:pt x="19289" y="12684"/>
                  </a:cubicBezTo>
                  <a:cubicBezTo>
                    <a:pt x="21040" y="9042"/>
                    <a:pt x="20456" y="4521"/>
                    <a:pt x="19872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" name="Line"/>
            <p:cNvSpPr/>
            <p:nvPr/>
          </p:nvSpPr>
          <p:spPr>
            <a:xfrm>
              <a:off x="11636464" y="331331"/>
              <a:ext cx="95251" cy="4049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3" fill="norm" stroke="1" extrusionOk="0">
                  <a:moveTo>
                    <a:pt x="21600" y="0"/>
                  </a:moveTo>
                  <a:cubicBezTo>
                    <a:pt x="17280" y="2587"/>
                    <a:pt x="12960" y="5175"/>
                    <a:pt x="9360" y="8213"/>
                  </a:cubicBezTo>
                  <a:cubicBezTo>
                    <a:pt x="5760" y="11250"/>
                    <a:pt x="2880" y="14738"/>
                    <a:pt x="1440" y="16763"/>
                  </a:cubicBezTo>
                  <a:cubicBezTo>
                    <a:pt x="0" y="18788"/>
                    <a:pt x="0" y="19350"/>
                    <a:pt x="0" y="19912"/>
                  </a:cubicBezTo>
                  <a:cubicBezTo>
                    <a:pt x="0" y="20475"/>
                    <a:pt x="0" y="21037"/>
                    <a:pt x="1200" y="21319"/>
                  </a:cubicBezTo>
                  <a:cubicBezTo>
                    <a:pt x="2400" y="21600"/>
                    <a:pt x="4800" y="21600"/>
                    <a:pt x="6720" y="21262"/>
                  </a:cubicBezTo>
                  <a:cubicBezTo>
                    <a:pt x="8640" y="20925"/>
                    <a:pt x="10080" y="20250"/>
                    <a:pt x="11520" y="1957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" name="Line"/>
            <p:cNvSpPr/>
            <p:nvPr/>
          </p:nvSpPr>
          <p:spPr>
            <a:xfrm>
              <a:off x="11604714" y="566281"/>
              <a:ext cx="1143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" name="Line"/>
            <p:cNvSpPr/>
            <p:nvPr/>
          </p:nvSpPr>
          <p:spPr>
            <a:xfrm>
              <a:off x="10101881" y="877431"/>
              <a:ext cx="93134" cy="3365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6" fill="norm" stroke="1" extrusionOk="0">
                  <a:moveTo>
                    <a:pt x="21600" y="0"/>
                  </a:moveTo>
                  <a:cubicBezTo>
                    <a:pt x="17673" y="1080"/>
                    <a:pt x="13745" y="2160"/>
                    <a:pt x="10309" y="4523"/>
                  </a:cubicBezTo>
                  <a:cubicBezTo>
                    <a:pt x="6873" y="6885"/>
                    <a:pt x="3927" y="10530"/>
                    <a:pt x="2209" y="13163"/>
                  </a:cubicBezTo>
                  <a:cubicBezTo>
                    <a:pt x="491" y="15795"/>
                    <a:pt x="0" y="17415"/>
                    <a:pt x="0" y="18562"/>
                  </a:cubicBezTo>
                  <a:cubicBezTo>
                    <a:pt x="0" y="19710"/>
                    <a:pt x="491" y="20385"/>
                    <a:pt x="1964" y="20858"/>
                  </a:cubicBezTo>
                  <a:cubicBezTo>
                    <a:pt x="3436" y="21330"/>
                    <a:pt x="5891" y="21600"/>
                    <a:pt x="8345" y="21397"/>
                  </a:cubicBezTo>
                  <a:cubicBezTo>
                    <a:pt x="10800" y="21195"/>
                    <a:pt x="13255" y="20520"/>
                    <a:pt x="14973" y="19845"/>
                  </a:cubicBezTo>
                  <a:cubicBezTo>
                    <a:pt x="16691" y="19170"/>
                    <a:pt x="17673" y="18495"/>
                    <a:pt x="18409" y="17752"/>
                  </a:cubicBezTo>
                  <a:cubicBezTo>
                    <a:pt x="19145" y="17010"/>
                    <a:pt x="19636" y="16200"/>
                    <a:pt x="18900" y="15525"/>
                  </a:cubicBezTo>
                  <a:cubicBezTo>
                    <a:pt x="18164" y="14850"/>
                    <a:pt x="16200" y="14310"/>
                    <a:pt x="13009" y="14243"/>
                  </a:cubicBezTo>
                  <a:cubicBezTo>
                    <a:pt x="9818" y="14175"/>
                    <a:pt x="5400" y="14580"/>
                    <a:pt x="982" y="1498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" name="Line"/>
            <p:cNvSpPr/>
            <p:nvPr/>
          </p:nvSpPr>
          <p:spPr>
            <a:xfrm>
              <a:off x="10195520" y="1049410"/>
              <a:ext cx="158245" cy="1247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1" h="20873" fill="norm" stroke="1" extrusionOk="0">
                  <a:moveTo>
                    <a:pt x="795" y="6285"/>
                  </a:moveTo>
                  <a:cubicBezTo>
                    <a:pt x="2235" y="5931"/>
                    <a:pt x="3675" y="5577"/>
                    <a:pt x="4971" y="4337"/>
                  </a:cubicBezTo>
                  <a:cubicBezTo>
                    <a:pt x="6267" y="3098"/>
                    <a:pt x="7419" y="973"/>
                    <a:pt x="7275" y="265"/>
                  </a:cubicBezTo>
                  <a:cubicBezTo>
                    <a:pt x="7131" y="-443"/>
                    <a:pt x="5691" y="265"/>
                    <a:pt x="4251" y="2390"/>
                  </a:cubicBezTo>
                  <a:cubicBezTo>
                    <a:pt x="2811" y="4514"/>
                    <a:pt x="1371" y="8055"/>
                    <a:pt x="651" y="10711"/>
                  </a:cubicBezTo>
                  <a:cubicBezTo>
                    <a:pt x="-69" y="13367"/>
                    <a:pt x="-69" y="15137"/>
                    <a:pt x="75" y="16908"/>
                  </a:cubicBezTo>
                  <a:cubicBezTo>
                    <a:pt x="219" y="18678"/>
                    <a:pt x="507" y="20449"/>
                    <a:pt x="4107" y="20803"/>
                  </a:cubicBezTo>
                  <a:cubicBezTo>
                    <a:pt x="7707" y="21157"/>
                    <a:pt x="14619" y="20095"/>
                    <a:pt x="21531" y="1903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" name="Line"/>
            <p:cNvSpPr/>
            <p:nvPr/>
          </p:nvSpPr>
          <p:spPr>
            <a:xfrm>
              <a:off x="10626814" y="1067931"/>
              <a:ext cx="254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1800"/>
                    <a:pt x="7200" y="3600"/>
                    <a:pt x="3600" y="7200"/>
                  </a:cubicBezTo>
                  <a:cubicBezTo>
                    <a:pt x="0" y="10800"/>
                    <a:pt x="0" y="16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" name="Line"/>
            <p:cNvSpPr/>
            <p:nvPr/>
          </p:nvSpPr>
          <p:spPr>
            <a:xfrm>
              <a:off x="10671264" y="959981"/>
              <a:ext cx="190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" name="Line"/>
            <p:cNvSpPr/>
            <p:nvPr/>
          </p:nvSpPr>
          <p:spPr>
            <a:xfrm>
              <a:off x="10747464" y="1118731"/>
              <a:ext cx="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" name="Line"/>
            <p:cNvSpPr/>
            <p:nvPr/>
          </p:nvSpPr>
          <p:spPr>
            <a:xfrm>
              <a:off x="10861764" y="1042531"/>
              <a:ext cx="3175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" name="Line"/>
            <p:cNvSpPr/>
            <p:nvPr/>
          </p:nvSpPr>
          <p:spPr>
            <a:xfrm>
              <a:off x="10912564" y="972681"/>
              <a:ext cx="19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" name="Line"/>
            <p:cNvSpPr/>
            <p:nvPr/>
          </p:nvSpPr>
          <p:spPr>
            <a:xfrm>
              <a:off x="10976064" y="1106031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" name="Line"/>
            <p:cNvSpPr/>
            <p:nvPr/>
          </p:nvSpPr>
          <p:spPr>
            <a:xfrm>
              <a:off x="11032156" y="830560"/>
              <a:ext cx="169106" cy="3595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5" h="21332" fill="norm" stroke="1" extrusionOk="0">
                  <a:moveTo>
                    <a:pt x="14356" y="16721"/>
                  </a:moveTo>
                  <a:cubicBezTo>
                    <a:pt x="13829" y="16093"/>
                    <a:pt x="13303" y="15465"/>
                    <a:pt x="12249" y="14963"/>
                  </a:cubicBezTo>
                  <a:cubicBezTo>
                    <a:pt x="11195" y="14460"/>
                    <a:pt x="9615" y="14084"/>
                    <a:pt x="7376" y="14837"/>
                  </a:cubicBezTo>
                  <a:cubicBezTo>
                    <a:pt x="5137" y="15591"/>
                    <a:pt x="2239" y="17474"/>
                    <a:pt x="922" y="18730"/>
                  </a:cubicBezTo>
                  <a:cubicBezTo>
                    <a:pt x="-395" y="19986"/>
                    <a:pt x="-132" y="20614"/>
                    <a:pt x="659" y="20991"/>
                  </a:cubicBezTo>
                  <a:cubicBezTo>
                    <a:pt x="1449" y="21367"/>
                    <a:pt x="2766" y="21493"/>
                    <a:pt x="4873" y="21053"/>
                  </a:cubicBezTo>
                  <a:cubicBezTo>
                    <a:pt x="6981" y="20614"/>
                    <a:pt x="9878" y="19609"/>
                    <a:pt x="12381" y="17726"/>
                  </a:cubicBezTo>
                  <a:cubicBezTo>
                    <a:pt x="14883" y="15842"/>
                    <a:pt x="16990" y="13079"/>
                    <a:pt x="18439" y="10253"/>
                  </a:cubicBezTo>
                  <a:cubicBezTo>
                    <a:pt x="19888" y="7428"/>
                    <a:pt x="20678" y="4540"/>
                    <a:pt x="20942" y="2719"/>
                  </a:cubicBezTo>
                  <a:cubicBezTo>
                    <a:pt x="21205" y="898"/>
                    <a:pt x="20942" y="144"/>
                    <a:pt x="20415" y="19"/>
                  </a:cubicBezTo>
                  <a:cubicBezTo>
                    <a:pt x="19888" y="-107"/>
                    <a:pt x="19098" y="395"/>
                    <a:pt x="18176" y="2342"/>
                  </a:cubicBezTo>
                  <a:cubicBezTo>
                    <a:pt x="17254" y="4288"/>
                    <a:pt x="16200" y="7679"/>
                    <a:pt x="15805" y="10567"/>
                  </a:cubicBezTo>
                  <a:cubicBezTo>
                    <a:pt x="15410" y="13456"/>
                    <a:pt x="15673" y="15842"/>
                    <a:pt x="15937" y="1822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" name="Line"/>
            <p:cNvSpPr/>
            <p:nvPr/>
          </p:nvSpPr>
          <p:spPr>
            <a:xfrm>
              <a:off x="11236414" y="1131431"/>
              <a:ext cx="254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" name="Line"/>
            <p:cNvSpPr/>
            <p:nvPr/>
          </p:nvSpPr>
          <p:spPr>
            <a:xfrm>
              <a:off x="1508214" y="3626981"/>
              <a:ext cx="298451" cy="3918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7" fill="norm" stroke="1" extrusionOk="0">
                  <a:moveTo>
                    <a:pt x="0" y="0"/>
                  </a:moveTo>
                  <a:cubicBezTo>
                    <a:pt x="3370" y="2439"/>
                    <a:pt x="6740" y="4877"/>
                    <a:pt x="9574" y="7839"/>
                  </a:cubicBezTo>
                  <a:cubicBezTo>
                    <a:pt x="12409" y="10800"/>
                    <a:pt x="14706" y="14284"/>
                    <a:pt x="16162" y="16432"/>
                  </a:cubicBezTo>
                  <a:cubicBezTo>
                    <a:pt x="17617" y="18581"/>
                    <a:pt x="18230" y="19394"/>
                    <a:pt x="18843" y="20148"/>
                  </a:cubicBezTo>
                  <a:cubicBezTo>
                    <a:pt x="19455" y="20903"/>
                    <a:pt x="20068" y="21600"/>
                    <a:pt x="20528" y="21484"/>
                  </a:cubicBezTo>
                  <a:cubicBezTo>
                    <a:pt x="20987" y="21368"/>
                    <a:pt x="21294" y="20439"/>
                    <a:pt x="21600" y="195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" name="Line"/>
            <p:cNvSpPr/>
            <p:nvPr/>
          </p:nvSpPr>
          <p:spPr>
            <a:xfrm>
              <a:off x="1733846" y="3646031"/>
              <a:ext cx="85519" cy="717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5" h="21600" fill="norm" stroke="1" extrusionOk="0">
                  <a:moveTo>
                    <a:pt x="21285" y="0"/>
                  </a:moveTo>
                  <a:cubicBezTo>
                    <a:pt x="20231" y="1784"/>
                    <a:pt x="19178" y="3568"/>
                    <a:pt x="17861" y="5480"/>
                  </a:cubicBezTo>
                  <a:cubicBezTo>
                    <a:pt x="16544" y="7391"/>
                    <a:pt x="14963" y="9430"/>
                    <a:pt x="12592" y="11533"/>
                  </a:cubicBezTo>
                  <a:cubicBezTo>
                    <a:pt x="10222" y="13635"/>
                    <a:pt x="7061" y="15802"/>
                    <a:pt x="4953" y="17363"/>
                  </a:cubicBezTo>
                  <a:cubicBezTo>
                    <a:pt x="2846" y="18924"/>
                    <a:pt x="1792" y="19880"/>
                    <a:pt x="1002" y="20549"/>
                  </a:cubicBezTo>
                  <a:cubicBezTo>
                    <a:pt x="212" y="21218"/>
                    <a:pt x="-315" y="21600"/>
                    <a:pt x="212" y="21600"/>
                  </a:cubicBezTo>
                  <a:cubicBezTo>
                    <a:pt x="739" y="21600"/>
                    <a:pt x="2319" y="21218"/>
                    <a:pt x="3900" y="208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" name="Line"/>
            <p:cNvSpPr/>
            <p:nvPr/>
          </p:nvSpPr>
          <p:spPr>
            <a:xfrm>
              <a:off x="2332492" y="3861931"/>
              <a:ext cx="236173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9" h="21600" fill="norm" stroke="1" extrusionOk="0">
                  <a:moveTo>
                    <a:pt x="690" y="21600"/>
                  </a:moveTo>
                  <a:cubicBezTo>
                    <a:pt x="305" y="18831"/>
                    <a:pt x="-81" y="16062"/>
                    <a:pt x="15" y="13569"/>
                  </a:cubicBezTo>
                  <a:cubicBezTo>
                    <a:pt x="112" y="11077"/>
                    <a:pt x="690" y="8862"/>
                    <a:pt x="1365" y="6923"/>
                  </a:cubicBezTo>
                  <a:cubicBezTo>
                    <a:pt x="2040" y="4985"/>
                    <a:pt x="2812" y="3323"/>
                    <a:pt x="3969" y="3600"/>
                  </a:cubicBezTo>
                  <a:cubicBezTo>
                    <a:pt x="5126" y="3877"/>
                    <a:pt x="6669" y="6092"/>
                    <a:pt x="7633" y="8862"/>
                  </a:cubicBezTo>
                  <a:cubicBezTo>
                    <a:pt x="8598" y="11631"/>
                    <a:pt x="8983" y="14954"/>
                    <a:pt x="9658" y="17169"/>
                  </a:cubicBezTo>
                  <a:cubicBezTo>
                    <a:pt x="10333" y="19385"/>
                    <a:pt x="11298" y="20492"/>
                    <a:pt x="13323" y="17446"/>
                  </a:cubicBezTo>
                  <a:cubicBezTo>
                    <a:pt x="15348" y="14400"/>
                    <a:pt x="18433" y="7200"/>
                    <a:pt x="2151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" name="Line"/>
            <p:cNvSpPr/>
            <p:nvPr/>
          </p:nvSpPr>
          <p:spPr>
            <a:xfrm>
              <a:off x="2360026" y="4103231"/>
              <a:ext cx="202289" cy="985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3" h="21390" fill="norm" stroke="1" extrusionOk="0">
                  <a:moveTo>
                    <a:pt x="1928" y="17923"/>
                  </a:moveTo>
                  <a:cubicBezTo>
                    <a:pt x="1253" y="19762"/>
                    <a:pt x="578" y="21600"/>
                    <a:pt x="240" y="21370"/>
                  </a:cubicBezTo>
                  <a:cubicBezTo>
                    <a:pt x="-97" y="21140"/>
                    <a:pt x="-97" y="18843"/>
                    <a:pt x="353" y="16085"/>
                  </a:cubicBezTo>
                  <a:cubicBezTo>
                    <a:pt x="803" y="13328"/>
                    <a:pt x="1703" y="10111"/>
                    <a:pt x="2828" y="9191"/>
                  </a:cubicBezTo>
                  <a:cubicBezTo>
                    <a:pt x="3953" y="8272"/>
                    <a:pt x="5303" y="9651"/>
                    <a:pt x="7216" y="10800"/>
                  </a:cubicBezTo>
                  <a:cubicBezTo>
                    <a:pt x="9128" y="11949"/>
                    <a:pt x="11603" y="12868"/>
                    <a:pt x="14078" y="11030"/>
                  </a:cubicBezTo>
                  <a:cubicBezTo>
                    <a:pt x="16553" y="9191"/>
                    <a:pt x="19028" y="4596"/>
                    <a:pt x="2150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" name="Line"/>
            <p:cNvSpPr/>
            <p:nvPr/>
          </p:nvSpPr>
          <p:spPr>
            <a:xfrm>
              <a:off x="2969149" y="3618957"/>
              <a:ext cx="132916" cy="5287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3" h="21496" fill="norm" stroke="1" extrusionOk="0">
                  <a:moveTo>
                    <a:pt x="21193" y="3166"/>
                  </a:moveTo>
                  <a:cubicBezTo>
                    <a:pt x="21193" y="2564"/>
                    <a:pt x="21193" y="1961"/>
                    <a:pt x="19168" y="1359"/>
                  </a:cubicBezTo>
                  <a:cubicBezTo>
                    <a:pt x="17143" y="757"/>
                    <a:pt x="13093" y="154"/>
                    <a:pt x="10393" y="25"/>
                  </a:cubicBezTo>
                  <a:cubicBezTo>
                    <a:pt x="7693" y="-104"/>
                    <a:pt x="6343" y="240"/>
                    <a:pt x="4655" y="1660"/>
                  </a:cubicBezTo>
                  <a:cubicBezTo>
                    <a:pt x="2968" y="3080"/>
                    <a:pt x="943" y="5576"/>
                    <a:pt x="268" y="8329"/>
                  </a:cubicBezTo>
                  <a:cubicBezTo>
                    <a:pt x="-407" y="11083"/>
                    <a:pt x="268" y="14095"/>
                    <a:pt x="1449" y="16333"/>
                  </a:cubicBezTo>
                  <a:cubicBezTo>
                    <a:pt x="2630" y="18570"/>
                    <a:pt x="4318" y="20033"/>
                    <a:pt x="6005" y="214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" name="Line"/>
            <p:cNvSpPr/>
            <p:nvPr/>
          </p:nvSpPr>
          <p:spPr>
            <a:xfrm>
              <a:off x="2917914" y="3963531"/>
              <a:ext cx="1651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23" y="15840"/>
                    <a:pt x="6646" y="10080"/>
                    <a:pt x="10246" y="6480"/>
                  </a:cubicBezTo>
                  <a:cubicBezTo>
                    <a:pt x="13846" y="2880"/>
                    <a:pt x="17723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" name="Line"/>
            <p:cNvSpPr/>
            <p:nvPr/>
          </p:nvSpPr>
          <p:spPr>
            <a:xfrm>
              <a:off x="3265048" y="3595231"/>
              <a:ext cx="179917" cy="5084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2" fill="norm" stroke="1" extrusionOk="0">
                  <a:moveTo>
                    <a:pt x="21600" y="0"/>
                  </a:moveTo>
                  <a:cubicBezTo>
                    <a:pt x="19059" y="89"/>
                    <a:pt x="16518" y="178"/>
                    <a:pt x="13341" y="1467"/>
                  </a:cubicBezTo>
                  <a:cubicBezTo>
                    <a:pt x="10165" y="2756"/>
                    <a:pt x="6353" y="5244"/>
                    <a:pt x="3812" y="8044"/>
                  </a:cubicBezTo>
                  <a:cubicBezTo>
                    <a:pt x="1271" y="10844"/>
                    <a:pt x="0" y="13956"/>
                    <a:pt x="0" y="16311"/>
                  </a:cubicBezTo>
                  <a:cubicBezTo>
                    <a:pt x="0" y="18667"/>
                    <a:pt x="1271" y="20267"/>
                    <a:pt x="3812" y="20933"/>
                  </a:cubicBezTo>
                  <a:cubicBezTo>
                    <a:pt x="6353" y="21600"/>
                    <a:pt x="10165" y="21333"/>
                    <a:pt x="13976" y="210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" name="Line"/>
            <p:cNvSpPr/>
            <p:nvPr/>
          </p:nvSpPr>
          <p:spPr>
            <a:xfrm>
              <a:off x="3578314" y="3690481"/>
              <a:ext cx="273051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84" y="3273"/>
                    <a:pt x="7367" y="6545"/>
                    <a:pt x="10549" y="9949"/>
                  </a:cubicBezTo>
                  <a:cubicBezTo>
                    <a:pt x="13730" y="13353"/>
                    <a:pt x="16409" y="16887"/>
                    <a:pt x="18167" y="18851"/>
                  </a:cubicBezTo>
                  <a:cubicBezTo>
                    <a:pt x="19926" y="20815"/>
                    <a:pt x="20763" y="2120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" name="Line"/>
            <p:cNvSpPr/>
            <p:nvPr/>
          </p:nvSpPr>
          <p:spPr>
            <a:xfrm>
              <a:off x="3629114" y="3690481"/>
              <a:ext cx="127001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2779"/>
                    <a:pt x="12960" y="5558"/>
                    <a:pt x="9360" y="9158"/>
                  </a:cubicBezTo>
                  <a:cubicBezTo>
                    <a:pt x="5760" y="12758"/>
                    <a:pt x="2880" y="1717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" name="Line"/>
            <p:cNvSpPr/>
            <p:nvPr/>
          </p:nvSpPr>
          <p:spPr>
            <a:xfrm>
              <a:off x="3584664" y="3531731"/>
              <a:ext cx="2095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" name="Line"/>
            <p:cNvSpPr/>
            <p:nvPr/>
          </p:nvSpPr>
          <p:spPr>
            <a:xfrm>
              <a:off x="3819614" y="3442831"/>
              <a:ext cx="88910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0" h="21600" fill="norm" stroke="1" extrusionOk="0">
                  <a:moveTo>
                    <a:pt x="0" y="0"/>
                  </a:moveTo>
                  <a:cubicBezTo>
                    <a:pt x="5023" y="277"/>
                    <a:pt x="10047" y="554"/>
                    <a:pt x="13814" y="2215"/>
                  </a:cubicBezTo>
                  <a:cubicBezTo>
                    <a:pt x="17581" y="3877"/>
                    <a:pt x="20093" y="6923"/>
                    <a:pt x="20847" y="9138"/>
                  </a:cubicBezTo>
                  <a:cubicBezTo>
                    <a:pt x="21600" y="11354"/>
                    <a:pt x="20595" y="12738"/>
                    <a:pt x="18837" y="14677"/>
                  </a:cubicBezTo>
                  <a:cubicBezTo>
                    <a:pt x="17079" y="16615"/>
                    <a:pt x="14567" y="19108"/>
                    <a:pt x="1205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" name="Line"/>
            <p:cNvSpPr/>
            <p:nvPr/>
          </p:nvSpPr>
          <p:spPr>
            <a:xfrm>
              <a:off x="4067264" y="3595231"/>
              <a:ext cx="100341" cy="514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79" h="21600" fill="norm" stroke="1" extrusionOk="0">
                  <a:moveTo>
                    <a:pt x="5184" y="0"/>
                  </a:moveTo>
                  <a:cubicBezTo>
                    <a:pt x="9504" y="2044"/>
                    <a:pt x="13824" y="4089"/>
                    <a:pt x="16848" y="6711"/>
                  </a:cubicBezTo>
                  <a:cubicBezTo>
                    <a:pt x="19872" y="9333"/>
                    <a:pt x="21600" y="12533"/>
                    <a:pt x="19656" y="15067"/>
                  </a:cubicBezTo>
                  <a:cubicBezTo>
                    <a:pt x="17712" y="17600"/>
                    <a:pt x="12096" y="19467"/>
                    <a:pt x="8208" y="20444"/>
                  </a:cubicBezTo>
                  <a:cubicBezTo>
                    <a:pt x="4320" y="21422"/>
                    <a:pt x="2160" y="2151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" name="Line"/>
            <p:cNvSpPr/>
            <p:nvPr/>
          </p:nvSpPr>
          <p:spPr>
            <a:xfrm>
              <a:off x="2911564" y="4274681"/>
              <a:ext cx="2095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91" y="14400"/>
                    <a:pt x="11782" y="7200"/>
                    <a:pt x="15382" y="3600"/>
                  </a:cubicBezTo>
                  <a:cubicBezTo>
                    <a:pt x="18982" y="0"/>
                    <a:pt x="20291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" name="Line"/>
            <p:cNvSpPr/>
            <p:nvPr/>
          </p:nvSpPr>
          <p:spPr>
            <a:xfrm>
              <a:off x="2924264" y="4312781"/>
              <a:ext cx="1841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" name="Line"/>
            <p:cNvSpPr/>
            <p:nvPr/>
          </p:nvSpPr>
          <p:spPr>
            <a:xfrm>
              <a:off x="2924770" y="4496931"/>
              <a:ext cx="75695" cy="3719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1447" fill="norm" stroke="1" extrusionOk="0">
                  <a:moveTo>
                    <a:pt x="12457" y="0"/>
                  </a:moveTo>
                  <a:cubicBezTo>
                    <a:pt x="8857" y="4637"/>
                    <a:pt x="5257" y="9275"/>
                    <a:pt x="3157" y="12386"/>
                  </a:cubicBezTo>
                  <a:cubicBezTo>
                    <a:pt x="1057" y="15498"/>
                    <a:pt x="457" y="17085"/>
                    <a:pt x="157" y="18366"/>
                  </a:cubicBezTo>
                  <a:cubicBezTo>
                    <a:pt x="-143" y="19647"/>
                    <a:pt x="-143" y="20624"/>
                    <a:pt x="1357" y="21112"/>
                  </a:cubicBezTo>
                  <a:cubicBezTo>
                    <a:pt x="2857" y="21600"/>
                    <a:pt x="5857" y="21600"/>
                    <a:pt x="9457" y="20807"/>
                  </a:cubicBezTo>
                  <a:cubicBezTo>
                    <a:pt x="13057" y="20014"/>
                    <a:pt x="17257" y="18427"/>
                    <a:pt x="21457" y="1684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" name="Line"/>
            <p:cNvSpPr/>
            <p:nvPr/>
          </p:nvSpPr>
          <p:spPr>
            <a:xfrm>
              <a:off x="2886164" y="4623931"/>
              <a:ext cx="1270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" y="18600"/>
                    <a:pt x="1440" y="15600"/>
                    <a:pt x="5040" y="12000"/>
                  </a:cubicBezTo>
                  <a:cubicBezTo>
                    <a:pt x="8640" y="8400"/>
                    <a:pt x="15120" y="4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" name="Line"/>
            <p:cNvSpPr/>
            <p:nvPr/>
          </p:nvSpPr>
          <p:spPr>
            <a:xfrm>
              <a:off x="3019514" y="4649331"/>
              <a:ext cx="88901" cy="1443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5" fill="norm" stroke="1" extrusionOk="0">
                  <a:moveTo>
                    <a:pt x="0" y="1878"/>
                  </a:moveTo>
                  <a:cubicBezTo>
                    <a:pt x="2571" y="1565"/>
                    <a:pt x="5143" y="1252"/>
                    <a:pt x="8486" y="2974"/>
                  </a:cubicBezTo>
                  <a:cubicBezTo>
                    <a:pt x="11829" y="4696"/>
                    <a:pt x="15943" y="8452"/>
                    <a:pt x="18000" y="11270"/>
                  </a:cubicBezTo>
                  <a:cubicBezTo>
                    <a:pt x="20057" y="14087"/>
                    <a:pt x="20057" y="15965"/>
                    <a:pt x="19800" y="17687"/>
                  </a:cubicBezTo>
                  <a:cubicBezTo>
                    <a:pt x="19543" y="19409"/>
                    <a:pt x="19029" y="20974"/>
                    <a:pt x="17743" y="21287"/>
                  </a:cubicBezTo>
                  <a:cubicBezTo>
                    <a:pt x="16457" y="21600"/>
                    <a:pt x="14400" y="20661"/>
                    <a:pt x="13114" y="18313"/>
                  </a:cubicBezTo>
                  <a:cubicBezTo>
                    <a:pt x="11829" y="15965"/>
                    <a:pt x="11314" y="12209"/>
                    <a:pt x="11057" y="9391"/>
                  </a:cubicBezTo>
                  <a:cubicBezTo>
                    <a:pt x="10800" y="6574"/>
                    <a:pt x="10800" y="4696"/>
                    <a:pt x="12600" y="3287"/>
                  </a:cubicBezTo>
                  <a:cubicBezTo>
                    <a:pt x="14400" y="1878"/>
                    <a:pt x="18000" y="93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" name="Line"/>
            <p:cNvSpPr/>
            <p:nvPr/>
          </p:nvSpPr>
          <p:spPr>
            <a:xfrm>
              <a:off x="3154981" y="4649331"/>
              <a:ext cx="258234" cy="169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54" y="0"/>
                  </a:moveTo>
                  <a:cubicBezTo>
                    <a:pt x="177" y="4860"/>
                    <a:pt x="0" y="9720"/>
                    <a:pt x="0" y="12960"/>
                  </a:cubicBezTo>
                  <a:cubicBezTo>
                    <a:pt x="0" y="16200"/>
                    <a:pt x="177" y="17820"/>
                    <a:pt x="620" y="19170"/>
                  </a:cubicBezTo>
                  <a:cubicBezTo>
                    <a:pt x="1062" y="20520"/>
                    <a:pt x="1770" y="21600"/>
                    <a:pt x="2390" y="21600"/>
                  </a:cubicBezTo>
                  <a:cubicBezTo>
                    <a:pt x="3010" y="21600"/>
                    <a:pt x="3541" y="20520"/>
                    <a:pt x="4072" y="18630"/>
                  </a:cubicBezTo>
                  <a:cubicBezTo>
                    <a:pt x="4603" y="16740"/>
                    <a:pt x="5134" y="14040"/>
                    <a:pt x="5489" y="12015"/>
                  </a:cubicBezTo>
                  <a:cubicBezTo>
                    <a:pt x="5843" y="9990"/>
                    <a:pt x="6020" y="8640"/>
                    <a:pt x="6462" y="9315"/>
                  </a:cubicBezTo>
                  <a:cubicBezTo>
                    <a:pt x="6905" y="9990"/>
                    <a:pt x="7613" y="12690"/>
                    <a:pt x="8410" y="14175"/>
                  </a:cubicBezTo>
                  <a:cubicBezTo>
                    <a:pt x="9207" y="15660"/>
                    <a:pt x="10092" y="15930"/>
                    <a:pt x="11154" y="15120"/>
                  </a:cubicBezTo>
                  <a:cubicBezTo>
                    <a:pt x="12216" y="14310"/>
                    <a:pt x="13456" y="12420"/>
                    <a:pt x="14341" y="10800"/>
                  </a:cubicBezTo>
                  <a:cubicBezTo>
                    <a:pt x="15226" y="9180"/>
                    <a:pt x="15757" y="7830"/>
                    <a:pt x="16023" y="6480"/>
                  </a:cubicBezTo>
                  <a:cubicBezTo>
                    <a:pt x="16289" y="5130"/>
                    <a:pt x="16289" y="3780"/>
                    <a:pt x="15846" y="2835"/>
                  </a:cubicBezTo>
                  <a:cubicBezTo>
                    <a:pt x="15403" y="1890"/>
                    <a:pt x="14518" y="1350"/>
                    <a:pt x="13810" y="1620"/>
                  </a:cubicBezTo>
                  <a:cubicBezTo>
                    <a:pt x="13102" y="1890"/>
                    <a:pt x="12570" y="2970"/>
                    <a:pt x="12128" y="4995"/>
                  </a:cubicBezTo>
                  <a:cubicBezTo>
                    <a:pt x="11685" y="7020"/>
                    <a:pt x="11331" y="9990"/>
                    <a:pt x="11420" y="12015"/>
                  </a:cubicBezTo>
                  <a:cubicBezTo>
                    <a:pt x="11508" y="14040"/>
                    <a:pt x="12039" y="15120"/>
                    <a:pt x="13810" y="14985"/>
                  </a:cubicBezTo>
                  <a:cubicBezTo>
                    <a:pt x="15580" y="14850"/>
                    <a:pt x="18590" y="13500"/>
                    <a:pt x="21600" y="1215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" name="Line"/>
            <p:cNvSpPr/>
            <p:nvPr/>
          </p:nvSpPr>
          <p:spPr>
            <a:xfrm>
              <a:off x="3547506" y="4471531"/>
              <a:ext cx="114582" cy="29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9" h="21477" fill="norm" stroke="1" extrusionOk="0">
                  <a:moveTo>
                    <a:pt x="2181" y="0"/>
                  </a:moveTo>
                  <a:cubicBezTo>
                    <a:pt x="1003" y="1543"/>
                    <a:pt x="-175" y="3086"/>
                    <a:pt x="21" y="6094"/>
                  </a:cubicBezTo>
                  <a:cubicBezTo>
                    <a:pt x="218" y="9103"/>
                    <a:pt x="1789" y="13577"/>
                    <a:pt x="2574" y="15351"/>
                  </a:cubicBezTo>
                  <a:cubicBezTo>
                    <a:pt x="3360" y="17126"/>
                    <a:pt x="3360" y="16200"/>
                    <a:pt x="3752" y="15274"/>
                  </a:cubicBezTo>
                  <a:cubicBezTo>
                    <a:pt x="4145" y="14349"/>
                    <a:pt x="4930" y="13423"/>
                    <a:pt x="6305" y="12883"/>
                  </a:cubicBezTo>
                  <a:cubicBezTo>
                    <a:pt x="7680" y="12343"/>
                    <a:pt x="9643" y="12189"/>
                    <a:pt x="11607" y="12574"/>
                  </a:cubicBezTo>
                  <a:cubicBezTo>
                    <a:pt x="13570" y="12960"/>
                    <a:pt x="15534" y="13886"/>
                    <a:pt x="16909" y="14734"/>
                  </a:cubicBezTo>
                  <a:cubicBezTo>
                    <a:pt x="18283" y="15583"/>
                    <a:pt x="19069" y="16354"/>
                    <a:pt x="19854" y="17126"/>
                  </a:cubicBezTo>
                  <a:cubicBezTo>
                    <a:pt x="20640" y="17897"/>
                    <a:pt x="21425" y="18669"/>
                    <a:pt x="21229" y="19363"/>
                  </a:cubicBezTo>
                  <a:cubicBezTo>
                    <a:pt x="21032" y="20057"/>
                    <a:pt x="19854" y="20674"/>
                    <a:pt x="17890" y="21060"/>
                  </a:cubicBezTo>
                  <a:cubicBezTo>
                    <a:pt x="15927" y="21446"/>
                    <a:pt x="13178" y="21600"/>
                    <a:pt x="11018" y="21369"/>
                  </a:cubicBezTo>
                  <a:cubicBezTo>
                    <a:pt x="8858" y="21137"/>
                    <a:pt x="7287" y="20520"/>
                    <a:pt x="6501" y="19826"/>
                  </a:cubicBezTo>
                  <a:cubicBezTo>
                    <a:pt x="5716" y="19131"/>
                    <a:pt x="5716" y="18360"/>
                    <a:pt x="7876" y="17280"/>
                  </a:cubicBezTo>
                  <a:cubicBezTo>
                    <a:pt x="10036" y="16200"/>
                    <a:pt x="14356" y="14811"/>
                    <a:pt x="18676" y="1342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" name="Line"/>
            <p:cNvSpPr/>
            <p:nvPr/>
          </p:nvSpPr>
          <p:spPr>
            <a:xfrm>
              <a:off x="3718014" y="4399564"/>
              <a:ext cx="260351" cy="332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7" fill="norm" stroke="1" extrusionOk="0">
                  <a:moveTo>
                    <a:pt x="0" y="14491"/>
                  </a:moveTo>
                  <a:cubicBezTo>
                    <a:pt x="0" y="15858"/>
                    <a:pt x="0" y="17225"/>
                    <a:pt x="88" y="18456"/>
                  </a:cubicBezTo>
                  <a:cubicBezTo>
                    <a:pt x="176" y="19686"/>
                    <a:pt x="351" y="20780"/>
                    <a:pt x="878" y="21190"/>
                  </a:cubicBezTo>
                  <a:cubicBezTo>
                    <a:pt x="1405" y="21600"/>
                    <a:pt x="2283" y="21327"/>
                    <a:pt x="2985" y="20848"/>
                  </a:cubicBezTo>
                  <a:cubicBezTo>
                    <a:pt x="3688" y="20370"/>
                    <a:pt x="4215" y="19686"/>
                    <a:pt x="4654" y="19003"/>
                  </a:cubicBezTo>
                  <a:cubicBezTo>
                    <a:pt x="5093" y="18319"/>
                    <a:pt x="5444" y="17635"/>
                    <a:pt x="5795" y="17635"/>
                  </a:cubicBezTo>
                  <a:cubicBezTo>
                    <a:pt x="6146" y="17635"/>
                    <a:pt x="6498" y="18319"/>
                    <a:pt x="7376" y="18797"/>
                  </a:cubicBezTo>
                  <a:cubicBezTo>
                    <a:pt x="8254" y="19276"/>
                    <a:pt x="9659" y="19549"/>
                    <a:pt x="10800" y="19344"/>
                  </a:cubicBezTo>
                  <a:cubicBezTo>
                    <a:pt x="11941" y="19139"/>
                    <a:pt x="12820" y="18456"/>
                    <a:pt x="13785" y="16405"/>
                  </a:cubicBezTo>
                  <a:cubicBezTo>
                    <a:pt x="14751" y="14354"/>
                    <a:pt x="15805" y="10937"/>
                    <a:pt x="16507" y="8203"/>
                  </a:cubicBezTo>
                  <a:cubicBezTo>
                    <a:pt x="17210" y="5468"/>
                    <a:pt x="17561" y="3418"/>
                    <a:pt x="17649" y="2051"/>
                  </a:cubicBezTo>
                  <a:cubicBezTo>
                    <a:pt x="17737" y="684"/>
                    <a:pt x="17561" y="0"/>
                    <a:pt x="17298" y="0"/>
                  </a:cubicBezTo>
                  <a:cubicBezTo>
                    <a:pt x="17034" y="0"/>
                    <a:pt x="16683" y="684"/>
                    <a:pt x="16156" y="3213"/>
                  </a:cubicBezTo>
                  <a:cubicBezTo>
                    <a:pt x="15629" y="5742"/>
                    <a:pt x="14927" y="10116"/>
                    <a:pt x="14927" y="13397"/>
                  </a:cubicBezTo>
                  <a:cubicBezTo>
                    <a:pt x="14927" y="16678"/>
                    <a:pt x="15629" y="18866"/>
                    <a:pt x="16420" y="20096"/>
                  </a:cubicBezTo>
                  <a:cubicBezTo>
                    <a:pt x="17210" y="21327"/>
                    <a:pt x="18088" y="21600"/>
                    <a:pt x="18615" y="21395"/>
                  </a:cubicBezTo>
                  <a:cubicBezTo>
                    <a:pt x="19141" y="21190"/>
                    <a:pt x="19317" y="20506"/>
                    <a:pt x="19405" y="19754"/>
                  </a:cubicBezTo>
                  <a:cubicBezTo>
                    <a:pt x="19493" y="19003"/>
                    <a:pt x="19493" y="18182"/>
                    <a:pt x="18702" y="17362"/>
                  </a:cubicBezTo>
                  <a:cubicBezTo>
                    <a:pt x="17912" y="16542"/>
                    <a:pt x="16332" y="15722"/>
                    <a:pt x="14751" y="15243"/>
                  </a:cubicBezTo>
                  <a:cubicBezTo>
                    <a:pt x="13171" y="14765"/>
                    <a:pt x="11590" y="14628"/>
                    <a:pt x="11678" y="14559"/>
                  </a:cubicBezTo>
                  <a:cubicBezTo>
                    <a:pt x="11766" y="14491"/>
                    <a:pt x="13522" y="14491"/>
                    <a:pt x="15454" y="14286"/>
                  </a:cubicBezTo>
                  <a:cubicBezTo>
                    <a:pt x="17385" y="14081"/>
                    <a:pt x="19493" y="13671"/>
                    <a:pt x="21600" y="1326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" name="Line"/>
            <p:cNvSpPr/>
            <p:nvPr/>
          </p:nvSpPr>
          <p:spPr>
            <a:xfrm>
              <a:off x="2940448" y="5125581"/>
              <a:ext cx="174317" cy="1858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2" h="21310" fill="norm" stroke="1" extrusionOk="0">
                  <a:moveTo>
                    <a:pt x="1914" y="0"/>
                  </a:moveTo>
                  <a:cubicBezTo>
                    <a:pt x="1133" y="3155"/>
                    <a:pt x="352" y="6310"/>
                    <a:pt x="92" y="9222"/>
                  </a:cubicBezTo>
                  <a:cubicBezTo>
                    <a:pt x="-168" y="12135"/>
                    <a:pt x="92" y="14804"/>
                    <a:pt x="1263" y="16989"/>
                  </a:cubicBezTo>
                  <a:cubicBezTo>
                    <a:pt x="2434" y="19173"/>
                    <a:pt x="4516" y="20872"/>
                    <a:pt x="6078" y="21236"/>
                  </a:cubicBezTo>
                  <a:cubicBezTo>
                    <a:pt x="7639" y="21600"/>
                    <a:pt x="8680" y="20629"/>
                    <a:pt x="9591" y="18324"/>
                  </a:cubicBezTo>
                  <a:cubicBezTo>
                    <a:pt x="10502" y="16018"/>
                    <a:pt x="11283" y="12378"/>
                    <a:pt x="12063" y="11771"/>
                  </a:cubicBezTo>
                  <a:cubicBezTo>
                    <a:pt x="12844" y="11164"/>
                    <a:pt x="13625" y="13591"/>
                    <a:pt x="14405" y="15290"/>
                  </a:cubicBezTo>
                  <a:cubicBezTo>
                    <a:pt x="15186" y="16989"/>
                    <a:pt x="15967" y="17960"/>
                    <a:pt x="17138" y="18202"/>
                  </a:cubicBezTo>
                  <a:cubicBezTo>
                    <a:pt x="18309" y="18445"/>
                    <a:pt x="19871" y="17960"/>
                    <a:pt x="21432" y="1747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" name="Line"/>
            <p:cNvSpPr/>
            <p:nvPr/>
          </p:nvSpPr>
          <p:spPr>
            <a:xfrm>
              <a:off x="3127464" y="5120180"/>
              <a:ext cx="95251" cy="1726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2" fill="norm" stroke="1" extrusionOk="0">
                  <a:moveTo>
                    <a:pt x="0" y="3043"/>
                  </a:moveTo>
                  <a:cubicBezTo>
                    <a:pt x="960" y="6994"/>
                    <a:pt x="1920" y="10945"/>
                    <a:pt x="2640" y="13580"/>
                  </a:cubicBezTo>
                  <a:cubicBezTo>
                    <a:pt x="3360" y="16214"/>
                    <a:pt x="3840" y="17531"/>
                    <a:pt x="4080" y="18848"/>
                  </a:cubicBezTo>
                  <a:cubicBezTo>
                    <a:pt x="4320" y="20165"/>
                    <a:pt x="4320" y="21482"/>
                    <a:pt x="3840" y="21482"/>
                  </a:cubicBezTo>
                  <a:cubicBezTo>
                    <a:pt x="3360" y="21482"/>
                    <a:pt x="2400" y="20165"/>
                    <a:pt x="1920" y="16741"/>
                  </a:cubicBezTo>
                  <a:cubicBezTo>
                    <a:pt x="1440" y="13316"/>
                    <a:pt x="1440" y="7784"/>
                    <a:pt x="2160" y="4492"/>
                  </a:cubicBezTo>
                  <a:cubicBezTo>
                    <a:pt x="2880" y="1199"/>
                    <a:pt x="4320" y="145"/>
                    <a:pt x="6000" y="14"/>
                  </a:cubicBezTo>
                  <a:cubicBezTo>
                    <a:pt x="7680" y="-118"/>
                    <a:pt x="9600" y="672"/>
                    <a:pt x="12240" y="3833"/>
                  </a:cubicBezTo>
                  <a:cubicBezTo>
                    <a:pt x="14880" y="6994"/>
                    <a:pt x="18240" y="12526"/>
                    <a:pt x="21600" y="1805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" name="Line"/>
            <p:cNvSpPr/>
            <p:nvPr/>
          </p:nvSpPr>
          <p:spPr>
            <a:xfrm>
              <a:off x="3254464" y="4998581"/>
              <a:ext cx="107951" cy="294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694" y="4817"/>
                    <a:pt x="3388" y="9635"/>
                    <a:pt x="4447" y="12820"/>
                  </a:cubicBezTo>
                  <a:cubicBezTo>
                    <a:pt x="5506" y="16006"/>
                    <a:pt x="5929" y="17560"/>
                    <a:pt x="6353" y="18958"/>
                  </a:cubicBezTo>
                  <a:cubicBezTo>
                    <a:pt x="6776" y="20357"/>
                    <a:pt x="7200" y="21600"/>
                    <a:pt x="6988" y="21600"/>
                  </a:cubicBezTo>
                  <a:cubicBezTo>
                    <a:pt x="6776" y="21600"/>
                    <a:pt x="5929" y="20357"/>
                    <a:pt x="5294" y="17871"/>
                  </a:cubicBezTo>
                  <a:cubicBezTo>
                    <a:pt x="4659" y="15384"/>
                    <a:pt x="4235" y="11655"/>
                    <a:pt x="4024" y="9401"/>
                  </a:cubicBezTo>
                  <a:cubicBezTo>
                    <a:pt x="3812" y="7148"/>
                    <a:pt x="3812" y="6371"/>
                    <a:pt x="4659" y="6216"/>
                  </a:cubicBezTo>
                  <a:cubicBezTo>
                    <a:pt x="5506" y="6060"/>
                    <a:pt x="7200" y="6527"/>
                    <a:pt x="8471" y="7537"/>
                  </a:cubicBezTo>
                  <a:cubicBezTo>
                    <a:pt x="9741" y="8547"/>
                    <a:pt x="10588" y="10101"/>
                    <a:pt x="11012" y="11266"/>
                  </a:cubicBezTo>
                  <a:cubicBezTo>
                    <a:pt x="11435" y="12432"/>
                    <a:pt x="11435" y="13209"/>
                    <a:pt x="10800" y="13908"/>
                  </a:cubicBezTo>
                  <a:cubicBezTo>
                    <a:pt x="10165" y="14607"/>
                    <a:pt x="8894" y="15229"/>
                    <a:pt x="8047" y="15928"/>
                  </a:cubicBezTo>
                  <a:cubicBezTo>
                    <a:pt x="7200" y="16627"/>
                    <a:pt x="6776" y="17404"/>
                    <a:pt x="7412" y="18104"/>
                  </a:cubicBezTo>
                  <a:cubicBezTo>
                    <a:pt x="8047" y="18803"/>
                    <a:pt x="9741" y="19424"/>
                    <a:pt x="11647" y="19813"/>
                  </a:cubicBezTo>
                  <a:cubicBezTo>
                    <a:pt x="13553" y="20201"/>
                    <a:pt x="15671" y="20357"/>
                    <a:pt x="17365" y="20124"/>
                  </a:cubicBezTo>
                  <a:cubicBezTo>
                    <a:pt x="19059" y="19891"/>
                    <a:pt x="20329" y="19269"/>
                    <a:pt x="21600" y="1864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" name="Line"/>
            <p:cNvSpPr/>
            <p:nvPr/>
          </p:nvSpPr>
          <p:spPr>
            <a:xfrm>
              <a:off x="3387814" y="5106531"/>
              <a:ext cx="8890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5760"/>
                    <a:pt x="0" y="11520"/>
                    <a:pt x="0" y="15120"/>
                  </a:cubicBezTo>
                  <a:cubicBezTo>
                    <a:pt x="0" y="18720"/>
                    <a:pt x="0" y="20160"/>
                    <a:pt x="0" y="19728"/>
                  </a:cubicBezTo>
                  <a:cubicBezTo>
                    <a:pt x="0" y="19296"/>
                    <a:pt x="0" y="16992"/>
                    <a:pt x="257" y="14112"/>
                  </a:cubicBezTo>
                  <a:cubicBezTo>
                    <a:pt x="514" y="11232"/>
                    <a:pt x="1029" y="7776"/>
                    <a:pt x="2314" y="5472"/>
                  </a:cubicBezTo>
                  <a:cubicBezTo>
                    <a:pt x="3600" y="3168"/>
                    <a:pt x="5657" y="2016"/>
                    <a:pt x="7714" y="1872"/>
                  </a:cubicBezTo>
                  <a:cubicBezTo>
                    <a:pt x="9771" y="1728"/>
                    <a:pt x="11829" y="2592"/>
                    <a:pt x="13629" y="5040"/>
                  </a:cubicBezTo>
                  <a:cubicBezTo>
                    <a:pt x="15429" y="7488"/>
                    <a:pt x="16971" y="11520"/>
                    <a:pt x="18257" y="14544"/>
                  </a:cubicBezTo>
                  <a:cubicBezTo>
                    <a:pt x="19543" y="17568"/>
                    <a:pt x="20571" y="1958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" name="Line"/>
            <p:cNvSpPr/>
            <p:nvPr/>
          </p:nvSpPr>
          <p:spPr>
            <a:xfrm>
              <a:off x="3513595" y="5112881"/>
              <a:ext cx="47787" cy="1514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2" h="21466" fill="norm" stroke="1" extrusionOk="0">
                  <a:moveTo>
                    <a:pt x="17445" y="0"/>
                  </a:moveTo>
                  <a:cubicBezTo>
                    <a:pt x="12750" y="600"/>
                    <a:pt x="8054" y="1200"/>
                    <a:pt x="4767" y="4350"/>
                  </a:cubicBezTo>
                  <a:cubicBezTo>
                    <a:pt x="1480" y="7500"/>
                    <a:pt x="-398" y="13200"/>
                    <a:pt x="72" y="16650"/>
                  </a:cubicBezTo>
                  <a:cubicBezTo>
                    <a:pt x="541" y="20100"/>
                    <a:pt x="3359" y="21300"/>
                    <a:pt x="6645" y="21450"/>
                  </a:cubicBezTo>
                  <a:cubicBezTo>
                    <a:pt x="9932" y="21600"/>
                    <a:pt x="13689" y="20700"/>
                    <a:pt x="16506" y="18300"/>
                  </a:cubicBezTo>
                  <a:cubicBezTo>
                    <a:pt x="19324" y="15900"/>
                    <a:pt x="21202" y="12000"/>
                    <a:pt x="21202" y="9150"/>
                  </a:cubicBezTo>
                  <a:cubicBezTo>
                    <a:pt x="21202" y="6300"/>
                    <a:pt x="19324" y="4500"/>
                    <a:pt x="17445" y="27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" name="Line"/>
            <p:cNvSpPr/>
            <p:nvPr/>
          </p:nvSpPr>
          <p:spPr>
            <a:xfrm>
              <a:off x="3624881" y="5093831"/>
              <a:ext cx="143934" cy="1332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3" fill="norm" stroke="1" extrusionOk="0">
                  <a:moveTo>
                    <a:pt x="635" y="6075"/>
                  </a:moveTo>
                  <a:cubicBezTo>
                    <a:pt x="318" y="9788"/>
                    <a:pt x="0" y="13500"/>
                    <a:pt x="0" y="16200"/>
                  </a:cubicBezTo>
                  <a:cubicBezTo>
                    <a:pt x="0" y="18900"/>
                    <a:pt x="318" y="20588"/>
                    <a:pt x="1271" y="21094"/>
                  </a:cubicBezTo>
                  <a:cubicBezTo>
                    <a:pt x="2224" y="21600"/>
                    <a:pt x="3812" y="20925"/>
                    <a:pt x="5241" y="18731"/>
                  </a:cubicBezTo>
                  <a:cubicBezTo>
                    <a:pt x="6671" y="16538"/>
                    <a:pt x="7941" y="12825"/>
                    <a:pt x="8576" y="11812"/>
                  </a:cubicBezTo>
                  <a:cubicBezTo>
                    <a:pt x="9212" y="10800"/>
                    <a:pt x="9212" y="12487"/>
                    <a:pt x="9371" y="14175"/>
                  </a:cubicBezTo>
                  <a:cubicBezTo>
                    <a:pt x="9529" y="15862"/>
                    <a:pt x="9847" y="17550"/>
                    <a:pt x="10800" y="18731"/>
                  </a:cubicBezTo>
                  <a:cubicBezTo>
                    <a:pt x="11753" y="19912"/>
                    <a:pt x="13341" y="20588"/>
                    <a:pt x="14612" y="19912"/>
                  </a:cubicBezTo>
                  <a:cubicBezTo>
                    <a:pt x="15882" y="19237"/>
                    <a:pt x="16835" y="17212"/>
                    <a:pt x="17471" y="14344"/>
                  </a:cubicBezTo>
                  <a:cubicBezTo>
                    <a:pt x="18106" y="11475"/>
                    <a:pt x="18424" y="7762"/>
                    <a:pt x="19059" y="5231"/>
                  </a:cubicBezTo>
                  <a:cubicBezTo>
                    <a:pt x="19694" y="2700"/>
                    <a:pt x="20647" y="135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" name="Line"/>
            <p:cNvSpPr/>
            <p:nvPr/>
          </p:nvSpPr>
          <p:spPr>
            <a:xfrm>
              <a:off x="3806914" y="5059812"/>
              <a:ext cx="85816" cy="1610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1340" fill="norm" stroke="1" extrusionOk="0">
                  <a:moveTo>
                    <a:pt x="0" y="7034"/>
                  </a:moveTo>
                  <a:cubicBezTo>
                    <a:pt x="0" y="8436"/>
                    <a:pt x="0" y="9839"/>
                    <a:pt x="263" y="11662"/>
                  </a:cubicBezTo>
                  <a:cubicBezTo>
                    <a:pt x="527" y="13485"/>
                    <a:pt x="1054" y="15730"/>
                    <a:pt x="1317" y="15870"/>
                  </a:cubicBezTo>
                  <a:cubicBezTo>
                    <a:pt x="1580" y="16010"/>
                    <a:pt x="1580" y="14046"/>
                    <a:pt x="1844" y="11522"/>
                  </a:cubicBezTo>
                  <a:cubicBezTo>
                    <a:pt x="2107" y="8997"/>
                    <a:pt x="2634" y="5911"/>
                    <a:pt x="3688" y="3808"/>
                  </a:cubicBezTo>
                  <a:cubicBezTo>
                    <a:pt x="4741" y="1704"/>
                    <a:pt x="6322" y="582"/>
                    <a:pt x="8429" y="161"/>
                  </a:cubicBezTo>
                  <a:cubicBezTo>
                    <a:pt x="10537" y="-260"/>
                    <a:pt x="13171" y="21"/>
                    <a:pt x="15805" y="2545"/>
                  </a:cubicBezTo>
                  <a:cubicBezTo>
                    <a:pt x="18439" y="5070"/>
                    <a:pt x="21073" y="9839"/>
                    <a:pt x="21337" y="13345"/>
                  </a:cubicBezTo>
                  <a:cubicBezTo>
                    <a:pt x="21600" y="16852"/>
                    <a:pt x="19493" y="19096"/>
                    <a:pt x="17385" y="2134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" name="Line"/>
            <p:cNvSpPr/>
            <p:nvPr/>
          </p:nvSpPr>
          <p:spPr>
            <a:xfrm>
              <a:off x="4104227" y="4846173"/>
              <a:ext cx="420238" cy="413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2" h="21408" fill="norm" stroke="1" extrusionOk="0">
                  <a:moveTo>
                    <a:pt x="8482" y="1974"/>
                  </a:moveTo>
                  <a:cubicBezTo>
                    <a:pt x="8482" y="1426"/>
                    <a:pt x="8482" y="878"/>
                    <a:pt x="8212" y="494"/>
                  </a:cubicBezTo>
                  <a:cubicBezTo>
                    <a:pt x="7942" y="110"/>
                    <a:pt x="7402" y="-109"/>
                    <a:pt x="6970" y="55"/>
                  </a:cubicBezTo>
                  <a:cubicBezTo>
                    <a:pt x="6538" y="220"/>
                    <a:pt x="6214" y="768"/>
                    <a:pt x="5890" y="2742"/>
                  </a:cubicBezTo>
                  <a:cubicBezTo>
                    <a:pt x="5566" y="4715"/>
                    <a:pt x="5242" y="8114"/>
                    <a:pt x="5080" y="10965"/>
                  </a:cubicBezTo>
                  <a:cubicBezTo>
                    <a:pt x="4918" y="13816"/>
                    <a:pt x="4918" y="16118"/>
                    <a:pt x="4918" y="17599"/>
                  </a:cubicBezTo>
                  <a:cubicBezTo>
                    <a:pt x="4918" y="19079"/>
                    <a:pt x="4918" y="19737"/>
                    <a:pt x="4702" y="20285"/>
                  </a:cubicBezTo>
                  <a:cubicBezTo>
                    <a:pt x="4486" y="20833"/>
                    <a:pt x="4054" y="21272"/>
                    <a:pt x="3568" y="21381"/>
                  </a:cubicBezTo>
                  <a:cubicBezTo>
                    <a:pt x="3082" y="21491"/>
                    <a:pt x="2542" y="21272"/>
                    <a:pt x="1894" y="20669"/>
                  </a:cubicBezTo>
                  <a:cubicBezTo>
                    <a:pt x="1246" y="20066"/>
                    <a:pt x="490" y="19079"/>
                    <a:pt x="166" y="18311"/>
                  </a:cubicBezTo>
                  <a:cubicBezTo>
                    <a:pt x="-158" y="17544"/>
                    <a:pt x="-50" y="16996"/>
                    <a:pt x="868" y="16283"/>
                  </a:cubicBezTo>
                  <a:cubicBezTo>
                    <a:pt x="1786" y="15570"/>
                    <a:pt x="3514" y="14693"/>
                    <a:pt x="4648" y="14200"/>
                  </a:cubicBezTo>
                  <a:cubicBezTo>
                    <a:pt x="5782" y="13706"/>
                    <a:pt x="6322" y="13597"/>
                    <a:pt x="6646" y="13816"/>
                  </a:cubicBezTo>
                  <a:cubicBezTo>
                    <a:pt x="6970" y="14035"/>
                    <a:pt x="7078" y="14583"/>
                    <a:pt x="7240" y="15461"/>
                  </a:cubicBezTo>
                  <a:cubicBezTo>
                    <a:pt x="7402" y="16338"/>
                    <a:pt x="7618" y="17544"/>
                    <a:pt x="7834" y="18421"/>
                  </a:cubicBezTo>
                  <a:cubicBezTo>
                    <a:pt x="8050" y="19298"/>
                    <a:pt x="8266" y="19846"/>
                    <a:pt x="8644" y="20066"/>
                  </a:cubicBezTo>
                  <a:cubicBezTo>
                    <a:pt x="9022" y="20285"/>
                    <a:pt x="9562" y="20175"/>
                    <a:pt x="9940" y="19846"/>
                  </a:cubicBezTo>
                  <a:cubicBezTo>
                    <a:pt x="10318" y="19517"/>
                    <a:pt x="10534" y="18969"/>
                    <a:pt x="10696" y="18421"/>
                  </a:cubicBezTo>
                  <a:cubicBezTo>
                    <a:pt x="10858" y="17873"/>
                    <a:pt x="10966" y="17325"/>
                    <a:pt x="11020" y="16776"/>
                  </a:cubicBezTo>
                  <a:cubicBezTo>
                    <a:pt x="11074" y="16228"/>
                    <a:pt x="11074" y="15680"/>
                    <a:pt x="11128" y="15735"/>
                  </a:cubicBezTo>
                  <a:cubicBezTo>
                    <a:pt x="11182" y="15789"/>
                    <a:pt x="11290" y="16447"/>
                    <a:pt x="11398" y="17050"/>
                  </a:cubicBezTo>
                  <a:cubicBezTo>
                    <a:pt x="11506" y="17653"/>
                    <a:pt x="11614" y="18202"/>
                    <a:pt x="11938" y="18585"/>
                  </a:cubicBezTo>
                  <a:cubicBezTo>
                    <a:pt x="12262" y="18969"/>
                    <a:pt x="12802" y="19188"/>
                    <a:pt x="13234" y="19024"/>
                  </a:cubicBezTo>
                  <a:cubicBezTo>
                    <a:pt x="13666" y="18860"/>
                    <a:pt x="13990" y="18311"/>
                    <a:pt x="14314" y="17818"/>
                  </a:cubicBezTo>
                  <a:cubicBezTo>
                    <a:pt x="14638" y="17325"/>
                    <a:pt x="14962" y="16886"/>
                    <a:pt x="15232" y="17050"/>
                  </a:cubicBezTo>
                  <a:cubicBezTo>
                    <a:pt x="15502" y="17215"/>
                    <a:pt x="15718" y="17982"/>
                    <a:pt x="15826" y="18037"/>
                  </a:cubicBezTo>
                  <a:cubicBezTo>
                    <a:pt x="15934" y="18092"/>
                    <a:pt x="15934" y="17434"/>
                    <a:pt x="15988" y="16831"/>
                  </a:cubicBezTo>
                  <a:cubicBezTo>
                    <a:pt x="16042" y="16228"/>
                    <a:pt x="16150" y="15680"/>
                    <a:pt x="16420" y="15022"/>
                  </a:cubicBezTo>
                  <a:cubicBezTo>
                    <a:pt x="16690" y="14364"/>
                    <a:pt x="17122" y="13597"/>
                    <a:pt x="17608" y="13158"/>
                  </a:cubicBezTo>
                  <a:cubicBezTo>
                    <a:pt x="18094" y="12719"/>
                    <a:pt x="18634" y="12610"/>
                    <a:pt x="19012" y="12829"/>
                  </a:cubicBezTo>
                  <a:cubicBezTo>
                    <a:pt x="19390" y="13048"/>
                    <a:pt x="19606" y="13597"/>
                    <a:pt x="19822" y="14474"/>
                  </a:cubicBezTo>
                  <a:cubicBezTo>
                    <a:pt x="20038" y="15351"/>
                    <a:pt x="20254" y="16557"/>
                    <a:pt x="20524" y="17434"/>
                  </a:cubicBezTo>
                  <a:cubicBezTo>
                    <a:pt x="20794" y="18311"/>
                    <a:pt x="21118" y="18860"/>
                    <a:pt x="21442" y="1940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" name="Line"/>
            <p:cNvSpPr/>
            <p:nvPr/>
          </p:nvSpPr>
          <p:spPr>
            <a:xfrm>
              <a:off x="4550873" y="5068507"/>
              <a:ext cx="113292" cy="1748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9" h="20746" fill="norm" stroke="1" extrusionOk="0">
                  <a:moveTo>
                    <a:pt x="14209" y="3005"/>
                  </a:moveTo>
                  <a:cubicBezTo>
                    <a:pt x="13409" y="1749"/>
                    <a:pt x="12609" y="493"/>
                    <a:pt x="11209" y="117"/>
                  </a:cubicBezTo>
                  <a:cubicBezTo>
                    <a:pt x="9809" y="-260"/>
                    <a:pt x="7809" y="242"/>
                    <a:pt x="5809" y="2126"/>
                  </a:cubicBezTo>
                  <a:cubicBezTo>
                    <a:pt x="3809" y="4010"/>
                    <a:pt x="1809" y="7275"/>
                    <a:pt x="809" y="10289"/>
                  </a:cubicBezTo>
                  <a:cubicBezTo>
                    <a:pt x="-191" y="13303"/>
                    <a:pt x="-191" y="16066"/>
                    <a:pt x="409" y="18075"/>
                  </a:cubicBezTo>
                  <a:cubicBezTo>
                    <a:pt x="1009" y="20084"/>
                    <a:pt x="2209" y="21340"/>
                    <a:pt x="5809" y="20461"/>
                  </a:cubicBezTo>
                  <a:cubicBezTo>
                    <a:pt x="9409" y="19582"/>
                    <a:pt x="15409" y="16568"/>
                    <a:pt x="21409" y="1355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" name="Line"/>
            <p:cNvSpPr/>
            <p:nvPr/>
          </p:nvSpPr>
          <p:spPr>
            <a:xfrm>
              <a:off x="4655698" y="4833481"/>
              <a:ext cx="211667" cy="3555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1" fill="norm" stroke="1" extrusionOk="0">
                  <a:moveTo>
                    <a:pt x="11880" y="0"/>
                  </a:moveTo>
                  <a:cubicBezTo>
                    <a:pt x="9504" y="3067"/>
                    <a:pt x="7128" y="6135"/>
                    <a:pt x="5832" y="9138"/>
                  </a:cubicBezTo>
                  <a:cubicBezTo>
                    <a:pt x="4536" y="12142"/>
                    <a:pt x="4320" y="15082"/>
                    <a:pt x="4428" y="17063"/>
                  </a:cubicBezTo>
                  <a:cubicBezTo>
                    <a:pt x="4536" y="19044"/>
                    <a:pt x="4968" y="20066"/>
                    <a:pt x="5724" y="20705"/>
                  </a:cubicBezTo>
                  <a:cubicBezTo>
                    <a:pt x="6480" y="21344"/>
                    <a:pt x="7560" y="21600"/>
                    <a:pt x="8316" y="21408"/>
                  </a:cubicBezTo>
                  <a:cubicBezTo>
                    <a:pt x="9072" y="21217"/>
                    <a:pt x="9504" y="20578"/>
                    <a:pt x="9072" y="19555"/>
                  </a:cubicBezTo>
                  <a:cubicBezTo>
                    <a:pt x="8640" y="18533"/>
                    <a:pt x="7344" y="17127"/>
                    <a:pt x="6048" y="16296"/>
                  </a:cubicBezTo>
                  <a:cubicBezTo>
                    <a:pt x="4752" y="15465"/>
                    <a:pt x="3456" y="15209"/>
                    <a:pt x="2268" y="15018"/>
                  </a:cubicBezTo>
                  <a:cubicBezTo>
                    <a:pt x="1080" y="14826"/>
                    <a:pt x="0" y="14698"/>
                    <a:pt x="0" y="14762"/>
                  </a:cubicBezTo>
                  <a:cubicBezTo>
                    <a:pt x="0" y="14826"/>
                    <a:pt x="1080" y="15082"/>
                    <a:pt x="2808" y="15273"/>
                  </a:cubicBezTo>
                  <a:cubicBezTo>
                    <a:pt x="4536" y="15465"/>
                    <a:pt x="6912" y="15593"/>
                    <a:pt x="8640" y="15785"/>
                  </a:cubicBezTo>
                  <a:cubicBezTo>
                    <a:pt x="10368" y="15976"/>
                    <a:pt x="11448" y="16232"/>
                    <a:pt x="12204" y="16679"/>
                  </a:cubicBezTo>
                  <a:cubicBezTo>
                    <a:pt x="12960" y="17127"/>
                    <a:pt x="13392" y="17766"/>
                    <a:pt x="13716" y="18405"/>
                  </a:cubicBezTo>
                  <a:cubicBezTo>
                    <a:pt x="14040" y="19044"/>
                    <a:pt x="14256" y="19683"/>
                    <a:pt x="14364" y="19619"/>
                  </a:cubicBezTo>
                  <a:cubicBezTo>
                    <a:pt x="14472" y="19555"/>
                    <a:pt x="14472" y="18788"/>
                    <a:pt x="14688" y="17318"/>
                  </a:cubicBezTo>
                  <a:cubicBezTo>
                    <a:pt x="14904" y="15849"/>
                    <a:pt x="15336" y="13676"/>
                    <a:pt x="15768" y="12270"/>
                  </a:cubicBezTo>
                  <a:cubicBezTo>
                    <a:pt x="16200" y="10864"/>
                    <a:pt x="16632" y="10225"/>
                    <a:pt x="17604" y="10033"/>
                  </a:cubicBezTo>
                  <a:cubicBezTo>
                    <a:pt x="18576" y="9841"/>
                    <a:pt x="20088" y="10097"/>
                    <a:pt x="21600" y="1035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" name="Line"/>
            <p:cNvSpPr/>
            <p:nvPr/>
          </p:nvSpPr>
          <p:spPr>
            <a:xfrm>
              <a:off x="4848820" y="5011744"/>
              <a:ext cx="234445" cy="147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4" h="20594" fill="norm" stroke="1" extrusionOk="0">
                  <a:moveTo>
                    <a:pt x="3457" y="2598"/>
                  </a:moveTo>
                  <a:cubicBezTo>
                    <a:pt x="2484" y="5557"/>
                    <a:pt x="1511" y="8516"/>
                    <a:pt x="927" y="10735"/>
                  </a:cubicBezTo>
                  <a:cubicBezTo>
                    <a:pt x="343" y="12954"/>
                    <a:pt x="149" y="14433"/>
                    <a:pt x="51" y="16061"/>
                  </a:cubicBezTo>
                  <a:cubicBezTo>
                    <a:pt x="-46" y="17688"/>
                    <a:pt x="-46" y="19464"/>
                    <a:pt x="440" y="20203"/>
                  </a:cubicBezTo>
                  <a:cubicBezTo>
                    <a:pt x="927" y="20943"/>
                    <a:pt x="1900" y="20647"/>
                    <a:pt x="2873" y="19168"/>
                  </a:cubicBezTo>
                  <a:cubicBezTo>
                    <a:pt x="3846" y="17688"/>
                    <a:pt x="4819" y="15025"/>
                    <a:pt x="5403" y="12954"/>
                  </a:cubicBezTo>
                  <a:cubicBezTo>
                    <a:pt x="5986" y="10883"/>
                    <a:pt x="6181" y="9403"/>
                    <a:pt x="6278" y="7924"/>
                  </a:cubicBezTo>
                  <a:cubicBezTo>
                    <a:pt x="6376" y="6444"/>
                    <a:pt x="6376" y="4965"/>
                    <a:pt x="6862" y="4521"/>
                  </a:cubicBezTo>
                  <a:cubicBezTo>
                    <a:pt x="7349" y="4077"/>
                    <a:pt x="8322" y="4669"/>
                    <a:pt x="9100" y="6001"/>
                  </a:cubicBezTo>
                  <a:cubicBezTo>
                    <a:pt x="9878" y="7332"/>
                    <a:pt x="10462" y="9403"/>
                    <a:pt x="10949" y="11179"/>
                  </a:cubicBezTo>
                  <a:cubicBezTo>
                    <a:pt x="11435" y="12954"/>
                    <a:pt x="11824" y="14433"/>
                    <a:pt x="11824" y="14433"/>
                  </a:cubicBezTo>
                  <a:cubicBezTo>
                    <a:pt x="11824" y="14433"/>
                    <a:pt x="11435" y="12954"/>
                    <a:pt x="11240" y="10587"/>
                  </a:cubicBezTo>
                  <a:cubicBezTo>
                    <a:pt x="11046" y="8220"/>
                    <a:pt x="11046" y="4965"/>
                    <a:pt x="11532" y="2746"/>
                  </a:cubicBezTo>
                  <a:cubicBezTo>
                    <a:pt x="12019" y="527"/>
                    <a:pt x="12992" y="-657"/>
                    <a:pt x="14743" y="379"/>
                  </a:cubicBezTo>
                  <a:cubicBezTo>
                    <a:pt x="16495" y="1414"/>
                    <a:pt x="19024" y="4669"/>
                    <a:pt x="20289" y="7628"/>
                  </a:cubicBezTo>
                  <a:cubicBezTo>
                    <a:pt x="21554" y="10587"/>
                    <a:pt x="21554" y="13250"/>
                    <a:pt x="21554" y="1591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" name="Line"/>
            <p:cNvSpPr/>
            <p:nvPr/>
          </p:nvSpPr>
          <p:spPr>
            <a:xfrm>
              <a:off x="2829014" y="3344318"/>
              <a:ext cx="228601" cy="1874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9" fill="norm" stroke="1" extrusionOk="0">
                  <a:moveTo>
                    <a:pt x="0" y="21489"/>
                  </a:moveTo>
                  <a:cubicBezTo>
                    <a:pt x="1600" y="17849"/>
                    <a:pt x="3200" y="14208"/>
                    <a:pt x="4800" y="10932"/>
                  </a:cubicBezTo>
                  <a:cubicBezTo>
                    <a:pt x="6400" y="7655"/>
                    <a:pt x="8000" y="4743"/>
                    <a:pt x="9100" y="2801"/>
                  </a:cubicBezTo>
                  <a:cubicBezTo>
                    <a:pt x="10200" y="860"/>
                    <a:pt x="10800" y="-111"/>
                    <a:pt x="11200" y="10"/>
                  </a:cubicBezTo>
                  <a:cubicBezTo>
                    <a:pt x="11600" y="132"/>
                    <a:pt x="11800" y="1345"/>
                    <a:pt x="13500" y="4015"/>
                  </a:cubicBezTo>
                  <a:cubicBezTo>
                    <a:pt x="15200" y="6685"/>
                    <a:pt x="18400" y="10810"/>
                    <a:pt x="21600" y="1493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" name="Line"/>
            <p:cNvSpPr/>
            <p:nvPr/>
          </p:nvSpPr>
          <p:spPr>
            <a:xfrm>
              <a:off x="986023" y="3023731"/>
              <a:ext cx="4465542" cy="2432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7" h="21600" fill="norm" stroke="1" extrusionOk="0">
                  <a:moveTo>
                    <a:pt x="130" y="1748"/>
                  </a:moveTo>
                  <a:cubicBezTo>
                    <a:pt x="59" y="1730"/>
                    <a:pt x="-13" y="1711"/>
                    <a:pt x="2" y="1701"/>
                  </a:cubicBezTo>
                  <a:cubicBezTo>
                    <a:pt x="18" y="1692"/>
                    <a:pt x="120" y="1692"/>
                    <a:pt x="366" y="1683"/>
                  </a:cubicBezTo>
                  <a:cubicBezTo>
                    <a:pt x="611" y="1673"/>
                    <a:pt x="1000" y="1654"/>
                    <a:pt x="1409" y="1636"/>
                  </a:cubicBezTo>
                  <a:cubicBezTo>
                    <a:pt x="1819" y="1617"/>
                    <a:pt x="2248" y="1598"/>
                    <a:pt x="2627" y="1579"/>
                  </a:cubicBezTo>
                  <a:cubicBezTo>
                    <a:pt x="3005" y="1560"/>
                    <a:pt x="3333" y="1542"/>
                    <a:pt x="3711" y="1523"/>
                  </a:cubicBezTo>
                  <a:cubicBezTo>
                    <a:pt x="4090" y="1504"/>
                    <a:pt x="4520" y="1485"/>
                    <a:pt x="4955" y="1466"/>
                  </a:cubicBezTo>
                  <a:cubicBezTo>
                    <a:pt x="5390" y="1448"/>
                    <a:pt x="5830" y="1429"/>
                    <a:pt x="6208" y="1419"/>
                  </a:cubicBezTo>
                  <a:cubicBezTo>
                    <a:pt x="6587" y="1410"/>
                    <a:pt x="6904" y="1410"/>
                    <a:pt x="7226" y="1401"/>
                  </a:cubicBezTo>
                  <a:cubicBezTo>
                    <a:pt x="7549" y="1391"/>
                    <a:pt x="7876" y="1372"/>
                    <a:pt x="8306" y="1363"/>
                  </a:cubicBezTo>
                  <a:cubicBezTo>
                    <a:pt x="8735" y="1354"/>
                    <a:pt x="9268" y="1354"/>
                    <a:pt x="9692" y="1354"/>
                  </a:cubicBezTo>
                  <a:cubicBezTo>
                    <a:pt x="10117" y="1354"/>
                    <a:pt x="10434" y="1354"/>
                    <a:pt x="10756" y="1354"/>
                  </a:cubicBezTo>
                  <a:cubicBezTo>
                    <a:pt x="11079" y="1354"/>
                    <a:pt x="11406" y="1354"/>
                    <a:pt x="11733" y="1354"/>
                  </a:cubicBezTo>
                  <a:cubicBezTo>
                    <a:pt x="12061" y="1354"/>
                    <a:pt x="12388" y="1354"/>
                    <a:pt x="12711" y="1354"/>
                  </a:cubicBezTo>
                  <a:cubicBezTo>
                    <a:pt x="13033" y="1354"/>
                    <a:pt x="13350" y="1354"/>
                    <a:pt x="13811" y="1372"/>
                  </a:cubicBezTo>
                  <a:cubicBezTo>
                    <a:pt x="14271" y="1391"/>
                    <a:pt x="14875" y="1429"/>
                    <a:pt x="15376" y="1466"/>
                  </a:cubicBezTo>
                  <a:cubicBezTo>
                    <a:pt x="15877" y="1504"/>
                    <a:pt x="16277" y="1542"/>
                    <a:pt x="16660" y="1570"/>
                  </a:cubicBezTo>
                  <a:cubicBezTo>
                    <a:pt x="17044" y="1598"/>
                    <a:pt x="17412" y="1617"/>
                    <a:pt x="17822" y="1626"/>
                  </a:cubicBezTo>
                  <a:cubicBezTo>
                    <a:pt x="18231" y="1636"/>
                    <a:pt x="18681" y="1636"/>
                    <a:pt x="19106" y="1626"/>
                  </a:cubicBezTo>
                  <a:cubicBezTo>
                    <a:pt x="19530" y="1617"/>
                    <a:pt x="19929" y="1598"/>
                    <a:pt x="20175" y="1570"/>
                  </a:cubicBezTo>
                  <a:cubicBezTo>
                    <a:pt x="20421" y="1542"/>
                    <a:pt x="20513" y="1504"/>
                    <a:pt x="20554" y="1532"/>
                  </a:cubicBezTo>
                  <a:cubicBezTo>
                    <a:pt x="20594" y="1560"/>
                    <a:pt x="20584" y="1654"/>
                    <a:pt x="20554" y="1936"/>
                  </a:cubicBezTo>
                  <a:cubicBezTo>
                    <a:pt x="20523" y="2218"/>
                    <a:pt x="20472" y="2688"/>
                    <a:pt x="20467" y="3271"/>
                  </a:cubicBezTo>
                  <a:cubicBezTo>
                    <a:pt x="20461" y="3854"/>
                    <a:pt x="20502" y="4549"/>
                    <a:pt x="20554" y="5245"/>
                  </a:cubicBezTo>
                  <a:cubicBezTo>
                    <a:pt x="20605" y="5940"/>
                    <a:pt x="20666" y="6636"/>
                    <a:pt x="20733" y="7322"/>
                  </a:cubicBezTo>
                  <a:cubicBezTo>
                    <a:pt x="20799" y="8008"/>
                    <a:pt x="20871" y="8685"/>
                    <a:pt x="20947" y="9352"/>
                  </a:cubicBezTo>
                  <a:cubicBezTo>
                    <a:pt x="21024" y="10020"/>
                    <a:pt x="21106" y="10678"/>
                    <a:pt x="21183" y="11355"/>
                  </a:cubicBezTo>
                  <a:cubicBezTo>
                    <a:pt x="21260" y="12031"/>
                    <a:pt x="21331" y="12727"/>
                    <a:pt x="21387" y="13404"/>
                  </a:cubicBezTo>
                  <a:cubicBezTo>
                    <a:pt x="21444" y="14080"/>
                    <a:pt x="21485" y="14738"/>
                    <a:pt x="21510" y="15368"/>
                  </a:cubicBezTo>
                  <a:cubicBezTo>
                    <a:pt x="21536" y="15998"/>
                    <a:pt x="21546" y="16599"/>
                    <a:pt x="21546" y="17210"/>
                  </a:cubicBezTo>
                  <a:cubicBezTo>
                    <a:pt x="21546" y="17821"/>
                    <a:pt x="21536" y="18442"/>
                    <a:pt x="21541" y="18959"/>
                  </a:cubicBezTo>
                  <a:cubicBezTo>
                    <a:pt x="21546" y="19476"/>
                    <a:pt x="21567" y="19889"/>
                    <a:pt x="21577" y="20162"/>
                  </a:cubicBezTo>
                  <a:cubicBezTo>
                    <a:pt x="21587" y="20434"/>
                    <a:pt x="21587" y="20566"/>
                    <a:pt x="21587" y="20688"/>
                  </a:cubicBezTo>
                  <a:cubicBezTo>
                    <a:pt x="21587" y="20810"/>
                    <a:pt x="21587" y="20923"/>
                    <a:pt x="21561" y="20980"/>
                  </a:cubicBezTo>
                  <a:cubicBezTo>
                    <a:pt x="21536" y="21036"/>
                    <a:pt x="21485" y="21036"/>
                    <a:pt x="21265" y="21045"/>
                  </a:cubicBezTo>
                  <a:cubicBezTo>
                    <a:pt x="21045" y="21055"/>
                    <a:pt x="20656" y="21074"/>
                    <a:pt x="20241" y="21083"/>
                  </a:cubicBezTo>
                  <a:cubicBezTo>
                    <a:pt x="19827" y="21092"/>
                    <a:pt x="19387" y="21092"/>
                    <a:pt x="18988" y="21102"/>
                  </a:cubicBezTo>
                  <a:cubicBezTo>
                    <a:pt x="18589" y="21111"/>
                    <a:pt x="18231" y="21130"/>
                    <a:pt x="17852" y="21149"/>
                  </a:cubicBezTo>
                  <a:cubicBezTo>
                    <a:pt x="17474" y="21168"/>
                    <a:pt x="17075" y="21186"/>
                    <a:pt x="16727" y="21205"/>
                  </a:cubicBezTo>
                  <a:cubicBezTo>
                    <a:pt x="16379" y="21224"/>
                    <a:pt x="16082" y="21243"/>
                    <a:pt x="15770" y="21252"/>
                  </a:cubicBezTo>
                  <a:cubicBezTo>
                    <a:pt x="15458" y="21262"/>
                    <a:pt x="15131" y="21262"/>
                    <a:pt x="14788" y="21271"/>
                  </a:cubicBezTo>
                  <a:cubicBezTo>
                    <a:pt x="14445" y="21280"/>
                    <a:pt x="14087" y="21299"/>
                    <a:pt x="13739" y="21318"/>
                  </a:cubicBezTo>
                  <a:cubicBezTo>
                    <a:pt x="13391" y="21337"/>
                    <a:pt x="13053" y="21356"/>
                    <a:pt x="12711" y="21374"/>
                  </a:cubicBezTo>
                  <a:cubicBezTo>
                    <a:pt x="12368" y="21393"/>
                    <a:pt x="12020" y="21412"/>
                    <a:pt x="11667" y="21431"/>
                  </a:cubicBezTo>
                  <a:cubicBezTo>
                    <a:pt x="11314" y="21450"/>
                    <a:pt x="10956" y="21468"/>
                    <a:pt x="10501" y="21487"/>
                  </a:cubicBezTo>
                  <a:cubicBezTo>
                    <a:pt x="10045" y="21506"/>
                    <a:pt x="9493" y="21525"/>
                    <a:pt x="9058" y="21544"/>
                  </a:cubicBezTo>
                  <a:cubicBezTo>
                    <a:pt x="8623" y="21562"/>
                    <a:pt x="8306" y="21581"/>
                    <a:pt x="7922" y="21591"/>
                  </a:cubicBezTo>
                  <a:cubicBezTo>
                    <a:pt x="7538" y="21600"/>
                    <a:pt x="7088" y="21600"/>
                    <a:pt x="6669" y="21600"/>
                  </a:cubicBezTo>
                  <a:cubicBezTo>
                    <a:pt x="6249" y="21600"/>
                    <a:pt x="5860" y="21600"/>
                    <a:pt x="5446" y="21600"/>
                  </a:cubicBezTo>
                  <a:cubicBezTo>
                    <a:pt x="5031" y="21600"/>
                    <a:pt x="4591" y="21600"/>
                    <a:pt x="4167" y="21581"/>
                  </a:cubicBezTo>
                  <a:cubicBezTo>
                    <a:pt x="3742" y="21562"/>
                    <a:pt x="3333" y="21525"/>
                    <a:pt x="2949" y="21468"/>
                  </a:cubicBezTo>
                  <a:cubicBezTo>
                    <a:pt x="2565" y="21412"/>
                    <a:pt x="2207" y="21337"/>
                    <a:pt x="1957" y="21262"/>
                  </a:cubicBezTo>
                  <a:cubicBezTo>
                    <a:pt x="1706" y="21186"/>
                    <a:pt x="1563" y="21111"/>
                    <a:pt x="1466" y="21045"/>
                  </a:cubicBezTo>
                  <a:cubicBezTo>
                    <a:pt x="1368" y="20980"/>
                    <a:pt x="1317" y="20923"/>
                    <a:pt x="1271" y="20754"/>
                  </a:cubicBezTo>
                  <a:cubicBezTo>
                    <a:pt x="1225" y="20585"/>
                    <a:pt x="1184" y="20303"/>
                    <a:pt x="1153" y="19899"/>
                  </a:cubicBezTo>
                  <a:cubicBezTo>
                    <a:pt x="1123" y="19495"/>
                    <a:pt x="1102" y="18968"/>
                    <a:pt x="1087" y="18367"/>
                  </a:cubicBezTo>
                  <a:cubicBezTo>
                    <a:pt x="1072" y="17765"/>
                    <a:pt x="1061" y="17088"/>
                    <a:pt x="1046" y="16393"/>
                  </a:cubicBezTo>
                  <a:cubicBezTo>
                    <a:pt x="1031" y="15697"/>
                    <a:pt x="1010" y="14983"/>
                    <a:pt x="990" y="14306"/>
                  </a:cubicBezTo>
                  <a:cubicBezTo>
                    <a:pt x="969" y="13629"/>
                    <a:pt x="949" y="12990"/>
                    <a:pt x="939" y="12285"/>
                  </a:cubicBezTo>
                  <a:cubicBezTo>
                    <a:pt x="928" y="11580"/>
                    <a:pt x="928" y="10809"/>
                    <a:pt x="933" y="10010"/>
                  </a:cubicBezTo>
                  <a:cubicBezTo>
                    <a:pt x="939" y="9211"/>
                    <a:pt x="949" y="8384"/>
                    <a:pt x="964" y="7576"/>
                  </a:cubicBezTo>
                  <a:cubicBezTo>
                    <a:pt x="980" y="6768"/>
                    <a:pt x="1000" y="5978"/>
                    <a:pt x="1041" y="5245"/>
                  </a:cubicBezTo>
                  <a:cubicBezTo>
                    <a:pt x="1082" y="4512"/>
                    <a:pt x="1143" y="3835"/>
                    <a:pt x="1235" y="3092"/>
                  </a:cubicBezTo>
                  <a:cubicBezTo>
                    <a:pt x="1327" y="2350"/>
                    <a:pt x="1450" y="1542"/>
                    <a:pt x="1527" y="1015"/>
                  </a:cubicBezTo>
                  <a:cubicBezTo>
                    <a:pt x="1604" y="489"/>
                    <a:pt x="1634" y="244"/>
                    <a:pt x="1665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" name="Line"/>
            <p:cNvSpPr/>
            <p:nvPr/>
          </p:nvSpPr>
          <p:spPr>
            <a:xfrm>
              <a:off x="3353907" y="3277758"/>
              <a:ext cx="599058" cy="9778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1553" fill="norm" stroke="1" extrusionOk="0">
                  <a:moveTo>
                    <a:pt x="21525" y="3359"/>
                  </a:moveTo>
                  <a:cubicBezTo>
                    <a:pt x="21297" y="2659"/>
                    <a:pt x="21069" y="1959"/>
                    <a:pt x="20498" y="1423"/>
                  </a:cubicBezTo>
                  <a:cubicBezTo>
                    <a:pt x="19928" y="886"/>
                    <a:pt x="19015" y="513"/>
                    <a:pt x="17912" y="280"/>
                  </a:cubicBezTo>
                  <a:cubicBezTo>
                    <a:pt x="16810" y="46"/>
                    <a:pt x="15517" y="-47"/>
                    <a:pt x="14186" y="23"/>
                  </a:cubicBezTo>
                  <a:cubicBezTo>
                    <a:pt x="12855" y="93"/>
                    <a:pt x="11486" y="326"/>
                    <a:pt x="10002" y="886"/>
                  </a:cubicBezTo>
                  <a:cubicBezTo>
                    <a:pt x="8519" y="1446"/>
                    <a:pt x="6922" y="2332"/>
                    <a:pt x="5401" y="3265"/>
                  </a:cubicBezTo>
                  <a:cubicBezTo>
                    <a:pt x="3880" y="4198"/>
                    <a:pt x="2435" y="5178"/>
                    <a:pt x="1522" y="6251"/>
                  </a:cubicBezTo>
                  <a:cubicBezTo>
                    <a:pt x="610" y="7324"/>
                    <a:pt x="229" y="8490"/>
                    <a:pt x="77" y="9610"/>
                  </a:cubicBezTo>
                  <a:cubicBezTo>
                    <a:pt x="-75" y="10730"/>
                    <a:pt x="1" y="11803"/>
                    <a:pt x="267" y="12922"/>
                  </a:cubicBezTo>
                  <a:cubicBezTo>
                    <a:pt x="533" y="14042"/>
                    <a:pt x="990" y="15208"/>
                    <a:pt x="1712" y="16351"/>
                  </a:cubicBezTo>
                  <a:cubicBezTo>
                    <a:pt x="2435" y="17494"/>
                    <a:pt x="3424" y="18614"/>
                    <a:pt x="4298" y="19430"/>
                  </a:cubicBezTo>
                  <a:cubicBezTo>
                    <a:pt x="5173" y="20247"/>
                    <a:pt x="5933" y="20760"/>
                    <a:pt x="6466" y="21086"/>
                  </a:cubicBezTo>
                  <a:cubicBezTo>
                    <a:pt x="6998" y="21413"/>
                    <a:pt x="7302" y="21553"/>
                    <a:pt x="7987" y="21553"/>
                  </a:cubicBezTo>
                  <a:cubicBezTo>
                    <a:pt x="8671" y="21553"/>
                    <a:pt x="9736" y="21413"/>
                    <a:pt x="11143" y="21063"/>
                  </a:cubicBezTo>
                  <a:cubicBezTo>
                    <a:pt x="12550" y="20713"/>
                    <a:pt x="14300" y="20153"/>
                    <a:pt x="15707" y="19454"/>
                  </a:cubicBezTo>
                  <a:cubicBezTo>
                    <a:pt x="17114" y="18754"/>
                    <a:pt x="18179" y="17914"/>
                    <a:pt x="18977" y="16748"/>
                  </a:cubicBezTo>
                  <a:cubicBezTo>
                    <a:pt x="19776" y="15582"/>
                    <a:pt x="20308" y="14089"/>
                    <a:pt x="20612" y="12759"/>
                  </a:cubicBezTo>
                  <a:cubicBezTo>
                    <a:pt x="20917" y="11429"/>
                    <a:pt x="20993" y="10263"/>
                    <a:pt x="21069" y="8840"/>
                  </a:cubicBezTo>
                  <a:cubicBezTo>
                    <a:pt x="21145" y="7417"/>
                    <a:pt x="21221" y="5738"/>
                    <a:pt x="20879" y="4455"/>
                  </a:cubicBezTo>
                  <a:cubicBezTo>
                    <a:pt x="20536" y="3172"/>
                    <a:pt x="19776" y="2286"/>
                    <a:pt x="19319" y="1796"/>
                  </a:cubicBezTo>
                  <a:cubicBezTo>
                    <a:pt x="18863" y="1306"/>
                    <a:pt x="18711" y="1213"/>
                    <a:pt x="18559" y="11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" name="Line"/>
            <p:cNvSpPr/>
            <p:nvPr/>
          </p:nvSpPr>
          <p:spPr>
            <a:xfrm>
              <a:off x="3864064" y="3252331"/>
              <a:ext cx="179070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19" y="20206"/>
                    <a:pt x="1838" y="18813"/>
                    <a:pt x="2796" y="17419"/>
                  </a:cubicBezTo>
                  <a:cubicBezTo>
                    <a:pt x="3753" y="16026"/>
                    <a:pt x="4749" y="14632"/>
                    <a:pt x="5783" y="13355"/>
                  </a:cubicBezTo>
                  <a:cubicBezTo>
                    <a:pt x="6817" y="12077"/>
                    <a:pt x="7889" y="10916"/>
                    <a:pt x="8962" y="9987"/>
                  </a:cubicBezTo>
                  <a:cubicBezTo>
                    <a:pt x="10034" y="9058"/>
                    <a:pt x="11106" y="8361"/>
                    <a:pt x="12153" y="8013"/>
                  </a:cubicBezTo>
                  <a:cubicBezTo>
                    <a:pt x="13200" y="7665"/>
                    <a:pt x="14221" y="7665"/>
                    <a:pt x="15179" y="7432"/>
                  </a:cubicBezTo>
                  <a:cubicBezTo>
                    <a:pt x="16136" y="7200"/>
                    <a:pt x="17030" y="6735"/>
                    <a:pt x="17911" y="5690"/>
                  </a:cubicBezTo>
                  <a:cubicBezTo>
                    <a:pt x="18791" y="4645"/>
                    <a:pt x="19660" y="3019"/>
                    <a:pt x="20272" y="1974"/>
                  </a:cubicBezTo>
                  <a:cubicBezTo>
                    <a:pt x="20885" y="929"/>
                    <a:pt x="21243" y="46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" name="Line"/>
            <p:cNvSpPr/>
            <p:nvPr/>
          </p:nvSpPr>
          <p:spPr>
            <a:xfrm>
              <a:off x="5551048" y="3191725"/>
              <a:ext cx="76793" cy="1685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0" h="21501" fill="norm" stroke="1" extrusionOk="0">
                  <a:moveTo>
                    <a:pt x="5838" y="441"/>
                  </a:moveTo>
                  <a:cubicBezTo>
                    <a:pt x="2919" y="171"/>
                    <a:pt x="0" y="-99"/>
                    <a:pt x="0" y="36"/>
                  </a:cubicBezTo>
                  <a:cubicBezTo>
                    <a:pt x="0" y="171"/>
                    <a:pt x="2919" y="711"/>
                    <a:pt x="7005" y="2331"/>
                  </a:cubicBezTo>
                  <a:cubicBezTo>
                    <a:pt x="11092" y="3951"/>
                    <a:pt x="16346" y="6651"/>
                    <a:pt x="18973" y="9486"/>
                  </a:cubicBezTo>
                  <a:cubicBezTo>
                    <a:pt x="21600" y="12321"/>
                    <a:pt x="21600" y="15291"/>
                    <a:pt x="20432" y="17316"/>
                  </a:cubicBezTo>
                  <a:cubicBezTo>
                    <a:pt x="19265" y="19341"/>
                    <a:pt x="16930" y="20421"/>
                    <a:pt x="14595" y="215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" name="Line"/>
            <p:cNvSpPr/>
            <p:nvPr/>
          </p:nvSpPr>
          <p:spPr>
            <a:xfrm>
              <a:off x="5940514" y="2932499"/>
              <a:ext cx="107951" cy="4087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2" fill="norm" stroke="1" extrusionOk="0">
                  <a:moveTo>
                    <a:pt x="21600" y="4443"/>
                  </a:moveTo>
                  <a:cubicBezTo>
                    <a:pt x="20753" y="3003"/>
                    <a:pt x="19906" y="1563"/>
                    <a:pt x="18424" y="787"/>
                  </a:cubicBezTo>
                  <a:cubicBezTo>
                    <a:pt x="16941" y="12"/>
                    <a:pt x="14824" y="-99"/>
                    <a:pt x="13129" y="67"/>
                  </a:cubicBezTo>
                  <a:cubicBezTo>
                    <a:pt x="11435" y="233"/>
                    <a:pt x="10165" y="676"/>
                    <a:pt x="8894" y="2670"/>
                  </a:cubicBezTo>
                  <a:cubicBezTo>
                    <a:pt x="7624" y="4664"/>
                    <a:pt x="6353" y="8209"/>
                    <a:pt x="6353" y="11366"/>
                  </a:cubicBezTo>
                  <a:cubicBezTo>
                    <a:pt x="6353" y="14523"/>
                    <a:pt x="7624" y="17292"/>
                    <a:pt x="8259" y="18953"/>
                  </a:cubicBezTo>
                  <a:cubicBezTo>
                    <a:pt x="8894" y="20615"/>
                    <a:pt x="8894" y="21169"/>
                    <a:pt x="7412" y="21335"/>
                  </a:cubicBezTo>
                  <a:cubicBezTo>
                    <a:pt x="5929" y="21501"/>
                    <a:pt x="2965" y="21279"/>
                    <a:pt x="0" y="210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" name="Line"/>
            <p:cNvSpPr/>
            <p:nvPr/>
          </p:nvSpPr>
          <p:spPr>
            <a:xfrm>
              <a:off x="5911095" y="3226931"/>
              <a:ext cx="10562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4" h="21600" fill="norm" stroke="1" extrusionOk="0">
                  <a:moveTo>
                    <a:pt x="2075" y="21600"/>
                  </a:moveTo>
                  <a:cubicBezTo>
                    <a:pt x="805" y="16615"/>
                    <a:pt x="-466" y="11631"/>
                    <a:pt x="169" y="8585"/>
                  </a:cubicBezTo>
                  <a:cubicBezTo>
                    <a:pt x="805" y="5538"/>
                    <a:pt x="3346" y="4431"/>
                    <a:pt x="7158" y="3323"/>
                  </a:cubicBezTo>
                  <a:cubicBezTo>
                    <a:pt x="10969" y="2215"/>
                    <a:pt x="16052" y="1108"/>
                    <a:pt x="2113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" name="Line"/>
            <p:cNvSpPr/>
            <p:nvPr/>
          </p:nvSpPr>
          <p:spPr>
            <a:xfrm>
              <a:off x="6052297" y="3181080"/>
              <a:ext cx="91418" cy="1480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2" h="20978" fill="norm" stroke="1" extrusionOk="0">
                  <a:moveTo>
                    <a:pt x="584" y="12799"/>
                  </a:moveTo>
                  <a:cubicBezTo>
                    <a:pt x="4511" y="10399"/>
                    <a:pt x="8438" y="7999"/>
                    <a:pt x="11138" y="5749"/>
                  </a:cubicBezTo>
                  <a:cubicBezTo>
                    <a:pt x="13838" y="3499"/>
                    <a:pt x="15311" y="1399"/>
                    <a:pt x="14575" y="499"/>
                  </a:cubicBezTo>
                  <a:cubicBezTo>
                    <a:pt x="13838" y="-401"/>
                    <a:pt x="10893" y="-101"/>
                    <a:pt x="8193" y="1549"/>
                  </a:cubicBezTo>
                  <a:cubicBezTo>
                    <a:pt x="5493" y="3199"/>
                    <a:pt x="3038" y="6199"/>
                    <a:pt x="1566" y="9199"/>
                  </a:cubicBezTo>
                  <a:cubicBezTo>
                    <a:pt x="93" y="12199"/>
                    <a:pt x="-398" y="15199"/>
                    <a:pt x="338" y="17299"/>
                  </a:cubicBezTo>
                  <a:cubicBezTo>
                    <a:pt x="1075" y="19399"/>
                    <a:pt x="3038" y="20599"/>
                    <a:pt x="6720" y="20899"/>
                  </a:cubicBezTo>
                  <a:cubicBezTo>
                    <a:pt x="10402" y="21199"/>
                    <a:pt x="15802" y="20599"/>
                    <a:pt x="21202" y="199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" name="Line"/>
            <p:cNvSpPr/>
            <p:nvPr/>
          </p:nvSpPr>
          <p:spPr>
            <a:xfrm>
              <a:off x="6141512" y="3190479"/>
              <a:ext cx="205403" cy="107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9" h="20744" fill="norm" stroke="1" extrusionOk="0">
                  <a:moveTo>
                    <a:pt x="8826" y="4574"/>
                  </a:moveTo>
                  <a:cubicBezTo>
                    <a:pt x="7944" y="2943"/>
                    <a:pt x="7062" y="1313"/>
                    <a:pt x="6071" y="498"/>
                  </a:cubicBezTo>
                  <a:cubicBezTo>
                    <a:pt x="5079" y="-317"/>
                    <a:pt x="3977" y="-317"/>
                    <a:pt x="2875" y="1925"/>
                  </a:cubicBezTo>
                  <a:cubicBezTo>
                    <a:pt x="1773" y="4166"/>
                    <a:pt x="671" y="8649"/>
                    <a:pt x="230" y="12113"/>
                  </a:cubicBezTo>
                  <a:cubicBezTo>
                    <a:pt x="-211" y="15577"/>
                    <a:pt x="9" y="18023"/>
                    <a:pt x="671" y="19449"/>
                  </a:cubicBezTo>
                  <a:cubicBezTo>
                    <a:pt x="1332" y="20875"/>
                    <a:pt x="2434" y="21283"/>
                    <a:pt x="3756" y="19857"/>
                  </a:cubicBezTo>
                  <a:cubicBezTo>
                    <a:pt x="5079" y="18430"/>
                    <a:pt x="6622" y="15170"/>
                    <a:pt x="7613" y="12521"/>
                  </a:cubicBezTo>
                  <a:cubicBezTo>
                    <a:pt x="8605" y="9872"/>
                    <a:pt x="9046" y="7834"/>
                    <a:pt x="9377" y="7834"/>
                  </a:cubicBezTo>
                  <a:cubicBezTo>
                    <a:pt x="9707" y="7834"/>
                    <a:pt x="9928" y="9872"/>
                    <a:pt x="10038" y="11909"/>
                  </a:cubicBezTo>
                  <a:cubicBezTo>
                    <a:pt x="10148" y="13947"/>
                    <a:pt x="10148" y="15985"/>
                    <a:pt x="10589" y="17615"/>
                  </a:cubicBezTo>
                  <a:cubicBezTo>
                    <a:pt x="11030" y="19245"/>
                    <a:pt x="11911" y="20468"/>
                    <a:pt x="12903" y="20264"/>
                  </a:cubicBezTo>
                  <a:cubicBezTo>
                    <a:pt x="13895" y="20060"/>
                    <a:pt x="14997" y="18430"/>
                    <a:pt x="16430" y="15374"/>
                  </a:cubicBezTo>
                  <a:cubicBezTo>
                    <a:pt x="17862" y="12317"/>
                    <a:pt x="19626" y="7834"/>
                    <a:pt x="21389" y="33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" name="Line"/>
            <p:cNvSpPr/>
            <p:nvPr/>
          </p:nvSpPr>
          <p:spPr>
            <a:xfrm>
              <a:off x="6306698" y="2947531"/>
              <a:ext cx="249767" cy="3960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7" fill="norm" stroke="1" extrusionOk="0">
                  <a:moveTo>
                    <a:pt x="5675" y="0"/>
                  </a:moveTo>
                  <a:cubicBezTo>
                    <a:pt x="4759" y="2514"/>
                    <a:pt x="3844" y="5029"/>
                    <a:pt x="3295" y="8171"/>
                  </a:cubicBezTo>
                  <a:cubicBezTo>
                    <a:pt x="2746" y="11314"/>
                    <a:pt x="2563" y="15086"/>
                    <a:pt x="2563" y="17486"/>
                  </a:cubicBezTo>
                  <a:cubicBezTo>
                    <a:pt x="2563" y="19886"/>
                    <a:pt x="2746" y="20914"/>
                    <a:pt x="3203" y="21257"/>
                  </a:cubicBezTo>
                  <a:cubicBezTo>
                    <a:pt x="3661" y="21600"/>
                    <a:pt x="4393" y="21257"/>
                    <a:pt x="5125" y="20286"/>
                  </a:cubicBezTo>
                  <a:cubicBezTo>
                    <a:pt x="5858" y="19314"/>
                    <a:pt x="6590" y="17714"/>
                    <a:pt x="6864" y="16629"/>
                  </a:cubicBezTo>
                  <a:cubicBezTo>
                    <a:pt x="7139" y="15543"/>
                    <a:pt x="6956" y="14971"/>
                    <a:pt x="6041" y="14457"/>
                  </a:cubicBezTo>
                  <a:cubicBezTo>
                    <a:pt x="5125" y="13943"/>
                    <a:pt x="3478" y="13486"/>
                    <a:pt x="2197" y="13200"/>
                  </a:cubicBezTo>
                  <a:cubicBezTo>
                    <a:pt x="915" y="12914"/>
                    <a:pt x="0" y="12800"/>
                    <a:pt x="0" y="12686"/>
                  </a:cubicBezTo>
                  <a:cubicBezTo>
                    <a:pt x="0" y="12571"/>
                    <a:pt x="915" y="12457"/>
                    <a:pt x="2380" y="12343"/>
                  </a:cubicBezTo>
                  <a:cubicBezTo>
                    <a:pt x="3844" y="12229"/>
                    <a:pt x="5858" y="12114"/>
                    <a:pt x="7414" y="12000"/>
                  </a:cubicBezTo>
                  <a:cubicBezTo>
                    <a:pt x="8969" y="11886"/>
                    <a:pt x="10068" y="11771"/>
                    <a:pt x="10434" y="12000"/>
                  </a:cubicBezTo>
                  <a:cubicBezTo>
                    <a:pt x="10800" y="12229"/>
                    <a:pt x="10434" y="12800"/>
                    <a:pt x="10159" y="13886"/>
                  </a:cubicBezTo>
                  <a:cubicBezTo>
                    <a:pt x="9885" y="14971"/>
                    <a:pt x="9702" y="16571"/>
                    <a:pt x="10068" y="17486"/>
                  </a:cubicBezTo>
                  <a:cubicBezTo>
                    <a:pt x="10434" y="18400"/>
                    <a:pt x="11349" y="18629"/>
                    <a:pt x="12081" y="18514"/>
                  </a:cubicBezTo>
                  <a:cubicBezTo>
                    <a:pt x="12814" y="18400"/>
                    <a:pt x="13363" y="17943"/>
                    <a:pt x="13820" y="17257"/>
                  </a:cubicBezTo>
                  <a:cubicBezTo>
                    <a:pt x="14278" y="16571"/>
                    <a:pt x="14644" y="15657"/>
                    <a:pt x="15010" y="14914"/>
                  </a:cubicBezTo>
                  <a:cubicBezTo>
                    <a:pt x="15376" y="14171"/>
                    <a:pt x="15742" y="13600"/>
                    <a:pt x="16108" y="13771"/>
                  </a:cubicBezTo>
                  <a:cubicBezTo>
                    <a:pt x="16475" y="13943"/>
                    <a:pt x="16841" y="14857"/>
                    <a:pt x="17298" y="15543"/>
                  </a:cubicBezTo>
                  <a:cubicBezTo>
                    <a:pt x="17756" y="16229"/>
                    <a:pt x="18305" y="16686"/>
                    <a:pt x="19037" y="16971"/>
                  </a:cubicBezTo>
                  <a:cubicBezTo>
                    <a:pt x="19769" y="17257"/>
                    <a:pt x="20685" y="17371"/>
                    <a:pt x="21600" y="174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" name="Line"/>
            <p:cNvSpPr/>
            <p:nvPr/>
          </p:nvSpPr>
          <p:spPr>
            <a:xfrm>
              <a:off x="6572837" y="3144381"/>
              <a:ext cx="91578" cy="1429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9" h="21455" fill="norm" stroke="1" extrusionOk="0">
                  <a:moveTo>
                    <a:pt x="621" y="4765"/>
                  </a:moveTo>
                  <a:cubicBezTo>
                    <a:pt x="130" y="3176"/>
                    <a:pt x="-361" y="1588"/>
                    <a:pt x="375" y="1588"/>
                  </a:cubicBezTo>
                  <a:cubicBezTo>
                    <a:pt x="1112" y="1588"/>
                    <a:pt x="3075" y="3176"/>
                    <a:pt x="5530" y="5400"/>
                  </a:cubicBezTo>
                  <a:cubicBezTo>
                    <a:pt x="7984" y="7624"/>
                    <a:pt x="10930" y="10482"/>
                    <a:pt x="12648" y="12865"/>
                  </a:cubicBezTo>
                  <a:cubicBezTo>
                    <a:pt x="14366" y="15247"/>
                    <a:pt x="14857" y="17153"/>
                    <a:pt x="14366" y="18741"/>
                  </a:cubicBezTo>
                  <a:cubicBezTo>
                    <a:pt x="13875" y="20329"/>
                    <a:pt x="12403" y="21600"/>
                    <a:pt x="11175" y="21441"/>
                  </a:cubicBezTo>
                  <a:cubicBezTo>
                    <a:pt x="9948" y="21282"/>
                    <a:pt x="8966" y="19694"/>
                    <a:pt x="8475" y="16994"/>
                  </a:cubicBezTo>
                  <a:cubicBezTo>
                    <a:pt x="7984" y="14294"/>
                    <a:pt x="7984" y="10482"/>
                    <a:pt x="10194" y="7465"/>
                  </a:cubicBezTo>
                  <a:cubicBezTo>
                    <a:pt x="12403" y="4447"/>
                    <a:pt x="16821" y="2224"/>
                    <a:pt x="2123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" name="Line"/>
            <p:cNvSpPr/>
            <p:nvPr/>
          </p:nvSpPr>
          <p:spPr>
            <a:xfrm>
              <a:off x="6668720" y="3104400"/>
              <a:ext cx="206392" cy="2174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2" h="21130" fill="norm" stroke="1" extrusionOk="0">
                  <a:moveTo>
                    <a:pt x="4097" y="6971"/>
                  </a:moveTo>
                  <a:cubicBezTo>
                    <a:pt x="4745" y="5325"/>
                    <a:pt x="5393" y="3680"/>
                    <a:pt x="5177" y="3062"/>
                  </a:cubicBezTo>
                  <a:cubicBezTo>
                    <a:pt x="4961" y="2445"/>
                    <a:pt x="3881" y="2857"/>
                    <a:pt x="2801" y="4297"/>
                  </a:cubicBezTo>
                  <a:cubicBezTo>
                    <a:pt x="1721" y="5737"/>
                    <a:pt x="641" y="8205"/>
                    <a:pt x="209" y="10468"/>
                  </a:cubicBezTo>
                  <a:cubicBezTo>
                    <a:pt x="-223" y="12731"/>
                    <a:pt x="-7" y="14788"/>
                    <a:pt x="1073" y="16125"/>
                  </a:cubicBezTo>
                  <a:cubicBezTo>
                    <a:pt x="2153" y="17462"/>
                    <a:pt x="4097" y="18080"/>
                    <a:pt x="6365" y="16845"/>
                  </a:cubicBezTo>
                  <a:cubicBezTo>
                    <a:pt x="8633" y="15611"/>
                    <a:pt x="11225" y="12525"/>
                    <a:pt x="12737" y="10057"/>
                  </a:cubicBezTo>
                  <a:cubicBezTo>
                    <a:pt x="14249" y="7588"/>
                    <a:pt x="14681" y="5737"/>
                    <a:pt x="15005" y="4194"/>
                  </a:cubicBezTo>
                  <a:cubicBezTo>
                    <a:pt x="15329" y="2651"/>
                    <a:pt x="15545" y="1417"/>
                    <a:pt x="15113" y="697"/>
                  </a:cubicBezTo>
                  <a:cubicBezTo>
                    <a:pt x="14681" y="-23"/>
                    <a:pt x="13601" y="-229"/>
                    <a:pt x="12845" y="285"/>
                  </a:cubicBezTo>
                  <a:cubicBezTo>
                    <a:pt x="12089" y="800"/>
                    <a:pt x="11657" y="2034"/>
                    <a:pt x="11981" y="3988"/>
                  </a:cubicBezTo>
                  <a:cubicBezTo>
                    <a:pt x="12305" y="5942"/>
                    <a:pt x="13385" y="8617"/>
                    <a:pt x="15005" y="11085"/>
                  </a:cubicBezTo>
                  <a:cubicBezTo>
                    <a:pt x="16625" y="13554"/>
                    <a:pt x="18785" y="15817"/>
                    <a:pt x="19973" y="17565"/>
                  </a:cubicBezTo>
                  <a:cubicBezTo>
                    <a:pt x="21161" y="19314"/>
                    <a:pt x="21377" y="20548"/>
                    <a:pt x="20621" y="20960"/>
                  </a:cubicBezTo>
                  <a:cubicBezTo>
                    <a:pt x="19865" y="21371"/>
                    <a:pt x="18137" y="20960"/>
                    <a:pt x="16409" y="205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" name="Line"/>
            <p:cNvSpPr/>
            <p:nvPr/>
          </p:nvSpPr>
          <p:spPr>
            <a:xfrm>
              <a:off x="6071858" y="3734931"/>
              <a:ext cx="67225" cy="1280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77" h="21081" fill="norm" stroke="1" extrusionOk="0">
                  <a:moveTo>
                    <a:pt x="15850" y="4181"/>
                  </a:moveTo>
                  <a:cubicBezTo>
                    <a:pt x="13308" y="3135"/>
                    <a:pt x="10767" y="2090"/>
                    <a:pt x="8226" y="2090"/>
                  </a:cubicBezTo>
                  <a:cubicBezTo>
                    <a:pt x="5685" y="2090"/>
                    <a:pt x="3144" y="3135"/>
                    <a:pt x="1556" y="4877"/>
                  </a:cubicBezTo>
                  <a:cubicBezTo>
                    <a:pt x="-33" y="6619"/>
                    <a:pt x="-668" y="9058"/>
                    <a:pt x="920" y="12019"/>
                  </a:cubicBezTo>
                  <a:cubicBezTo>
                    <a:pt x="2508" y="14981"/>
                    <a:pt x="6320" y="18465"/>
                    <a:pt x="9814" y="20032"/>
                  </a:cubicBezTo>
                  <a:cubicBezTo>
                    <a:pt x="13308" y="21600"/>
                    <a:pt x="16485" y="21252"/>
                    <a:pt x="18391" y="20032"/>
                  </a:cubicBezTo>
                  <a:cubicBezTo>
                    <a:pt x="20297" y="18813"/>
                    <a:pt x="20932" y="16723"/>
                    <a:pt x="19026" y="13239"/>
                  </a:cubicBezTo>
                  <a:cubicBezTo>
                    <a:pt x="17120" y="9755"/>
                    <a:pt x="12673" y="4877"/>
                    <a:pt x="822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" name="Line"/>
            <p:cNvSpPr/>
            <p:nvPr/>
          </p:nvSpPr>
          <p:spPr>
            <a:xfrm>
              <a:off x="6131014" y="3684131"/>
              <a:ext cx="133351" cy="1557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7" fill="norm" stroke="1" extrusionOk="0">
                  <a:moveTo>
                    <a:pt x="0" y="5184"/>
                  </a:moveTo>
                  <a:cubicBezTo>
                    <a:pt x="3086" y="6336"/>
                    <a:pt x="6171" y="7488"/>
                    <a:pt x="8229" y="9936"/>
                  </a:cubicBezTo>
                  <a:cubicBezTo>
                    <a:pt x="10286" y="12384"/>
                    <a:pt x="11314" y="16128"/>
                    <a:pt x="10971" y="18432"/>
                  </a:cubicBezTo>
                  <a:cubicBezTo>
                    <a:pt x="10629" y="20736"/>
                    <a:pt x="8914" y="21600"/>
                    <a:pt x="7714" y="21024"/>
                  </a:cubicBezTo>
                  <a:cubicBezTo>
                    <a:pt x="6514" y="20448"/>
                    <a:pt x="5829" y="18432"/>
                    <a:pt x="7200" y="15264"/>
                  </a:cubicBezTo>
                  <a:cubicBezTo>
                    <a:pt x="8571" y="12096"/>
                    <a:pt x="12000" y="7776"/>
                    <a:pt x="14743" y="5040"/>
                  </a:cubicBezTo>
                  <a:cubicBezTo>
                    <a:pt x="17486" y="2304"/>
                    <a:pt x="19543" y="115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" name="Line"/>
            <p:cNvSpPr/>
            <p:nvPr/>
          </p:nvSpPr>
          <p:spPr>
            <a:xfrm>
              <a:off x="5807164" y="4147681"/>
              <a:ext cx="1905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" name="Line"/>
            <p:cNvSpPr/>
            <p:nvPr/>
          </p:nvSpPr>
          <p:spPr>
            <a:xfrm>
              <a:off x="5781764" y="4103231"/>
              <a:ext cx="254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" name="Line"/>
            <p:cNvSpPr/>
            <p:nvPr/>
          </p:nvSpPr>
          <p:spPr>
            <a:xfrm>
              <a:off x="5864314" y="4113702"/>
              <a:ext cx="114301" cy="1557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3" fill="norm" stroke="1" extrusionOk="0">
                  <a:moveTo>
                    <a:pt x="0" y="2031"/>
                  </a:moveTo>
                  <a:cubicBezTo>
                    <a:pt x="800" y="7503"/>
                    <a:pt x="1600" y="12975"/>
                    <a:pt x="1800" y="16431"/>
                  </a:cubicBezTo>
                  <a:cubicBezTo>
                    <a:pt x="2000" y="19887"/>
                    <a:pt x="1600" y="21327"/>
                    <a:pt x="1200" y="21183"/>
                  </a:cubicBezTo>
                  <a:cubicBezTo>
                    <a:pt x="800" y="21039"/>
                    <a:pt x="400" y="19311"/>
                    <a:pt x="800" y="15999"/>
                  </a:cubicBezTo>
                  <a:cubicBezTo>
                    <a:pt x="1200" y="12687"/>
                    <a:pt x="2400" y="7791"/>
                    <a:pt x="3600" y="4767"/>
                  </a:cubicBezTo>
                  <a:cubicBezTo>
                    <a:pt x="4800" y="1743"/>
                    <a:pt x="6000" y="591"/>
                    <a:pt x="7600" y="159"/>
                  </a:cubicBezTo>
                  <a:cubicBezTo>
                    <a:pt x="9200" y="-273"/>
                    <a:pt x="11200" y="15"/>
                    <a:pt x="13600" y="3039"/>
                  </a:cubicBezTo>
                  <a:cubicBezTo>
                    <a:pt x="16000" y="6063"/>
                    <a:pt x="18800" y="11823"/>
                    <a:pt x="21600" y="175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" name="Line"/>
            <p:cNvSpPr/>
            <p:nvPr/>
          </p:nvSpPr>
          <p:spPr>
            <a:xfrm>
              <a:off x="5987880" y="3964017"/>
              <a:ext cx="260382" cy="4752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8" h="21364" fill="norm" stroke="1" extrusionOk="0">
                  <a:moveTo>
                    <a:pt x="4986" y="8257"/>
                  </a:moveTo>
                  <a:cubicBezTo>
                    <a:pt x="4289" y="7971"/>
                    <a:pt x="3592" y="7686"/>
                    <a:pt x="2895" y="7686"/>
                  </a:cubicBezTo>
                  <a:cubicBezTo>
                    <a:pt x="2199" y="7686"/>
                    <a:pt x="1502" y="7971"/>
                    <a:pt x="979" y="8590"/>
                  </a:cubicBezTo>
                  <a:cubicBezTo>
                    <a:pt x="457" y="9208"/>
                    <a:pt x="108" y="10160"/>
                    <a:pt x="21" y="10921"/>
                  </a:cubicBezTo>
                  <a:cubicBezTo>
                    <a:pt x="-66" y="11682"/>
                    <a:pt x="108" y="12253"/>
                    <a:pt x="631" y="12634"/>
                  </a:cubicBezTo>
                  <a:cubicBezTo>
                    <a:pt x="1153" y="13014"/>
                    <a:pt x="2024" y="13205"/>
                    <a:pt x="2634" y="13062"/>
                  </a:cubicBezTo>
                  <a:cubicBezTo>
                    <a:pt x="3244" y="12919"/>
                    <a:pt x="3592" y="12443"/>
                    <a:pt x="4289" y="10588"/>
                  </a:cubicBezTo>
                  <a:cubicBezTo>
                    <a:pt x="4986" y="8732"/>
                    <a:pt x="6031" y="5497"/>
                    <a:pt x="6553" y="3642"/>
                  </a:cubicBezTo>
                  <a:cubicBezTo>
                    <a:pt x="7076" y="1786"/>
                    <a:pt x="7076" y="1310"/>
                    <a:pt x="7076" y="835"/>
                  </a:cubicBezTo>
                  <a:cubicBezTo>
                    <a:pt x="7076" y="359"/>
                    <a:pt x="7076" y="-117"/>
                    <a:pt x="6815" y="26"/>
                  </a:cubicBezTo>
                  <a:cubicBezTo>
                    <a:pt x="6553" y="168"/>
                    <a:pt x="6031" y="930"/>
                    <a:pt x="5682" y="2500"/>
                  </a:cubicBezTo>
                  <a:cubicBezTo>
                    <a:pt x="5334" y="4070"/>
                    <a:pt x="5160" y="6449"/>
                    <a:pt x="5508" y="8114"/>
                  </a:cubicBezTo>
                  <a:cubicBezTo>
                    <a:pt x="5857" y="9779"/>
                    <a:pt x="6728" y="10731"/>
                    <a:pt x="7599" y="11302"/>
                  </a:cubicBezTo>
                  <a:cubicBezTo>
                    <a:pt x="8469" y="11872"/>
                    <a:pt x="9340" y="12063"/>
                    <a:pt x="10037" y="11968"/>
                  </a:cubicBezTo>
                  <a:cubicBezTo>
                    <a:pt x="10734" y="11872"/>
                    <a:pt x="11257" y="11492"/>
                    <a:pt x="11605" y="11016"/>
                  </a:cubicBezTo>
                  <a:cubicBezTo>
                    <a:pt x="11953" y="10540"/>
                    <a:pt x="12128" y="9969"/>
                    <a:pt x="12215" y="9398"/>
                  </a:cubicBezTo>
                  <a:cubicBezTo>
                    <a:pt x="12302" y="8827"/>
                    <a:pt x="12302" y="8257"/>
                    <a:pt x="11953" y="7828"/>
                  </a:cubicBezTo>
                  <a:cubicBezTo>
                    <a:pt x="11605" y="7400"/>
                    <a:pt x="10908" y="7115"/>
                    <a:pt x="10299" y="7162"/>
                  </a:cubicBezTo>
                  <a:cubicBezTo>
                    <a:pt x="9689" y="7210"/>
                    <a:pt x="9166" y="7590"/>
                    <a:pt x="9079" y="8304"/>
                  </a:cubicBezTo>
                  <a:cubicBezTo>
                    <a:pt x="8992" y="9018"/>
                    <a:pt x="9340" y="10064"/>
                    <a:pt x="9863" y="10731"/>
                  </a:cubicBezTo>
                  <a:cubicBezTo>
                    <a:pt x="10386" y="11397"/>
                    <a:pt x="11082" y="11682"/>
                    <a:pt x="11866" y="11825"/>
                  </a:cubicBezTo>
                  <a:cubicBezTo>
                    <a:pt x="12650" y="11968"/>
                    <a:pt x="13521" y="11968"/>
                    <a:pt x="14305" y="11587"/>
                  </a:cubicBezTo>
                  <a:cubicBezTo>
                    <a:pt x="15089" y="11206"/>
                    <a:pt x="15786" y="10445"/>
                    <a:pt x="16047" y="10398"/>
                  </a:cubicBezTo>
                  <a:cubicBezTo>
                    <a:pt x="16308" y="10350"/>
                    <a:pt x="16134" y="11016"/>
                    <a:pt x="16047" y="12681"/>
                  </a:cubicBezTo>
                  <a:cubicBezTo>
                    <a:pt x="15960" y="14346"/>
                    <a:pt x="15960" y="17011"/>
                    <a:pt x="15960" y="18724"/>
                  </a:cubicBezTo>
                  <a:cubicBezTo>
                    <a:pt x="15960" y="20436"/>
                    <a:pt x="15960" y="21198"/>
                    <a:pt x="15873" y="21340"/>
                  </a:cubicBezTo>
                  <a:cubicBezTo>
                    <a:pt x="15786" y="21483"/>
                    <a:pt x="15611" y="21007"/>
                    <a:pt x="15437" y="19294"/>
                  </a:cubicBezTo>
                  <a:cubicBezTo>
                    <a:pt x="15263" y="17582"/>
                    <a:pt x="15089" y="14632"/>
                    <a:pt x="15089" y="12491"/>
                  </a:cubicBezTo>
                  <a:cubicBezTo>
                    <a:pt x="15089" y="10350"/>
                    <a:pt x="15263" y="9018"/>
                    <a:pt x="15699" y="7828"/>
                  </a:cubicBezTo>
                  <a:cubicBezTo>
                    <a:pt x="16134" y="6639"/>
                    <a:pt x="16831" y="5592"/>
                    <a:pt x="17615" y="5164"/>
                  </a:cubicBezTo>
                  <a:cubicBezTo>
                    <a:pt x="18399" y="4736"/>
                    <a:pt x="19269" y="4926"/>
                    <a:pt x="19966" y="5545"/>
                  </a:cubicBezTo>
                  <a:cubicBezTo>
                    <a:pt x="20663" y="6163"/>
                    <a:pt x="21186" y="7210"/>
                    <a:pt x="21360" y="7971"/>
                  </a:cubicBezTo>
                  <a:cubicBezTo>
                    <a:pt x="21534" y="8732"/>
                    <a:pt x="21360" y="9208"/>
                    <a:pt x="21011" y="9684"/>
                  </a:cubicBezTo>
                  <a:cubicBezTo>
                    <a:pt x="20663" y="10160"/>
                    <a:pt x="20140" y="10635"/>
                    <a:pt x="19531" y="10731"/>
                  </a:cubicBezTo>
                  <a:cubicBezTo>
                    <a:pt x="18921" y="10826"/>
                    <a:pt x="18224" y="10540"/>
                    <a:pt x="17528" y="102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" name="Line"/>
            <p:cNvSpPr/>
            <p:nvPr/>
          </p:nvSpPr>
          <p:spPr>
            <a:xfrm>
              <a:off x="6270714" y="4074567"/>
              <a:ext cx="196851" cy="1354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38" fill="norm" stroke="1" extrusionOk="0">
                  <a:moveTo>
                    <a:pt x="0" y="6395"/>
                  </a:moveTo>
                  <a:cubicBezTo>
                    <a:pt x="1161" y="7050"/>
                    <a:pt x="2323" y="7705"/>
                    <a:pt x="3252" y="6723"/>
                  </a:cubicBezTo>
                  <a:cubicBezTo>
                    <a:pt x="4181" y="5741"/>
                    <a:pt x="4877" y="3123"/>
                    <a:pt x="4645" y="2141"/>
                  </a:cubicBezTo>
                  <a:cubicBezTo>
                    <a:pt x="4413" y="1159"/>
                    <a:pt x="3252" y="1814"/>
                    <a:pt x="2323" y="4105"/>
                  </a:cubicBezTo>
                  <a:cubicBezTo>
                    <a:pt x="1394" y="6395"/>
                    <a:pt x="697" y="10323"/>
                    <a:pt x="348" y="13105"/>
                  </a:cubicBezTo>
                  <a:cubicBezTo>
                    <a:pt x="0" y="15886"/>
                    <a:pt x="0" y="17523"/>
                    <a:pt x="581" y="18668"/>
                  </a:cubicBezTo>
                  <a:cubicBezTo>
                    <a:pt x="1161" y="19814"/>
                    <a:pt x="2323" y="20468"/>
                    <a:pt x="3252" y="20141"/>
                  </a:cubicBezTo>
                  <a:cubicBezTo>
                    <a:pt x="4181" y="19814"/>
                    <a:pt x="4877" y="18505"/>
                    <a:pt x="5574" y="17195"/>
                  </a:cubicBezTo>
                  <a:cubicBezTo>
                    <a:pt x="6271" y="15886"/>
                    <a:pt x="6968" y="14577"/>
                    <a:pt x="7665" y="13105"/>
                  </a:cubicBezTo>
                  <a:cubicBezTo>
                    <a:pt x="8361" y="11632"/>
                    <a:pt x="9058" y="9995"/>
                    <a:pt x="9523" y="10159"/>
                  </a:cubicBezTo>
                  <a:cubicBezTo>
                    <a:pt x="9987" y="10323"/>
                    <a:pt x="10219" y="12286"/>
                    <a:pt x="10219" y="14741"/>
                  </a:cubicBezTo>
                  <a:cubicBezTo>
                    <a:pt x="10219" y="17195"/>
                    <a:pt x="9987" y="20141"/>
                    <a:pt x="9871" y="20795"/>
                  </a:cubicBezTo>
                  <a:cubicBezTo>
                    <a:pt x="9755" y="21450"/>
                    <a:pt x="9755" y="19814"/>
                    <a:pt x="10103" y="16541"/>
                  </a:cubicBezTo>
                  <a:cubicBezTo>
                    <a:pt x="10452" y="13268"/>
                    <a:pt x="11148" y="8359"/>
                    <a:pt x="12077" y="5086"/>
                  </a:cubicBezTo>
                  <a:cubicBezTo>
                    <a:pt x="13006" y="1814"/>
                    <a:pt x="14168" y="177"/>
                    <a:pt x="15097" y="14"/>
                  </a:cubicBezTo>
                  <a:cubicBezTo>
                    <a:pt x="16026" y="-150"/>
                    <a:pt x="16723" y="1159"/>
                    <a:pt x="17187" y="2959"/>
                  </a:cubicBezTo>
                  <a:cubicBezTo>
                    <a:pt x="17652" y="4759"/>
                    <a:pt x="17884" y="7050"/>
                    <a:pt x="18000" y="9177"/>
                  </a:cubicBezTo>
                  <a:cubicBezTo>
                    <a:pt x="18116" y="11305"/>
                    <a:pt x="18116" y="13268"/>
                    <a:pt x="18697" y="14250"/>
                  </a:cubicBezTo>
                  <a:cubicBezTo>
                    <a:pt x="19277" y="15232"/>
                    <a:pt x="20439" y="15232"/>
                    <a:pt x="21600" y="152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" name="Line"/>
            <p:cNvSpPr/>
            <p:nvPr/>
          </p:nvSpPr>
          <p:spPr>
            <a:xfrm>
              <a:off x="6451430" y="3892002"/>
              <a:ext cx="257435" cy="3172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3" h="21302" fill="norm" stroke="1" extrusionOk="0">
                  <a:moveTo>
                    <a:pt x="6130" y="14181"/>
                  </a:moveTo>
                  <a:cubicBezTo>
                    <a:pt x="5422" y="13754"/>
                    <a:pt x="4713" y="13328"/>
                    <a:pt x="3828" y="13399"/>
                  </a:cubicBezTo>
                  <a:cubicBezTo>
                    <a:pt x="2943" y="13470"/>
                    <a:pt x="1881" y="14039"/>
                    <a:pt x="1172" y="15104"/>
                  </a:cubicBezTo>
                  <a:cubicBezTo>
                    <a:pt x="464" y="16170"/>
                    <a:pt x="110" y="17733"/>
                    <a:pt x="22" y="18870"/>
                  </a:cubicBezTo>
                  <a:cubicBezTo>
                    <a:pt x="-67" y="20007"/>
                    <a:pt x="110" y="20717"/>
                    <a:pt x="641" y="21073"/>
                  </a:cubicBezTo>
                  <a:cubicBezTo>
                    <a:pt x="1172" y="21428"/>
                    <a:pt x="2058" y="21428"/>
                    <a:pt x="3031" y="20646"/>
                  </a:cubicBezTo>
                  <a:cubicBezTo>
                    <a:pt x="4005" y="19865"/>
                    <a:pt x="5067" y="18302"/>
                    <a:pt x="5953" y="15460"/>
                  </a:cubicBezTo>
                  <a:cubicBezTo>
                    <a:pt x="6838" y="12617"/>
                    <a:pt x="7546" y="8496"/>
                    <a:pt x="7900" y="6081"/>
                  </a:cubicBezTo>
                  <a:cubicBezTo>
                    <a:pt x="8254" y="3665"/>
                    <a:pt x="8254" y="2954"/>
                    <a:pt x="8166" y="2102"/>
                  </a:cubicBezTo>
                  <a:cubicBezTo>
                    <a:pt x="8077" y="1249"/>
                    <a:pt x="7900" y="254"/>
                    <a:pt x="7546" y="41"/>
                  </a:cubicBezTo>
                  <a:cubicBezTo>
                    <a:pt x="7192" y="-172"/>
                    <a:pt x="6661" y="396"/>
                    <a:pt x="6130" y="2599"/>
                  </a:cubicBezTo>
                  <a:cubicBezTo>
                    <a:pt x="5599" y="4802"/>
                    <a:pt x="5067" y="8639"/>
                    <a:pt x="4979" y="11339"/>
                  </a:cubicBezTo>
                  <a:cubicBezTo>
                    <a:pt x="4890" y="14039"/>
                    <a:pt x="5244" y="15602"/>
                    <a:pt x="5776" y="16596"/>
                  </a:cubicBezTo>
                  <a:cubicBezTo>
                    <a:pt x="6307" y="17591"/>
                    <a:pt x="7015" y="18017"/>
                    <a:pt x="8166" y="17733"/>
                  </a:cubicBezTo>
                  <a:cubicBezTo>
                    <a:pt x="9317" y="17449"/>
                    <a:pt x="10910" y="16454"/>
                    <a:pt x="11707" y="15460"/>
                  </a:cubicBezTo>
                  <a:cubicBezTo>
                    <a:pt x="12503" y="14465"/>
                    <a:pt x="12503" y="13470"/>
                    <a:pt x="12149" y="13186"/>
                  </a:cubicBezTo>
                  <a:cubicBezTo>
                    <a:pt x="11795" y="12902"/>
                    <a:pt x="11087" y="13328"/>
                    <a:pt x="10644" y="13967"/>
                  </a:cubicBezTo>
                  <a:cubicBezTo>
                    <a:pt x="10202" y="14607"/>
                    <a:pt x="10025" y="15460"/>
                    <a:pt x="9848" y="16241"/>
                  </a:cubicBezTo>
                  <a:cubicBezTo>
                    <a:pt x="9671" y="17023"/>
                    <a:pt x="9494" y="17733"/>
                    <a:pt x="9848" y="18160"/>
                  </a:cubicBezTo>
                  <a:cubicBezTo>
                    <a:pt x="10202" y="18586"/>
                    <a:pt x="11087" y="18728"/>
                    <a:pt x="11884" y="18586"/>
                  </a:cubicBezTo>
                  <a:cubicBezTo>
                    <a:pt x="12681" y="18444"/>
                    <a:pt x="13389" y="18017"/>
                    <a:pt x="13743" y="18160"/>
                  </a:cubicBezTo>
                  <a:cubicBezTo>
                    <a:pt x="14097" y="18302"/>
                    <a:pt x="14097" y="19012"/>
                    <a:pt x="14097" y="19012"/>
                  </a:cubicBezTo>
                  <a:cubicBezTo>
                    <a:pt x="14097" y="19012"/>
                    <a:pt x="14097" y="18302"/>
                    <a:pt x="14185" y="17591"/>
                  </a:cubicBezTo>
                  <a:cubicBezTo>
                    <a:pt x="14274" y="16881"/>
                    <a:pt x="14451" y="16170"/>
                    <a:pt x="14628" y="15460"/>
                  </a:cubicBezTo>
                  <a:cubicBezTo>
                    <a:pt x="14805" y="14749"/>
                    <a:pt x="14982" y="14039"/>
                    <a:pt x="15513" y="13683"/>
                  </a:cubicBezTo>
                  <a:cubicBezTo>
                    <a:pt x="16044" y="13328"/>
                    <a:pt x="16930" y="13328"/>
                    <a:pt x="17815" y="13541"/>
                  </a:cubicBezTo>
                  <a:cubicBezTo>
                    <a:pt x="18700" y="13754"/>
                    <a:pt x="19585" y="14181"/>
                    <a:pt x="20117" y="14891"/>
                  </a:cubicBezTo>
                  <a:cubicBezTo>
                    <a:pt x="20648" y="15602"/>
                    <a:pt x="20825" y="16596"/>
                    <a:pt x="20736" y="17449"/>
                  </a:cubicBezTo>
                  <a:cubicBezTo>
                    <a:pt x="20648" y="18302"/>
                    <a:pt x="20294" y="19012"/>
                    <a:pt x="20117" y="19012"/>
                  </a:cubicBezTo>
                  <a:cubicBezTo>
                    <a:pt x="19940" y="19012"/>
                    <a:pt x="19940" y="18302"/>
                    <a:pt x="20205" y="16952"/>
                  </a:cubicBezTo>
                  <a:cubicBezTo>
                    <a:pt x="20471" y="15602"/>
                    <a:pt x="21002" y="13612"/>
                    <a:pt x="21533" y="116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" name="Line"/>
            <p:cNvSpPr/>
            <p:nvPr/>
          </p:nvSpPr>
          <p:spPr>
            <a:xfrm>
              <a:off x="6744377" y="3832885"/>
              <a:ext cx="40688" cy="3434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0" h="21371" fill="norm" stroke="1" extrusionOk="0">
                  <a:moveTo>
                    <a:pt x="1320" y="2598"/>
                  </a:moveTo>
                  <a:cubicBezTo>
                    <a:pt x="4560" y="1412"/>
                    <a:pt x="7800" y="227"/>
                    <a:pt x="9420" y="30"/>
                  </a:cubicBezTo>
                  <a:cubicBezTo>
                    <a:pt x="11040" y="-168"/>
                    <a:pt x="11040" y="622"/>
                    <a:pt x="9420" y="2730"/>
                  </a:cubicBezTo>
                  <a:cubicBezTo>
                    <a:pt x="7800" y="4837"/>
                    <a:pt x="4560" y="8261"/>
                    <a:pt x="2400" y="11422"/>
                  </a:cubicBezTo>
                  <a:cubicBezTo>
                    <a:pt x="240" y="14583"/>
                    <a:pt x="-840" y="17481"/>
                    <a:pt x="780" y="19193"/>
                  </a:cubicBezTo>
                  <a:cubicBezTo>
                    <a:pt x="2400" y="20905"/>
                    <a:pt x="6720" y="21432"/>
                    <a:pt x="10500" y="21366"/>
                  </a:cubicBezTo>
                  <a:cubicBezTo>
                    <a:pt x="14280" y="21300"/>
                    <a:pt x="17520" y="20642"/>
                    <a:pt x="19140" y="19588"/>
                  </a:cubicBezTo>
                  <a:cubicBezTo>
                    <a:pt x="20760" y="18534"/>
                    <a:pt x="20760" y="17086"/>
                    <a:pt x="20760" y="156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" name="Line"/>
            <p:cNvSpPr/>
            <p:nvPr/>
          </p:nvSpPr>
          <p:spPr>
            <a:xfrm>
              <a:off x="6734264" y="3988931"/>
              <a:ext cx="762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" name="Line"/>
            <p:cNvSpPr/>
            <p:nvPr/>
          </p:nvSpPr>
          <p:spPr>
            <a:xfrm>
              <a:off x="7026364" y="3999636"/>
              <a:ext cx="101601" cy="1682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4" fill="norm" stroke="1" extrusionOk="0">
                  <a:moveTo>
                    <a:pt x="0" y="1851"/>
                  </a:moveTo>
                  <a:cubicBezTo>
                    <a:pt x="1800" y="7185"/>
                    <a:pt x="3600" y="12518"/>
                    <a:pt x="5175" y="15985"/>
                  </a:cubicBezTo>
                  <a:cubicBezTo>
                    <a:pt x="6750" y="19451"/>
                    <a:pt x="8100" y="21051"/>
                    <a:pt x="9225" y="21185"/>
                  </a:cubicBezTo>
                  <a:cubicBezTo>
                    <a:pt x="10350" y="21318"/>
                    <a:pt x="11250" y="19985"/>
                    <a:pt x="11925" y="17185"/>
                  </a:cubicBezTo>
                  <a:cubicBezTo>
                    <a:pt x="12600" y="14385"/>
                    <a:pt x="13050" y="10118"/>
                    <a:pt x="13500" y="6918"/>
                  </a:cubicBezTo>
                  <a:cubicBezTo>
                    <a:pt x="13950" y="3718"/>
                    <a:pt x="14400" y="1585"/>
                    <a:pt x="15750" y="651"/>
                  </a:cubicBezTo>
                  <a:cubicBezTo>
                    <a:pt x="17100" y="-282"/>
                    <a:pt x="19350" y="-15"/>
                    <a:pt x="21600" y="2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" name="Line"/>
            <p:cNvSpPr/>
            <p:nvPr/>
          </p:nvSpPr>
          <p:spPr>
            <a:xfrm>
              <a:off x="7150437" y="3957181"/>
              <a:ext cx="263278" cy="2014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419" fill="norm" stroke="1" extrusionOk="0">
                  <a:moveTo>
                    <a:pt x="5941" y="6750"/>
                  </a:moveTo>
                  <a:cubicBezTo>
                    <a:pt x="4386" y="7875"/>
                    <a:pt x="2831" y="9000"/>
                    <a:pt x="1794" y="11025"/>
                  </a:cubicBezTo>
                  <a:cubicBezTo>
                    <a:pt x="757" y="13050"/>
                    <a:pt x="239" y="15975"/>
                    <a:pt x="66" y="18000"/>
                  </a:cubicBezTo>
                  <a:cubicBezTo>
                    <a:pt x="-107" y="20025"/>
                    <a:pt x="66" y="21150"/>
                    <a:pt x="498" y="21375"/>
                  </a:cubicBezTo>
                  <a:cubicBezTo>
                    <a:pt x="930" y="21600"/>
                    <a:pt x="1621" y="20925"/>
                    <a:pt x="2053" y="20025"/>
                  </a:cubicBezTo>
                  <a:cubicBezTo>
                    <a:pt x="2485" y="19125"/>
                    <a:pt x="2658" y="18000"/>
                    <a:pt x="2831" y="16763"/>
                  </a:cubicBezTo>
                  <a:cubicBezTo>
                    <a:pt x="3003" y="15525"/>
                    <a:pt x="3176" y="14175"/>
                    <a:pt x="3695" y="13500"/>
                  </a:cubicBezTo>
                  <a:cubicBezTo>
                    <a:pt x="4213" y="12825"/>
                    <a:pt x="5077" y="12825"/>
                    <a:pt x="5855" y="12488"/>
                  </a:cubicBezTo>
                  <a:cubicBezTo>
                    <a:pt x="6632" y="12150"/>
                    <a:pt x="7323" y="11475"/>
                    <a:pt x="7928" y="11587"/>
                  </a:cubicBezTo>
                  <a:cubicBezTo>
                    <a:pt x="8533" y="11700"/>
                    <a:pt x="9051" y="12600"/>
                    <a:pt x="9483" y="13612"/>
                  </a:cubicBezTo>
                  <a:cubicBezTo>
                    <a:pt x="9915" y="14625"/>
                    <a:pt x="10261" y="15750"/>
                    <a:pt x="10520" y="16875"/>
                  </a:cubicBezTo>
                  <a:cubicBezTo>
                    <a:pt x="10779" y="18000"/>
                    <a:pt x="10952" y="19125"/>
                    <a:pt x="10693" y="19238"/>
                  </a:cubicBezTo>
                  <a:cubicBezTo>
                    <a:pt x="10434" y="19350"/>
                    <a:pt x="9743" y="18450"/>
                    <a:pt x="9224" y="17438"/>
                  </a:cubicBezTo>
                  <a:cubicBezTo>
                    <a:pt x="8706" y="16425"/>
                    <a:pt x="8360" y="15300"/>
                    <a:pt x="8274" y="14063"/>
                  </a:cubicBezTo>
                  <a:cubicBezTo>
                    <a:pt x="8187" y="12825"/>
                    <a:pt x="8360" y="11475"/>
                    <a:pt x="9311" y="10575"/>
                  </a:cubicBezTo>
                  <a:cubicBezTo>
                    <a:pt x="10261" y="9675"/>
                    <a:pt x="11989" y="9225"/>
                    <a:pt x="13285" y="8888"/>
                  </a:cubicBezTo>
                  <a:cubicBezTo>
                    <a:pt x="14581" y="8550"/>
                    <a:pt x="15445" y="8325"/>
                    <a:pt x="16223" y="8550"/>
                  </a:cubicBezTo>
                  <a:cubicBezTo>
                    <a:pt x="17000" y="8775"/>
                    <a:pt x="17691" y="9450"/>
                    <a:pt x="17864" y="10687"/>
                  </a:cubicBezTo>
                  <a:cubicBezTo>
                    <a:pt x="18037" y="11925"/>
                    <a:pt x="17691" y="13725"/>
                    <a:pt x="17519" y="13612"/>
                  </a:cubicBezTo>
                  <a:cubicBezTo>
                    <a:pt x="17346" y="13500"/>
                    <a:pt x="17346" y="11475"/>
                    <a:pt x="17605" y="8888"/>
                  </a:cubicBezTo>
                  <a:cubicBezTo>
                    <a:pt x="17864" y="6300"/>
                    <a:pt x="18383" y="3150"/>
                    <a:pt x="19074" y="1575"/>
                  </a:cubicBezTo>
                  <a:cubicBezTo>
                    <a:pt x="19765" y="0"/>
                    <a:pt x="20629" y="0"/>
                    <a:pt x="2149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" name="Line"/>
            <p:cNvSpPr/>
            <p:nvPr/>
          </p:nvSpPr>
          <p:spPr>
            <a:xfrm>
              <a:off x="7431330" y="3778276"/>
              <a:ext cx="212205" cy="3430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0" h="21478" fill="norm" stroke="1" extrusionOk="0">
                  <a:moveTo>
                    <a:pt x="8402" y="15574"/>
                  </a:moveTo>
                  <a:cubicBezTo>
                    <a:pt x="7132" y="15441"/>
                    <a:pt x="5861" y="15309"/>
                    <a:pt x="4379" y="15706"/>
                  </a:cubicBezTo>
                  <a:cubicBezTo>
                    <a:pt x="2896" y="16104"/>
                    <a:pt x="1202" y="17031"/>
                    <a:pt x="461" y="17827"/>
                  </a:cubicBezTo>
                  <a:cubicBezTo>
                    <a:pt x="-280" y="18622"/>
                    <a:pt x="-68" y="19284"/>
                    <a:pt x="673" y="19549"/>
                  </a:cubicBezTo>
                  <a:cubicBezTo>
                    <a:pt x="1414" y="19814"/>
                    <a:pt x="2685" y="19682"/>
                    <a:pt x="3744" y="19284"/>
                  </a:cubicBezTo>
                  <a:cubicBezTo>
                    <a:pt x="4802" y="18887"/>
                    <a:pt x="5649" y="18224"/>
                    <a:pt x="7132" y="17562"/>
                  </a:cubicBezTo>
                  <a:cubicBezTo>
                    <a:pt x="8614" y="16899"/>
                    <a:pt x="10732" y="16236"/>
                    <a:pt x="12744" y="14050"/>
                  </a:cubicBezTo>
                  <a:cubicBezTo>
                    <a:pt x="14755" y="11863"/>
                    <a:pt x="16661" y="8153"/>
                    <a:pt x="17826" y="5966"/>
                  </a:cubicBezTo>
                  <a:cubicBezTo>
                    <a:pt x="18991" y="3780"/>
                    <a:pt x="19414" y="3117"/>
                    <a:pt x="19944" y="2190"/>
                  </a:cubicBezTo>
                  <a:cubicBezTo>
                    <a:pt x="20473" y="1262"/>
                    <a:pt x="21108" y="70"/>
                    <a:pt x="21002" y="3"/>
                  </a:cubicBezTo>
                  <a:cubicBezTo>
                    <a:pt x="20896" y="-63"/>
                    <a:pt x="20049" y="997"/>
                    <a:pt x="19096" y="3250"/>
                  </a:cubicBezTo>
                  <a:cubicBezTo>
                    <a:pt x="18144" y="5503"/>
                    <a:pt x="17085" y="8948"/>
                    <a:pt x="16449" y="11731"/>
                  </a:cubicBezTo>
                  <a:cubicBezTo>
                    <a:pt x="15814" y="14514"/>
                    <a:pt x="15602" y="16634"/>
                    <a:pt x="15496" y="18025"/>
                  </a:cubicBezTo>
                  <a:cubicBezTo>
                    <a:pt x="15391" y="19417"/>
                    <a:pt x="15391" y="20079"/>
                    <a:pt x="15814" y="20609"/>
                  </a:cubicBezTo>
                  <a:cubicBezTo>
                    <a:pt x="16238" y="21139"/>
                    <a:pt x="17085" y="21537"/>
                    <a:pt x="17826" y="21471"/>
                  </a:cubicBezTo>
                  <a:cubicBezTo>
                    <a:pt x="18567" y="21404"/>
                    <a:pt x="19202" y="20874"/>
                    <a:pt x="19838" y="19682"/>
                  </a:cubicBezTo>
                  <a:cubicBezTo>
                    <a:pt x="20473" y="18489"/>
                    <a:pt x="21108" y="16634"/>
                    <a:pt x="21214" y="15375"/>
                  </a:cubicBezTo>
                  <a:cubicBezTo>
                    <a:pt x="21320" y="14116"/>
                    <a:pt x="20896" y="13454"/>
                    <a:pt x="20155" y="13122"/>
                  </a:cubicBezTo>
                  <a:cubicBezTo>
                    <a:pt x="19414" y="12791"/>
                    <a:pt x="18355" y="12791"/>
                    <a:pt x="18038" y="13122"/>
                  </a:cubicBezTo>
                  <a:cubicBezTo>
                    <a:pt x="17720" y="13454"/>
                    <a:pt x="18144" y="14116"/>
                    <a:pt x="18567" y="147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" name="Line"/>
            <p:cNvSpPr/>
            <p:nvPr/>
          </p:nvSpPr>
          <p:spPr>
            <a:xfrm>
              <a:off x="7712164" y="3811131"/>
              <a:ext cx="165101" cy="2742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3" fill="norm" stroke="1" extrusionOk="0">
                  <a:moveTo>
                    <a:pt x="5815" y="0"/>
                  </a:moveTo>
                  <a:cubicBezTo>
                    <a:pt x="3877" y="5441"/>
                    <a:pt x="1938" y="10882"/>
                    <a:pt x="969" y="14015"/>
                  </a:cubicBezTo>
                  <a:cubicBezTo>
                    <a:pt x="0" y="17148"/>
                    <a:pt x="0" y="17973"/>
                    <a:pt x="0" y="18797"/>
                  </a:cubicBezTo>
                  <a:cubicBezTo>
                    <a:pt x="0" y="19621"/>
                    <a:pt x="0" y="20446"/>
                    <a:pt x="692" y="20940"/>
                  </a:cubicBezTo>
                  <a:cubicBezTo>
                    <a:pt x="1385" y="21435"/>
                    <a:pt x="2769" y="21600"/>
                    <a:pt x="4431" y="20858"/>
                  </a:cubicBezTo>
                  <a:cubicBezTo>
                    <a:pt x="6092" y="20116"/>
                    <a:pt x="8031" y="18467"/>
                    <a:pt x="9554" y="17066"/>
                  </a:cubicBezTo>
                  <a:cubicBezTo>
                    <a:pt x="11077" y="15664"/>
                    <a:pt x="12185" y="14510"/>
                    <a:pt x="12877" y="13521"/>
                  </a:cubicBezTo>
                  <a:cubicBezTo>
                    <a:pt x="13569" y="12531"/>
                    <a:pt x="13846" y="11707"/>
                    <a:pt x="13292" y="11295"/>
                  </a:cubicBezTo>
                  <a:cubicBezTo>
                    <a:pt x="12738" y="10882"/>
                    <a:pt x="11354" y="10882"/>
                    <a:pt x="10246" y="11212"/>
                  </a:cubicBezTo>
                  <a:cubicBezTo>
                    <a:pt x="9138" y="11542"/>
                    <a:pt x="8308" y="12202"/>
                    <a:pt x="7615" y="13108"/>
                  </a:cubicBezTo>
                  <a:cubicBezTo>
                    <a:pt x="6923" y="14015"/>
                    <a:pt x="6369" y="15169"/>
                    <a:pt x="6646" y="16406"/>
                  </a:cubicBezTo>
                  <a:cubicBezTo>
                    <a:pt x="6923" y="17643"/>
                    <a:pt x="8031" y="18962"/>
                    <a:pt x="10662" y="19292"/>
                  </a:cubicBezTo>
                  <a:cubicBezTo>
                    <a:pt x="13292" y="19621"/>
                    <a:pt x="17446" y="18962"/>
                    <a:pt x="21600" y="183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" name="Line"/>
            <p:cNvSpPr/>
            <p:nvPr/>
          </p:nvSpPr>
          <p:spPr>
            <a:xfrm>
              <a:off x="1287816" y="3409920"/>
              <a:ext cx="746502" cy="11440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9" h="21382" fill="norm" stroke="1" extrusionOk="0">
                  <a:moveTo>
                    <a:pt x="16010" y="1921"/>
                  </a:moveTo>
                  <a:cubicBezTo>
                    <a:pt x="15827" y="1407"/>
                    <a:pt x="15645" y="892"/>
                    <a:pt x="15432" y="576"/>
                  </a:cubicBezTo>
                  <a:cubicBezTo>
                    <a:pt x="15219" y="259"/>
                    <a:pt x="14976" y="141"/>
                    <a:pt x="14519" y="62"/>
                  </a:cubicBezTo>
                  <a:cubicBezTo>
                    <a:pt x="14063" y="-17"/>
                    <a:pt x="13394" y="-57"/>
                    <a:pt x="12329" y="180"/>
                  </a:cubicBezTo>
                  <a:cubicBezTo>
                    <a:pt x="11264" y="418"/>
                    <a:pt x="9804" y="932"/>
                    <a:pt x="8404" y="1684"/>
                  </a:cubicBezTo>
                  <a:cubicBezTo>
                    <a:pt x="7005" y="2435"/>
                    <a:pt x="5666" y="3424"/>
                    <a:pt x="4510" y="4473"/>
                  </a:cubicBezTo>
                  <a:cubicBezTo>
                    <a:pt x="3354" y="5521"/>
                    <a:pt x="2381" y="6629"/>
                    <a:pt x="1620" y="7756"/>
                  </a:cubicBezTo>
                  <a:cubicBezTo>
                    <a:pt x="860" y="8884"/>
                    <a:pt x="312" y="10031"/>
                    <a:pt x="99" y="11336"/>
                  </a:cubicBezTo>
                  <a:cubicBezTo>
                    <a:pt x="-114" y="12642"/>
                    <a:pt x="8" y="14106"/>
                    <a:pt x="555" y="15451"/>
                  </a:cubicBezTo>
                  <a:cubicBezTo>
                    <a:pt x="1103" y="16796"/>
                    <a:pt x="2076" y="18022"/>
                    <a:pt x="3445" y="19051"/>
                  </a:cubicBezTo>
                  <a:cubicBezTo>
                    <a:pt x="4814" y="20079"/>
                    <a:pt x="6579" y="20910"/>
                    <a:pt x="8222" y="21227"/>
                  </a:cubicBezTo>
                  <a:cubicBezTo>
                    <a:pt x="9865" y="21543"/>
                    <a:pt x="11386" y="21345"/>
                    <a:pt x="12937" y="20930"/>
                  </a:cubicBezTo>
                  <a:cubicBezTo>
                    <a:pt x="14489" y="20514"/>
                    <a:pt x="16071" y="19881"/>
                    <a:pt x="17409" y="19031"/>
                  </a:cubicBezTo>
                  <a:cubicBezTo>
                    <a:pt x="18748" y="18180"/>
                    <a:pt x="19843" y="17112"/>
                    <a:pt x="20512" y="15866"/>
                  </a:cubicBezTo>
                  <a:cubicBezTo>
                    <a:pt x="21182" y="14620"/>
                    <a:pt x="21425" y="13196"/>
                    <a:pt x="21456" y="11712"/>
                  </a:cubicBezTo>
                  <a:cubicBezTo>
                    <a:pt x="21486" y="10229"/>
                    <a:pt x="21303" y="8686"/>
                    <a:pt x="20665" y="7400"/>
                  </a:cubicBezTo>
                  <a:cubicBezTo>
                    <a:pt x="20026" y="6114"/>
                    <a:pt x="18931" y="5086"/>
                    <a:pt x="17531" y="4334"/>
                  </a:cubicBezTo>
                  <a:cubicBezTo>
                    <a:pt x="16132" y="3583"/>
                    <a:pt x="14428" y="3108"/>
                    <a:pt x="13424" y="2870"/>
                  </a:cubicBezTo>
                  <a:cubicBezTo>
                    <a:pt x="12420" y="2633"/>
                    <a:pt x="12116" y="2633"/>
                    <a:pt x="11812" y="26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" name="Line"/>
            <p:cNvSpPr/>
            <p:nvPr/>
          </p:nvSpPr>
          <p:spPr>
            <a:xfrm>
              <a:off x="854164" y="3703181"/>
              <a:ext cx="44450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263" y="2283"/>
                    <a:pt x="4526" y="4566"/>
                    <a:pt x="7149" y="6937"/>
                  </a:cubicBezTo>
                  <a:cubicBezTo>
                    <a:pt x="9771" y="9307"/>
                    <a:pt x="12754" y="11766"/>
                    <a:pt x="15223" y="14224"/>
                  </a:cubicBezTo>
                  <a:cubicBezTo>
                    <a:pt x="17691" y="16683"/>
                    <a:pt x="19646" y="1914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" name="Line"/>
            <p:cNvSpPr/>
            <p:nvPr/>
          </p:nvSpPr>
          <p:spPr>
            <a:xfrm>
              <a:off x="817061" y="3658731"/>
              <a:ext cx="126004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0" h="21600" fill="norm" stroke="1" extrusionOk="0">
                  <a:moveTo>
                    <a:pt x="4150" y="8894"/>
                  </a:moveTo>
                  <a:cubicBezTo>
                    <a:pt x="3790" y="7200"/>
                    <a:pt x="3430" y="5506"/>
                    <a:pt x="3250" y="5294"/>
                  </a:cubicBezTo>
                  <a:cubicBezTo>
                    <a:pt x="3070" y="5082"/>
                    <a:pt x="3070" y="6353"/>
                    <a:pt x="3790" y="8894"/>
                  </a:cubicBezTo>
                  <a:cubicBezTo>
                    <a:pt x="4510" y="11435"/>
                    <a:pt x="5950" y="15247"/>
                    <a:pt x="6850" y="17788"/>
                  </a:cubicBezTo>
                  <a:cubicBezTo>
                    <a:pt x="7750" y="20329"/>
                    <a:pt x="8110" y="21600"/>
                    <a:pt x="7750" y="21600"/>
                  </a:cubicBezTo>
                  <a:cubicBezTo>
                    <a:pt x="7390" y="21600"/>
                    <a:pt x="6310" y="20329"/>
                    <a:pt x="4510" y="17576"/>
                  </a:cubicBezTo>
                  <a:cubicBezTo>
                    <a:pt x="2710" y="14824"/>
                    <a:pt x="190" y="10588"/>
                    <a:pt x="10" y="7412"/>
                  </a:cubicBezTo>
                  <a:cubicBezTo>
                    <a:pt x="-170" y="4235"/>
                    <a:pt x="1990" y="2118"/>
                    <a:pt x="5950" y="1059"/>
                  </a:cubicBezTo>
                  <a:cubicBezTo>
                    <a:pt x="9910" y="0"/>
                    <a:pt x="15670" y="0"/>
                    <a:pt x="2143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" name="Line"/>
            <p:cNvSpPr/>
            <p:nvPr/>
          </p:nvSpPr>
          <p:spPr>
            <a:xfrm>
              <a:off x="-1" y="3607931"/>
              <a:ext cx="136616" cy="1570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8" h="21368" fill="norm" stroke="1" extrusionOk="0">
                  <a:moveTo>
                    <a:pt x="2506" y="10368"/>
                  </a:moveTo>
                  <a:cubicBezTo>
                    <a:pt x="1177" y="9504"/>
                    <a:pt x="-152" y="8640"/>
                    <a:pt x="14" y="8064"/>
                  </a:cubicBezTo>
                  <a:cubicBezTo>
                    <a:pt x="180" y="7488"/>
                    <a:pt x="1842" y="7200"/>
                    <a:pt x="4666" y="8496"/>
                  </a:cubicBezTo>
                  <a:cubicBezTo>
                    <a:pt x="7491" y="9792"/>
                    <a:pt x="11479" y="12672"/>
                    <a:pt x="13805" y="14832"/>
                  </a:cubicBezTo>
                  <a:cubicBezTo>
                    <a:pt x="16131" y="16992"/>
                    <a:pt x="16796" y="18432"/>
                    <a:pt x="16297" y="19584"/>
                  </a:cubicBezTo>
                  <a:cubicBezTo>
                    <a:pt x="15799" y="20736"/>
                    <a:pt x="14137" y="21600"/>
                    <a:pt x="12808" y="21312"/>
                  </a:cubicBezTo>
                  <a:cubicBezTo>
                    <a:pt x="11479" y="21024"/>
                    <a:pt x="10482" y="19584"/>
                    <a:pt x="9983" y="17136"/>
                  </a:cubicBezTo>
                  <a:cubicBezTo>
                    <a:pt x="9485" y="14688"/>
                    <a:pt x="9485" y="11232"/>
                    <a:pt x="11479" y="8208"/>
                  </a:cubicBezTo>
                  <a:cubicBezTo>
                    <a:pt x="13473" y="5184"/>
                    <a:pt x="17460" y="2592"/>
                    <a:pt x="2144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" name="Line"/>
            <p:cNvSpPr/>
            <p:nvPr/>
          </p:nvSpPr>
          <p:spPr>
            <a:xfrm>
              <a:off x="148095" y="3509416"/>
              <a:ext cx="162825" cy="2149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2" h="21299" fill="norm" stroke="1" extrusionOk="0">
                  <a:moveTo>
                    <a:pt x="2652" y="11648"/>
                  </a:moveTo>
                  <a:cubicBezTo>
                    <a:pt x="3483" y="10809"/>
                    <a:pt x="4314" y="9970"/>
                    <a:pt x="4729" y="8921"/>
                  </a:cubicBezTo>
                  <a:cubicBezTo>
                    <a:pt x="5145" y="7873"/>
                    <a:pt x="5145" y="6615"/>
                    <a:pt x="4452" y="6195"/>
                  </a:cubicBezTo>
                  <a:cubicBezTo>
                    <a:pt x="3760" y="5776"/>
                    <a:pt x="2375" y="6195"/>
                    <a:pt x="1406" y="7558"/>
                  </a:cubicBezTo>
                  <a:cubicBezTo>
                    <a:pt x="437" y="8921"/>
                    <a:pt x="-117" y="11228"/>
                    <a:pt x="21" y="13325"/>
                  </a:cubicBezTo>
                  <a:cubicBezTo>
                    <a:pt x="160" y="15422"/>
                    <a:pt x="991" y="17310"/>
                    <a:pt x="1960" y="18673"/>
                  </a:cubicBezTo>
                  <a:cubicBezTo>
                    <a:pt x="2929" y="20036"/>
                    <a:pt x="4037" y="20875"/>
                    <a:pt x="5283" y="21189"/>
                  </a:cubicBezTo>
                  <a:cubicBezTo>
                    <a:pt x="6529" y="21504"/>
                    <a:pt x="7914" y="21294"/>
                    <a:pt x="9437" y="18463"/>
                  </a:cubicBezTo>
                  <a:cubicBezTo>
                    <a:pt x="10960" y="15632"/>
                    <a:pt x="12621" y="10180"/>
                    <a:pt x="13314" y="6929"/>
                  </a:cubicBezTo>
                  <a:cubicBezTo>
                    <a:pt x="14006" y="3679"/>
                    <a:pt x="13729" y="2630"/>
                    <a:pt x="13175" y="1687"/>
                  </a:cubicBezTo>
                  <a:cubicBezTo>
                    <a:pt x="12621" y="743"/>
                    <a:pt x="11791" y="-96"/>
                    <a:pt x="11098" y="9"/>
                  </a:cubicBezTo>
                  <a:cubicBezTo>
                    <a:pt x="10406" y="114"/>
                    <a:pt x="9852" y="1162"/>
                    <a:pt x="10268" y="2630"/>
                  </a:cubicBezTo>
                  <a:cubicBezTo>
                    <a:pt x="10683" y="4098"/>
                    <a:pt x="12068" y="5986"/>
                    <a:pt x="14006" y="7663"/>
                  </a:cubicBezTo>
                  <a:cubicBezTo>
                    <a:pt x="15945" y="9341"/>
                    <a:pt x="18437" y="10809"/>
                    <a:pt x="19821" y="12172"/>
                  </a:cubicBezTo>
                  <a:cubicBezTo>
                    <a:pt x="21206" y="13535"/>
                    <a:pt x="21483" y="14793"/>
                    <a:pt x="21206" y="15842"/>
                  </a:cubicBezTo>
                  <a:cubicBezTo>
                    <a:pt x="20929" y="16890"/>
                    <a:pt x="20098" y="17729"/>
                    <a:pt x="19129" y="17834"/>
                  </a:cubicBezTo>
                  <a:cubicBezTo>
                    <a:pt x="18160" y="17939"/>
                    <a:pt x="17052" y="17310"/>
                    <a:pt x="15945" y="166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" name="Line"/>
            <p:cNvSpPr/>
            <p:nvPr/>
          </p:nvSpPr>
          <p:spPr>
            <a:xfrm>
              <a:off x="327114" y="3424961"/>
              <a:ext cx="102821" cy="3842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1312" fill="norm" stroke="1" extrusionOk="0">
                  <a:moveTo>
                    <a:pt x="0" y="5922"/>
                  </a:moveTo>
                  <a:cubicBezTo>
                    <a:pt x="4408" y="8857"/>
                    <a:pt x="8816" y="11792"/>
                    <a:pt x="12122" y="13905"/>
                  </a:cubicBezTo>
                  <a:cubicBezTo>
                    <a:pt x="15429" y="16018"/>
                    <a:pt x="17633" y="17309"/>
                    <a:pt x="19176" y="18542"/>
                  </a:cubicBezTo>
                  <a:cubicBezTo>
                    <a:pt x="20718" y="19774"/>
                    <a:pt x="21600" y="20948"/>
                    <a:pt x="21380" y="21242"/>
                  </a:cubicBezTo>
                  <a:cubicBezTo>
                    <a:pt x="21159" y="21535"/>
                    <a:pt x="19837" y="20948"/>
                    <a:pt x="16971" y="19011"/>
                  </a:cubicBezTo>
                  <a:cubicBezTo>
                    <a:pt x="14106" y="17074"/>
                    <a:pt x="9698" y="13787"/>
                    <a:pt x="6833" y="10676"/>
                  </a:cubicBezTo>
                  <a:cubicBezTo>
                    <a:pt x="3967" y="7565"/>
                    <a:pt x="2645" y="4631"/>
                    <a:pt x="2645" y="2870"/>
                  </a:cubicBezTo>
                  <a:cubicBezTo>
                    <a:pt x="2645" y="1109"/>
                    <a:pt x="3967" y="522"/>
                    <a:pt x="5951" y="228"/>
                  </a:cubicBezTo>
                  <a:cubicBezTo>
                    <a:pt x="7935" y="-65"/>
                    <a:pt x="10580" y="-65"/>
                    <a:pt x="12563" y="170"/>
                  </a:cubicBezTo>
                  <a:cubicBezTo>
                    <a:pt x="14547" y="405"/>
                    <a:pt x="15869" y="874"/>
                    <a:pt x="16090" y="2107"/>
                  </a:cubicBezTo>
                  <a:cubicBezTo>
                    <a:pt x="16310" y="3339"/>
                    <a:pt x="15429" y="5335"/>
                    <a:pt x="14327" y="6568"/>
                  </a:cubicBezTo>
                  <a:cubicBezTo>
                    <a:pt x="13224" y="7800"/>
                    <a:pt x="11902" y="8270"/>
                    <a:pt x="10580" y="87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" name="Line"/>
            <p:cNvSpPr/>
            <p:nvPr/>
          </p:nvSpPr>
          <p:spPr>
            <a:xfrm>
              <a:off x="454114" y="3423781"/>
              <a:ext cx="49093" cy="1171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3" h="21339" fill="norm" stroke="1" extrusionOk="0">
                  <a:moveTo>
                    <a:pt x="8100" y="1157"/>
                  </a:moveTo>
                  <a:cubicBezTo>
                    <a:pt x="5400" y="2700"/>
                    <a:pt x="2700" y="4243"/>
                    <a:pt x="1350" y="7136"/>
                  </a:cubicBezTo>
                  <a:cubicBezTo>
                    <a:pt x="0" y="10029"/>
                    <a:pt x="0" y="14271"/>
                    <a:pt x="1800" y="16971"/>
                  </a:cubicBezTo>
                  <a:cubicBezTo>
                    <a:pt x="3600" y="19671"/>
                    <a:pt x="7200" y="20829"/>
                    <a:pt x="11250" y="21214"/>
                  </a:cubicBezTo>
                  <a:cubicBezTo>
                    <a:pt x="15300" y="21600"/>
                    <a:pt x="19800" y="21214"/>
                    <a:pt x="20700" y="18321"/>
                  </a:cubicBezTo>
                  <a:cubicBezTo>
                    <a:pt x="21600" y="15429"/>
                    <a:pt x="18900" y="10029"/>
                    <a:pt x="14850" y="6557"/>
                  </a:cubicBezTo>
                  <a:cubicBezTo>
                    <a:pt x="10800" y="3086"/>
                    <a:pt x="5400" y="1543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" name="Line"/>
            <p:cNvSpPr/>
            <p:nvPr/>
          </p:nvSpPr>
          <p:spPr>
            <a:xfrm>
              <a:off x="504914" y="3368647"/>
              <a:ext cx="139701" cy="1457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47" fill="norm" stroke="1" extrusionOk="0">
                  <a:moveTo>
                    <a:pt x="0" y="5186"/>
                  </a:moveTo>
                  <a:cubicBezTo>
                    <a:pt x="1636" y="5490"/>
                    <a:pt x="3273" y="5795"/>
                    <a:pt x="5073" y="7620"/>
                  </a:cubicBezTo>
                  <a:cubicBezTo>
                    <a:pt x="6873" y="9445"/>
                    <a:pt x="8836" y="12792"/>
                    <a:pt x="10145" y="15530"/>
                  </a:cubicBezTo>
                  <a:cubicBezTo>
                    <a:pt x="11455" y="18268"/>
                    <a:pt x="12109" y="20397"/>
                    <a:pt x="11945" y="20854"/>
                  </a:cubicBezTo>
                  <a:cubicBezTo>
                    <a:pt x="11782" y="21310"/>
                    <a:pt x="10800" y="20093"/>
                    <a:pt x="9982" y="17051"/>
                  </a:cubicBezTo>
                  <a:cubicBezTo>
                    <a:pt x="9164" y="14009"/>
                    <a:pt x="8509" y="9141"/>
                    <a:pt x="8182" y="5947"/>
                  </a:cubicBezTo>
                  <a:cubicBezTo>
                    <a:pt x="7855" y="2752"/>
                    <a:pt x="7855" y="1231"/>
                    <a:pt x="8673" y="471"/>
                  </a:cubicBezTo>
                  <a:cubicBezTo>
                    <a:pt x="9491" y="-290"/>
                    <a:pt x="11127" y="-290"/>
                    <a:pt x="12927" y="1687"/>
                  </a:cubicBezTo>
                  <a:cubicBezTo>
                    <a:pt x="14727" y="3665"/>
                    <a:pt x="16691" y="7620"/>
                    <a:pt x="18164" y="10206"/>
                  </a:cubicBezTo>
                  <a:cubicBezTo>
                    <a:pt x="19636" y="12792"/>
                    <a:pt x="20618" y="14009"/>
                    <a:pt x="21600" y="152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" name="Line"/>
            <p:cNvSpPr/>
            <p:nvPr/>
          </p:nvSpPr>
          <p:spPr>
            <a:xfrm>
              <a:off x="648505" y="3295064"/>
              <a:ext cx="173910" cy="1435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2" h="21228" fill="norm" stroke="1" extrusionOk="0">
                  <a:moveTo>
                    <a:pt x="6548" y="2132"/>
                  </a:moveTo>
                  <a:cubicBezTo>
                    <a:pt x="5247" y="1506"/>
                    <a:pt x="3946" y="880"/>
                    <a:pt x="2775" y="1037"/>
                  </a:cubicBezTo>
                  <a:cubicBezTo>
                    <a:pt x="1604" y="1193"/>
                    <a:pt x="563" y="2132"/>
                    <a:pt x="172" y="3541"/>
                  </a:cubicBezTo>
                  <a:cubicBezTo>
                    <a:pt x="-218" y="4950"/>
                    <a:pt x="42" y="6828"/>
                    <a:pt x="1083" y="9332"/>
                  </a:cubicBezTo>
                  <a:cubicBezTo>
                    <a:pt x="2124" y="11837"/>
                    <a:pt x="3946" y="14967"/>
                    <a:pt x="5117" y="17315"/>
                  </a:cubicBezTo>
                  <a:cubicBezTo>
                    <a:pt x="6288" y="19663"/>
                    <a:pt x="6809" y="21228"/>
                    <a:pt x="6939" y="21228"/>
                  </a:cubicBezTo>
                  <a:cubicBezTo>
                    <a:pt x="7069" y="21228"/>
                    <a:pt x="6809" y="19663"/>
                    <a:pt x="7589" y="17471"/>
                  </a:cubicBezTo>
                  <a:cubicBezTo>
                    <a:pt x="8370" y="15280"/>
                    <a:pt x="10192" y="12463"/>
                    <a:pt x="11493" y="10428"/>
                  </a:cubicBezTo>
                  <a:cubicBezTo>
                    <a:pt x="12794" y="8393"/>
                    <a:pt x="13575" y="7141"/>
                    <a:pt x="14486" y="5419"/>
                  </a:cubicBezTo>
                  <a:cubicBezTo>
                    <a:pt x="15396" y="3698"/>
                    <a:pt x="16437" y="1506"/>
                    <a:pt x="16307" y="567"/>
                  </a:cubicBezTo>
                  <a:cubicBezTo>
                    <a:pt x="16177" y="-372"/>
                    <a:pt x="14876" y="-59"/>
                    <a:pt x="14095" y="880"/>
                  </a:cubicBezTo>
                  <a:cubicBezTo>
                    <a:pt x="13315" y="1819"/>
                    <a:pt x="13054" y="3385"/>
                    <a:pt x="13184" y="5889"/>
                  </a:cubicBezTo>
                  <a:cubicBezTo>
                    <a:pt x="13315" y="8393"/>
                    <a:pt x="13835" y="11837"/>
                    <a:pt x="14616" y="14185"/>
                  </a:cubicBezTo>
                  <a:cubicBezTo>
                    <a:pt x="15396" y="16532"/>
                    <a:pt x="16437" y="17785"/>
                    <a:pt x="17609" y="18098"/>
                  </a:cubicBezTo>
                  <a:cubicBezTo>
                    <a:pt x="18780" y="18411"/>
                    <a:pt x="20081" y="17785"/>
                    <a:pt x="21382" y="171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" name="Line"/>
            <p:cNvSpPr/>
            <p:nvPr/>
          </p:nvSpPr>
          <p:spPr>
            <a:xfrm>
              <a:off x="422894" y="3969881"/>
              <a:ext cx="158221" cy="1680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8" h="21431" fill="norm" stroke="1" extrusionOk="0">
                  <a:moveTo>
                    <a:pt x="5976" y="7290"/>
                  </a:moveTo>
                  <a:cubicBezTo>
                    <a:pt x="4536" y="7290"/>
                    <a:pt x="3096" y="7290"/>
                    <a:pt x="2088" y="7965"/>
                  </a:cubicBezTo>
                  <a:cubicBezTo>
                    <a:pt x="1080" y="8640"/>
                    <a:pt x="504" y="9990"/>
                    <a:pt x="216" y="11610"/>
                  </a:cubicBezTo>
                  <a:cubicBezTo>
                    <a:pt x="-72" y="13230"/>
                    <a:pt x="-72" y="15120"/>
                    <a:pt x="216" y="16740"/>
                  </a:cubicBezTo>
                  <a:cubicBezTo>
                    <a:pt x="504" y="18360"/>
                    <a:pt x="1080" y="19710"/>
                    <a:pt x="2088" y="20520"/>
                  </a:cubicBezTo>
                  <a:cubicBezTo>
                    <a:pt x="3096" y="21330"/>
                    <a:pt x="4536" y="21600"/>
                    <a:pt x="5832" y="21330"/>
                  </a:cubicBezTo>
                  <a:cubicBezTo>
                    <a:pt x="7128" y="21060"/>
                    <a:pt x="8280" y="20250"/>
                    <a:pt x="8568" y="19170"/>
                  </a:cubicBezTo>
                  <a:cubicBezTo>
                    <a:pt x="8856" y="18090"/>
                    <a:pt x="8280" y="16740"/>
                    <a:pt x="7560" y="15525"/>
                  </a:cubicBezTo>
                  <a:cubicBezTo>
                    <a:pt x="6840" y="14310"/>
                    <a:pt x="5976" y="13230"/>
                    <a:pt x="5688" y="12015"/>
                  </a:cubicBezTo>
                  <a:cubicBezTo>
                    <a:pt x="5400" y="10800"/>
                    <a:pt x="5688" y="9450"/>
                    <a:pt x="7560" y="8775"/>
                  </a:cubicBezTo>
                  <a:cubicBezTo>
                    <a:pt x="9432" y="8100"/>
                    <a:pt x="12888" y="8100"/>
                    <a:pt x="15336" y="8640"/>
                  </a:cubicBezTo>
                  <a:cubicBezTo>
                    <a:pt x="17784" y="9180"/>
                    <a:pt x="19224" y="10260"/>
                    <a:pt x="20088" y="11610"/>
                  </a:cubicBezTo>
                  <a:cubicBezTo>
                    <a:pt x="20952" y="12960"/>
                    <a:pt x="21240" y="14580"/>
                    <a:pt x="20808" y="15795"/>
                  </a:cubicBezTo>
                  <a:cubicBezTo>
                    <a:pt x="20376" y="17010"/>
                    <a:pt x="19224" y="17820"/>
                    <a:pt x="18216" y="17550"/>
                  </a:cubicBezTo>
                  <a:cubicBezTo>
                    <a:pt x="17208" y="17280"/>
                    <a:pt x="16344" y="15930"/>
                    <a:pt x="16200" y="13230"/>
                  </a:cubicBezTo>
                  <a:cubicBezTo>
                    <a:pt x="16056" y="10530"/>
                    <a:pt x="16632" y="6480"/>
                    <a:pt x="17640" y="4050"/>
                  </a:cubicBezTo>
                  <a:cubicBezTo>
                    <a:pt x="18648" y="1620"/>
                    <a:pt x="20088" y="810"/>
                    <a:pt x="2152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2" name="Line"/>
            <p:cNvSpPr/>
            <p:nvPr/>
          </p:nvSpPr>
          <p:spPr>
            <a:xfrm>
              <a:off x="134674" y="4336064"/>
              <a:ext cx="303836" cy="536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3" h="21560" fill="norm" stroke="1" extrusionOk="0">
                  <a:moveTo>
                    <a:pt x="5947" y="9269"/>
                  </a:moveTo>
                  <a:cubicBezTo>
                    <a:pt x="5649" y="8844"/>
                    <a:pt x="5351" y="8419"/>
                    <a:pt x="4755" y="8121"/>
                  </a:cubicBezTo>
                  <a:cubicBezTo>
                    <a:pt x="4159" y="7824"/>
                    <a:pt x="3265" y="7654"/>
                    <a:pt x="2371" y="8164"/>
                  </a:cubicBezTo>
                  <a:cubicBezTo>
                    <a:pt x="1478" y="8674"/>
                    <a:pt x="584" y="9865"/>
                    <a:pt x="211" y="10928"/>
                  </a:cubicBezTo>
                  <a:cubicBezTo>
                    <a:pt x="-161" y="11991"/>
                    <a:pt x="-12" y="12926"/>
                    <a:pt x="435" y="13564"/>
                  </a:cubicBezTo>
                  <a:cubicBezTo>
                    <a:pt x="882" y="14202"/>
                    <a:pt x="1627" y="14542"/>
                    <a:pt x="2297" y="14499"/>
                  </a:cubicBezTo>
                  <a:cubicBezTo>
                    <a:pt x="2967" y="14457"/>
                    <a:pt x="3563" y="14031"/>
                    <a:pt x="3787" y="12713"/>
                  </a:cubicBezTo>
                  <a:cubicBezTo>
                    <a:pt x="4010" y="11395"/>
                    <a:pt x="3861" y="9184"/>
                    <a:pt x="3414" y="7143"/>
                  </a:cubicBezTo>
                  <a:cubicBezTo>
                    <a:pt x="2967" y="5102"/>
                    <a:pt x="2222" y="3231"/>
                    <a:pt x="1627" y="1956"/>
                  </a:cubicBezTo>
                  <a:cubicBezTo>
                    <a:pt x="1031" y="680"/>
                    <a:pt x="584" y="0"/>
                    <a:pt x="360" y="0"/>
                  </a:cubicBezTo>
                  <a:cubicBezTo>
                    <a:pt x="137" y="0"/>
                    <a:pt x="137" y="680"/>
                    <a:pt x="807" y="2296"/>
                  </a:cubicBezTo>
                  <a:cubicBezTo>
                    <a:pt x="1478" y="3912"/>
                    <a:pt x="2818" y="6463"/>
                    <a:pt x="4159" y="8249"/>
                  </a:cubicBezTo>
                  <a:cubicBezTo>
                    <a:pt x="5500" y="10035"/>
                    <a:pt x="6840" y="11055"/>
                    <a:pt x="7883" y="11650"/>
                  </a:cubicBezTo>
                  <a:cubicBezTo>
                    <a:pt x="8926" y="12246"/>
                    <a:pt x="9671" y="12416"/>
                    <a:pt x="10043" y="12246"/>
                  </a:cubicBezTo>
                  <a:cubicBezTo>
                    <a:pt x="10416" y="12076"/>
                    <a:pt x="10416" y="11565"/>
                    <a:pt x="10341" y="10800"/>
                  </a:cubicBezTo>
                  <a:cubicBezTo>
                    <a:pt x="10267" y="10035"/>
                    <a:pt x="10118" y="9014"/>
                    <a:pt x="9894" y="8291"/>
                  </a:cubicBezTo>
                  <a:cubicBezTo>
                    <a:pt x="9671" y="7569"/>
                    <a:pt x="9373" y="7143"/>
                    <a:pt x="8926" y="7058"/>
                  </a:cubicBezTo>
                  <a:cubicBezTo>
                    <a:pt x="8479" y="6973"/>
                    <a:pt x="7883" y="7228"/>
                    <a:pt x="7734" y="7781"/>
                  </a:cubicBezTo>
                  <a:cubicBezTo>
                    <a:pt x="7585" y="8334"/>
                    <a:pt x="7883" y="9184"/>
                    <a:pt x="8330" y="9780"/>
                  </a:cubicBezTo>
                  <a:cubicBezTo>
                    <a:pt x="8777" y="10375"/>
                    <a:pt x="9373" y="10715"/>
                    <a:pt x="10267" y="11013"/>
                  </a:cubicBezTo>
                  <a:cubicBezTo>
                    <a:pt x="11160" y="11310"/>
                    <a:pt x="12352" y="11565"/>
                    <a:pt x="13171" y="11480"/>
                  </a:cubicBezTo>
                  <a:cubicBezTo>
                    <a:pt x="13991" y="11395"/>
                    <a:pt x="14438" y="10970"/>
                    <a:pt x="14810" y="11013"/>
                  </a:cubicBezTo>
                  <a:cubicBezTo>
                    <a:pt x="15182" y="11055"/>
                    <a:pt x="15480" y="11565"/>
                    <a:pt x="16300" y="12969"/>
                  </a:cubicBezTo>
                  <a:cubicBezTo>
                    <a:pt x="17119" y="14372"/>
                    <a:pt x="18460" y="16668"/>
                    <a:pt x="19353" y="18113"/>
                  </a:cubicBezTo>
                  <a:cubicBezTo>
                    <a:pt x="20247" y="19559"/>
                    <a:pt x="20694" y="20154"/>
                    <a:pt x="20992" y="20665"/>
                  </a:cubicBezTo>
                  <a:cubicBezTo>
                    <a:pt x="21290" y="21175"/>
                    <a:pt x="21439" y="21600"/>
                    <a:pt x="21365" y="21557"/>
                  </a:cubicBezTo>
                  <a:cubicBezTo>
                    <a:pt x="21290" y="21515"/>
                    <a:pt x="20992" y="21005"/>
                    <a:pt x="19949" y="19304"/>
                  </a:cubicBezTo>
                  <a:cubicBezTo>
                    <a:pt x="18907" y="17603"/>
                    <a:pt x="17119" y="14712"/>
                    <a:pt x="16002" y="12288"/>
                  </a:cubicBezTo>
                  <a:cubicBezTo>
                    <a:pt x="14885" y="9865"/>
                    <a:pt x="14438" y="7909"/>
                    <a:pt x="14214" y="6718"/>
                  </a:cubicBezTo>
                  <a:cubicBezTo>
                    <a:pt x="13991" y="5528"/>
                    <a:pt x="13991" y="5102"/>
                    <a:pt x="14363" y="4932"/>
                  </a:cubicBezTo>
                  <a:cubicBezTo>
                    <a:pt x="14736" y="4762"/>
                    <a:pt x="15480" y="4847"/>
                    <a:pt x="15927" y="5145"/>
                  </a:cubicBezTo>
                  <a:cubicBezTo>
                    <a:pt x="16374" y="5443"/>
                    <a:pt x="16523" y="5953"/>
                    <a:pt x="16449" y="6718"/>
                  </a:cubicBezTo>
                  <a:cubicBezTo>
                    <a:pt x="16374" y="7483"/>
                    <a:pt x="16076" y="8504"/>
                    <a:pt x="15778" y="95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3" name="Line"/>
            <p:cNvSpPr/>
            <p:nvPr/>
          </p:nvSpPr>
          <p:spPr>
            <a:xfrm>
              <a:off x="390614" y="4141331"/>
              <a:ext cx="488951" cy="407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6" fill="norm" stroke="1" extrusionOk="0">
                  <a:moveTo>
                    <a:pt x="0" y="18371"/>
                  </a:moveTo>
                  <a:cubicBezTo>
                    <a:pt x="468" y="18371"/>
                    <a:pt x="935" y="18371"/>
                    <a:pt x="1449" y="17981"/>
                  </a:cubicBezTo>
                  <a:cubicBezTo>
                    <a:pt x="1964" y="17592"/>
                    <a:pt x="2525" y="16812"/>
                    <a:pt x="2758" y="16089"/>
                  </a:cubicBezTo>
                  <a:cubicBezTo>
                    <a:pt x="2992" y="15365"/>
                    <a:pt x="2899" y="14697"/>
                    <a:pt x="2618" y="14307"/>
                  </a:cubicBezTo>
                  <a:cubicBezTo>
                    <a:pt x="2338" y="13918"/>
                    <a:pt x="1870" y="13806"/>
                    <a:pt x="1543" y="14029"/>
                  </a:cubicBezTo>
                  <a:cubicBezTo>
                    <a:pt x="1216" y="14252"/>
                    <a:pt x="1029" y="14808"/>
                    <a:pt x="888" y="15699"/>
                  </a:cubicBezTo>
                  <a:cubicBezTo>
                    <a:pt x="748" y="16590"/>
                    <a:pt x="655" y="17814"/>
                    <a:pt x="888" y="18872"/>
                  </a:cubicBezTo>
                  <a:cubicBezTo>
                    <a:pt x="1122" y="19930"/>
                    <a:pt x="1683" y="20821"/>
                    <a:pt x="2244" y="21210"/>
                  </a:cubicBezTo>
                  <a:cubicBezTo>
                    <a:pt x="2805" y="21600"/>
                    <a:pt x="3366" y="21489"/>
                    <a:pt x="3834" y="20654"/>
                  </a:cubicBezTo>
                  <a:cubicBezTo>
                    <a:pt x="4301" y="19819"/>
                    <a:pt x="4675" y="18260"/>
                    <a:pt x="4862" y="17202"/>
                  </a:cubicBezTo>
                  <a:cubicBezTo>
                    <a:pt x="5049" y="16144"/>
                    <a:pt x="5049" y="15588"/>
                    <a:pt x="5049" y="15588"/>
                  </a:cubicBezTo>
                  <a:cubicBezTo>
                    <a:pt x="5049" y="15588"/>
                    <a:pt x="5049" y="16144"/>
                    <a:pt x="5143" y="16757"/>
                  </a:cubicBezTo>
                  <a:cubicBezTo>
                    <a:pt x="5236" y="17369"/>
                    <a:pt x="5423" y="18037"/>
                    <a:pt x="5564" y="18649"/>
                  </a:cubicBezTo>
                  <a:cubicBezTo>
                    <a:pt x="5704" y="19262"/>
                    <a:pt x="5797" y="19819"/>
                    <a:pt x="5797" y="19652"/>
                  </a:cubicBezTo>
                  <a:cubicBezTo>
                    <a:pt x="5797" y="19485"/>
                    <a:pt x="5704" y="18594"/>
                    <a:pt x="5610" y="17870"/>
                  </a:cubicBezTo>
                  <a:cubicBezTo>
                    <a:pt x="5517" y="17146"/>
                    <a:pt x="5423" y="16590"/>
                    <a:pt x="5377" y="16033"/>
                  </a:cubicBezTo>
                  <a:cubicBezTo>
                    <a:pt x="5330" y="15476"/>
                    <a:pt x="5330" y="14920"/>
                    <a:pt x="5564" y="14641"/>
                  </a:cubicBezTo>
                  <a:cubicBezTo>
                    <a:pt x="5797" y="14363"/>
                    <a:pt x="6265" y="14363"/>
                    <a:pt x="6919" y="14697"/>
                  </a:cubicBezTo>
                  <a:cubicBezTo>
                    <a:pt x="7574" y="15031"/>
                    <a:pt x="8416" y="15699"/>
                    <a:pt x="9164" y="16144"/>
                  </a:cubicBezTo>
                  <a:cubicBezTo>
                    <a:pt x="9912" y="16590"/>
                    <a:pt x="10566" y="16812"/>
                    <a:pt x="11034" y="16645"/>
                  </a:cubicBezTo>
                  <a:cubicBezTo>
                    <a:pt x="11501" y="16478"/>
                    <a:pt x="11782" y="15922"/>
                    <a:pt x="11969" y="15087"/>
                  </a:cubicBezTo>
                  <a:cubicBezTo>
                    <a:pt x="12156" y="14252"/>
                    <a:pt x="12249" y="13138"/>
                    <a:pt x="12296" y="12303"/>
                  </a:cubicBezTo>
                  <a:cubicBezTo>
                    <a:pt x="12343" y="11468"/>
                    <a:pt x="12343" y="10911"/>
                    <a:pt x="12156" y="10355"/>
                  </a:cubicBezTo>
                  <a:cubicBezTo>
                    <a:pt x="11969" y="9798"/>
                    <a:pt x="11595" y="9241"/>
                    <a:pt x="11268" y="9186"/>
                  </a:cubicBezTo>
                  <a:cubicBezTo>
                    <a:pt x="10940" y="9130"/>
                    <a:pt x="10660" y="9575"/>
                    <a:pt x="10519" y="10410"/>
                  </a:cubicBezTo>
                  <a:cubicBezTo>
                    <a:pt x="10379" y="11245"/>
                    <a:pt x="10379" y="12470"/>
                    <a:pt x="10566" y="13695"/>
                  </a:cubicBezTo>
                  <a:cubicBezTo>
                    <a:pt x="10753" y="14920"/>
                    <a:pt x="11127" y="16144"/>
                    <a:pt x="11548" y="16868"/>
                  </a:cubicBezTo>
                  <a:cubicBezTo>
                    <a:pt x="11969" y="17592"/>
                    <a:pt x="12436" y="17814"/>
                    <a:pt x="12764" y="17647"/>
                  </a:cubicBezTo>
                  <a:cubicBezTo>
                    <a:pt x="13091" y="17480"/>
                    <a:pt x="13278" y="16924"/>
                    <a:pt x="13278" y="15365"/>
                  </a:cubicBezTo>
                  <a:cubicBezTo>
                    <a:pt x="13278" y="13806"/>
                    <a:pt x="13091" y="11245"/>
                    <a:pt x="12764" y="8740"/>
                  </a:cubicBezTo>
                  <a:cubicBezTo>
                    <a:pt x="12436" y="6235"/>
                    <a:pt x="11969" y="3786"/>
                    <a:pt x="11595" y="2227"/>
                  </a:cubicBezTo>
                  <a:cubicBezTo>
                    <a:pt x="11221" y="668"/>
                    <a:pt x="10940" y="0"/>
                    <a:pt x="10753" y="0"/>
                  </a:cubicBezTo>
                  <a:cubicBezTo>
                    <a:pt x="10566" y="0"/>
                    <a:pt x="10473" y="668"/>
                    <a:pt x="10613" y="2282"/>
                  </a:cubicBezTo>
                  <a:cubicBezTo>
                    <a:pt x="10753" y="3897"/>
                    <a:pt x="11127" y="6458"/>
                    <a:pt x="11735" y="8852"/>
                  </a:cubicBezTo>
                  <a:cubicBezTo>
                    <a:pt x="12343" y="11245"/>
                    <a:pt x="13184" y="13472"/>
                    <a:pt x="13839" y="14697"/>
                  </a:cubicBezTo>
                  <a:cubicBezTo>
                    <a:pt x="14494" y="15922"/>
                    <a:pt x="14961" y="16144"/>
                    <a:pt x="15335" y="15922"/>
                  </a:cubicBezTo>
                  <a:cubicBezTo>
                    <a:pt x="15709" y="15699"/>
                    <a:pt x="15990" y="15031"/>
                    <a:pt x="16130" y="14085"/>
                  </a:cubicBezTo>
                  <a:cubicBezTo>
                    <a:pt x="16270" y="13138"/>
                    <a:pt x="16270" y="11913"/>
                    <a:pt x="16223" y="11023"/>
                  </a:cubicBezTo>
                  <a:cubicBezTo>
                    <a:pt x="16177" y="10132"/>
                    <a:pt x="16083" y="9575"/>
                    <a:pt x="15849" y="9464"/>
                  </a:cubicBezTo>
                  <a:cubicBezTo>
                    <a:pt x="15616" y="9353"/>
                    <a:pt x="15242" y="9687"/>
                    <a:pt x="15055" y="10132"/>
                  </a:cubicBezTo>
                  <a:cubicBezTo>
                    <a:pt x="14868" y="10577"/>
                    <a:pt x="14868" y="11134"/>
                    <a:pt x="14961" y="11691"/>
                  </a:cubicBezTo>
                  <a:cubicBezTo>
                    <a:pt x="15055" y="12247"/>
                    <a:pt x="15242" y="12804"/>
                    <a:pt x="15569" y="13082"/>
                  </a:cubicBezTo>
                  <a:cubicBezTo>
                    <a:pt x="15896" y="13361"/>
                    <a:pt x="16364" y="13361"/>
                    <a:pt x="16691" y="13082"/>
                  </a:cubicBezTo>
                  <a:cubicBezTo>
                    <a:pt x="17018" y="12804"/>
                    <a:pt x="17205" y="12247"/>
                    <a:pt x="17392" y="11691"/>
                  </a:cubicBezTo>
                  <a:cubicBezTo>
                    <a:pt x="17579" y="11134"/>
                    <a:pt x="17766" y="10577"/>
                    <a:pt x="17953" y="10577"/>
                  </a:cubicBezTo>
                  <a:cubicBezTo>
                    <a:pt x="18140" y="10577"/>
                    <a:pt x="18327" y="11134"/>
                    <a:pt x="18468" y="11802"/>
                  </a:cubicBezTo>
                  <a:cubicBezTo>
                    <a:pt x="18608" y="12470"/>
                    <a:pt x="18701" y="13249"/>
                    <a:pt x="18608" y="13305"/>
                  </a:cubicBezTo>
                  <a:cubicBezTo>
                    <a:pt x="18514" y="13361"/>
                    <a:pt x="18234" y="12693"/>
                    <a:pt x="18047" y="11746"/>
                  </a:cubicBezTo>
                  <a:cubicBezTo>
                    <a:pt x="17860" y="10800"/>
                    <a:pt x="17766" y="9575"/>
                    <a:pt x="17766" y="8685"/>
                  </a:cubicBezTo>
                  <a:cubicBezTo>
                    <a:pt x="17766" y="7794"/>
                    <a:pt x="17860" y="7237"/>
                    <a:pt x="18140" y="7070"/>
                  </a:cubicBezTo>
                  <a:cubicBezTo>
                    <a:pt x="18421" y="6903"/>
                    <a:pt x="18888" y="7126"/>
                    <a:pt x="19496" y="8128"/>
                  </a:cubicBezTo>
                  <a:cubicBezTo>
                    <a:pt x="20104" y="9130"/>
                    <a:pt x="20852" y="10911"/>
                    <a:pt x="21600" y="126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4" name="Line"/>
            <p:cNvSpPr/>
            <p:nvPr/>
          </p:nvSpPr>
          <p:spPr>
            <a:xfrm>
              <a:off x="860514" y="4027031"/>
              <a:ext cx="139701" cy="3725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982" y="3805"/>
                    <a:pt x="1964" y="7609"/>
                    <a:pt x="4091" y="11045"/>
                  </a:cubicBezTo>
                  <a:cubicBezTo>
                    <a:pt x="6218" y="14482"/>
                    <a:pt x="9491" y="17550"/>
                    <a:pt x="12109" y="19330"/>
                  </a:cubicBezTo>
                  <a:cubicBezTo>
                    <a:pt x="14727" y="21109"/>
                    <a:pt x="16691" y="21600"/>
                    <a:pt x="18164" y="21600"/>
                  </a:cubicBezTo>
                  <a:cubicBezTo>
                    <a:pt x="19636" y="21600"/>
                    <a:pt x="20618" y="21109"/>
                    <a:pt x="21109" y="20250"/>
                  </a:cubicBezTo>
                  <a:cubicBezTo>
                    <a:pt x="21600" y="19391"/>
                    <a:pt x="21600" y="18164"/>
                    <a:pt x="21600" y="169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5" name="Line"/>
            <p:cNvSpPr/>
            <p:nvPr/>
          </p:nvSpPr>
          <p:spPr>
            <a:xfrm>
              <a:off x="846688" y="4242931"/>
              <a:ext cx="70977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4" h="20532" fill="norm" stroke="1" extrusionOk="0">
                  <a:moveTo>
                    <a:pt x="4031" y="7200"/>
                  </a:moveTo>
                  <a:cubicBezTo>
                    <a:pt x="1563" y="14400"/>
                    <a:pt x="-906" y="21600"/>
                    <a:pt x="328" y="20400"/>
                  </a:cubicBezTo>
                  <a:cubicBezTo>
                    <a:pt x="1563" y="19200"/>
                    <a:pt x="6500" y="9600"/>
                    <a:pt x="10511" y="4800"/>
                  </a:cubicBezTo>
                  <a:cubicBezTo>
                    <a:pt x="14523" y="0"/>
                    <a:pt x="17608" y="0"/>
                    <a:pt x="2069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6" name="Line"/>
            <p:cNvSpPr/>
            <p:nvPr/>
          </p:nvSpPr>
          <p:spPr>
            <a:xfrm>
              <a:off x="181064" y="4896981"/>
              <a:ext cx="133351" cy="141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4507"/>
                  </a:moveTo>
                  <a:cubicBezTo>
                    <a:pt x="1714" y="14507"/>
                    <a:pt x="3429" y="14507"/>
                    <a:pt x="5143" y="15152"/>
                  </a:cubicBezTo>
                  <a:cubicBezTo>
                    <a:pt x="6857" y="15797"/>
                    <a:pt x="8571" y="17087"/>
                    <a:pt x="10800" y="18537"/>
                  </a:cubicBezTo>
                  <a:cubicBezTo>
                    <a:pt x="13029" y="19988"/>
                    <a:pt x="15771" y="21600"/>
                    <a:pt x="16971" y="21600"/>
                  </a:cubicBezTo>
                  <a:cubicBezTo>
                    <a:pt x="18171" y="21600"/>
                    <a:pt x="17829" y="19988"/>
                    <a:pt x="17143" y="16925"/>
                  </a:cubicBezTo>
                  <a:cubicBezTo>
                    <a:pt x="16457" y="13863"/>
                    <a:pt x="15429" y="9349"/>
                    <a:pt x="15086" y="6287"/>
                  </a:cubicBezTo>
                  <a:cubicBezTo>
                    <a:pt x="14743" y="3224"/>
                    <a:pt x="15086" y="1612"/>
                    <a:pt x="16286" y="806"/>
                  </a:cubicBezTo>
                  <a:cubicBezTo>
                    <a:pt x="17486" y="0"/>
                    <a:pt x="1954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7" name="Line"/>
            <p:cNvSpPr/>
            <p:nvPr/>
          </p:nvSpPr>
          <p:spPr>
            <a:xfrm>
              <a:off x="346164" y="4893716"/>
              <a:ext cx="76201" cy="860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17" fill="norm" stroke="1" extrusionOk="0">
                  <a:moveTo>
                    <a:pt x="9000" y="3879"/>
                  </a:moveTo>
                  <a:cubicBezTo>
                    <a:pt x="7200" y="1822"/>
                    <a:pt x="5400" y="-235"/>
                    <a:pt x="3900" y="22"/>
                  </a:cubicBezTo>
                  <a:cubicBezTo>
                    <a:pt x="2400" y="279"/>
                    <a:pt x="1200" y="2851"/>
                    <a:pt x="600" y="5422"/>
                  </a:cubicBezTo>
                  <a:cubicBezTo>
                    <a:pt x="0" y="7994"/>
                    <a:pt x="0" y="10565"/>
                    <a:pt x="0" y="13651"/>
                  </a:cubicBezTo>
                  <a:cubicBezTo>
                    <a:pt x="0" y="16736"/>
                    <a:pt x="0" y="20336"/>
                    <a:pt x="600" y="20851"/>
                  </a:cubicBezTo>
                  <a:cubicBezTo>
                    <a:pt x="1200" y="21365"/>
                    <a:pt x="2400" y="18794"/>
                    <a:pt x="3300" y="16222"/>
                  </a:cubicBezTo>
                  <a:cubicBezTo>
                    <a:pt x="4200" y="13651"/>
                    <a:pt x="4800" y="11079"/>
                    <a:pt x="7800" y="10308"/>
                  </a:cubicBezTo>
                  <a:cubicBezTo>
                    <a:pt x="10800" y="9536"/>
                    <a:pt x="16200" y="10565"/>
                    <a:pt x="21600" y="115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8" name="Line"/>
            <p:cNvSpPr/>
            <p:nvPr/>
          </p:nvSpPr>
          <p:spPr>
            <a:xfrm>
              <a:off x="416014" y="4846181"/>
              <a:ext cx="84668" cy="1355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3" h="21274" fill="norm" stroke="1" extrusionOk="0">
                  <a:moveTo>
                    <a:pt x="0" y="5982"/>
                  </a:moveTo>
                  <a:cubicBezTo>
                    <a:pt x="3161" y="5649"/>
                    <a:pt x="6322" y="5317"/>
                    <a:pt x="9746" y="6812"/>
                  </a:cubicBezTo>
                  <a:cubicBezTo>
                    <a:pt x="13171" y="8308"/>
                    <a:pt x="16859" y="11631"/>
                    <a:pt x="18966" y="14289"/>
                  </a:cubicBezTo>
                  <a:cubicBezTo>
                    <a:pt x="21073" y="16948"/>
                    <a:pt x="21600" y="18942"/>
                    <a:pt x="20546" y="20105"/>
                  </a:cubicBezTo>
                  <a:cubicBezTo>
                    <a:pt x="19493" y="21268"/>
                    <a:pt x="16859" y="21600"/>
                    <a:pt x="14751" y="20935"/>
                  </a:cubicBezTo>
                  <a:cubicBezTo>
                    <a:pt x="12644" y="20271"/>
                    <a:pt x="11063" y="18609"/>
                    <a:pt x="10010" y="15618"/>
                  </a:cubicBezTo>
                  <a:cubicBezTo>
                    <a:pt x="8956" y="12628"/>
                    <a:pt x="8429" y="8308"/>
                    <a:pt x="9220" y="5483"/>
                  </a:cubicBezTo>
                  <a:cubicBezTo>
                    <a:pt x="10010" y="2658"/>
                    <a:pt x="12117" y="1329"/>
                    <a:pt x="1422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9" name="Line"/>
            <p:cNvSpPr/>
            <p:nvPr/>
          </p:nvSpPr>
          <p:spPr>
            <a:xfrm>
              <a:off x="523964" y="4785544"/>
              <a:ext cx="28846" cy="881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5" h="20921" fill="norm" stroke="1" extrusionOk="0">
                  <a:moveTo>
                    <a:pt x="0" y="9870"/>
                  </a:moveTo>
                  <a:cubicBezTo>
                    <a:pt x="4629" y="11879"/>
                    <a:pt x="9257" y="13888"/>
                    <a:pt x="13114" y="16149"/>
                  </a:cubicBezTo>
                  <a:cubicBezTo>
                    <a:pt x="16971" y="18409"/>
                    <a:pt x="20057" y="20921"/>
                    <a:pt x="20829" y="20921"/>
                  </a:cubicBezTo>
                  <a:cubicBezTo>
                    <a:pt x="21600" y="20921"/>
                    <a:pt x="20057" y="18409"/>
                    <a:pt x="16971" y="15898"/>
                  </a:cubicBezTo>
                  <a:cubicBezTo>
                    <a:pt x="13886" y="13386"/>
                    <a:pt x="9257" y="10874"/>
                    <a:pt x="6171" y="7861"/>
                  </a:cubicBezTo>
                  <a:cubicBezTo>
                    <a:pt x="3086" y="4847"/>
                    <a:pt x="1543" y="1330"/>
                    <a:pt x="3857" y="326"/>
                  </a:cubicBezTo>
                  <a:cubicBezTo>
                    <a:pt x="6171" y="-679"/>
                    <a:pt x="12343" y="828"/>
                    <a:pt x="18514" y="23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0" name="Line"/>
            <p:cNvSpPr/>
            <p:nvPr/>
          </p:nvSpPr>
          <p:spPr>
            <a:xfrm>
              <a:off x="600670" y="4597400"/>
              <a:ext cx="174385" cy="2860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309" fill="norm" stroke="1" extrusionOk="0">
                  <a:moveTo>
                    <a:pt x="4622" y="17112"/>
                  </a:moveTo>
                  <a:cubicBezTo>
                    <a:pt x="3321" y="16797"/>
                    <a:pt x="2020" y="16482"/>
                    <a:pt x="1239" y="16718"/>
                  </a:cubicBezTo>
                  <a:cubicBezTo>
                    <a:pt x="458" y="16955"/>
                    <a:pt x="198" y="17743"/>
                    <a:pt x="68" y="18689"/>
                  </a:cubicBezTo>
                  <a:cubicBezTo>
                    <a:pt x="-62" y="19635"/>
                    <a:pt x="-62" y="20739"/>
                    <a:pt x="589" y="21133"/>
                  </a:cubicBezTo>
                  <a:cubicBezTo>
                    <a:pt x="1239" y="21527"/>
                    <a:pt x="2540" y="21212"/>
                    <a:pt x="3321" y="20660"/>
                  </a:cubicBezTo>
                  <a:cubicBezTo>
                    <a:pt x="4102" y="20108"/>
                    <a:pt x="4362" y="19320"/>
                    <a:pt x="4622" y="18453"/>
                  </a:cubicBezTo>
                  <a:cubicBezTo>
                    <a:pt x="4883" y="17585"/>
                    <a:pt x="5143" y="16639"/>
                    <a:pt x="5924" y="16639"/>
                  </a:cubicBezTo>
                  <a:cubicBezTo>
                    <a:pt x="6704" y="16639"/>
                    <a:pt x="8005" y="17585"/>
                    <a:pt x="8916" y="17585"/>
                  </a:cubicBezTo>
                  <a:cubicBezTo>
                    <a:pt x="9827" y="17585"/>
                    <a:pt x="10348" y="16639"/>
                    <a:pt x="10478" y="14353"/>
                  </a:cubicBezTo>
                  <a:cubicBezTo>
                    <a:pt x="10608" y="12067"/>
                    <a:pt x="10348" y="8441"/>
                    <a:pt x="10218" y="6076"/>
                  </a:cubicBezTo>
                  <a:cubicBezTo>
                    <a:pt x="10087" y="3711"/>
                    <a:pt x="10087" y="2607"/>
                    <a:pt x="9827" y="1661"/>
                  </a:cubicBezTo>
                  <a:cubicBezTo>
                    <a:pt x="9567" y="715"/>
                    <a:pt x="9046" y="-73"/>
                    <a:pt x="8786" y="6"/>
                  </a:cubicBezTo>
                  <a:cubicBezTo>
                    <a:pt x="8526" y="85"/>
                    <a:pt x="8526" y="1031"/>
                    <a:pt x="9307" y="3869"/>
                  </a:cubicBezTo>
                  <a:cubicBezTo>
                    <a:pt x="10087" y="6707"/>
                    <a:pt x="11649" y="11436"/>
                    <a:pt x="12690" y="14196"/>
                  </a:cubicBezTo>
                  <a:cubicBezTo>
                    <a:pt x="13731" y="16955"/>
                    <a:pt x="14251" y="17743"/>
                    <a:pt x="14642" y="17743"/>
                  </a:cubicBezTo>
                  <a:cubicBezTo>
                    <a:pt x="15032" y="17743"/>
                    <a:pt x="15292" y="16955"/>
                    <a:pt x="15422" y="15772"/>
                  </a:cubicBezTo>
                  <a:cubicBezTo>
                    <a:pt x="15552" y="14590"/>
                    <a:pt x="15552" y="13013"/>
                    <a:pt x="15943" y="11909"/>
                  </a:cubicBezTo>
                  <a:cubicBezTo>
                    <a:pt x="16333" y="10806"/>
                    <a:pt x="17114" y="10175"/>
                    <a:pt x="18025" y="10096"/>
                  </a:cubicBezTo>
                  <a:cubicBezTo>
                    <a:pt x="18936" y="10018"/>
                    <a:pt x="19977" y="10491"/>
                    <a:pt x="20627" y="11200"/>
                  </a:cubicBezTo>
                  <a:cubicBezTo>
                    <a:pt x="21278" y="11909"/>
                    <a:pt x="21538" y="12855"/>
                    <a:pt x="21408" y="13723"/>
                  </a:cubicBezTo>
                  <a:cubicBezTo>
                    <a:pt x="21278" y="14590"/>
                    <a:pt x="20757" y="15378"/>
                    <a:pt x="19586" y="16009"/>
                  </a:cubicBezTo>
                  <a:cubicBezTo>
                    <a:pt x="18415" y="16639"/>
                    <a:pt x="16593" y="17112"/>
                    <a:pt x="15552" y="16955"/>
                  </a:cubicBezTo>
                  <a:cubicBezTo>
                    <a:pt x="14511" y="16797"/>
                    <a:pt x="14251" y="16009"/>
                    <a:pt x="14642" y="15142"/>
                  </a:cubicBezTo>
                  <a:cubicBezTo>
                    <a:pt x="15032" y="14274"/>
                    <a:pt x="16073" y="13328"/>
                    <a:pt x="17114" y="123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1" name="Line"/>
            <p:cNvSpPr/>
            <p:nvPr/>
          </p:nvSpPr>
          <p:spPr>
            <a:xfrm>
              <a:off x="790664" y="4573131"/>
              <a:ext cx="190501" cy="2530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9" fill="norm" stroke="1" extrusionOk="0">
                  <a:moveTo>
                    <a:pt x="0" y="0"/>
                  </a:moveTo>
                  <a:cubicBezTo>
                    <a:pt x="480" y="5580"/>
                    <a:pt x="960" y="11160"/>
                    <a:pt x="1440" y="14490"/>
                  </a:cubicBezTo>
                  <a:cubicBezTo>
                    <a:pt x="1920" y="17820"/>
                    <a:pt x="2400" y="18900"/>
                    <a:pt x="3000" y="19800"/>
                  </a:cubicBezTo>
                  <a:cubicBezTo>
                    <a:pt x="3600" y="20700"/>
                    <a:pt x="4320" y="21420"/>
                    <a:pt x="5280" y="21510"/>
                  </a:cubicBezTo>
                  <a:cubicBezTo>
                    <a:pt x="6240" y="21600"/>
                    <a:pt x="7440" y="21060"/>
                    <a:pt x="8640" y="19440"/>
                  </a:cubicBezTo>
                  <a:cubicBezTo>
                    <a:pt x="9840" y="17820"/>
                    <a:pt x="11040" y="15120"/>
                    <a:pt x="11640" y="12960"/>
                  </a:cubicBezTo>
                  <a:cubicBezTo>
                    <a:pt x="12240" y="10800"/>
                    <a:pt x="12240" y="9180"/>
                    <a:pt x="11760" y="8730"/>
                  </a:cubicBezTo>
                  <a:cubicBezTo>
                    <a:pt x="11280" y="8280"/>
                    <a:pt x="10320" y="9000"/>
                    <a:pt x="9600" y="10440"/>
                  </a:cubicBezTo>
                  <a:cubicBezTo>
                    <a:pt x="8880" y="11880"/>
                    <a:pt x="8400" y="14040"/>
                    <a:pt x="8640" y="15570"/>
                  </a:cubicBezTo>
                  <a:cubicBezTo>
                    <a:pt x="8880" y="17100"/>
                    <a:pt x="9840" y="18000"/>
                    <a:pt x="11400" y="18090"/>
                  </a:cubicBezTo>
                  <a:cubicBezTo>
                    <a:pt x="12960" y="18180"/>
                    <a:pt x="15120" y="17460"/>
                    <a:pt x="16920" y="16650"/>
                  </a:cubicBezTo>
                  <a:cubicBezTo>
                    <a:pt x="18720" y="15840"/>
                    <a:pt x="20160" y="14940"/>
                    <a:pt x="21600" y="14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2" name="Line"/>
            <p:cNvSpPr/>
            <p:nvPr/>
          </p:nvSpPr>
          <p:spPr>
            <a:xfrm>
              <a:off x="1048435" y="5843131"/>
              <a:ext cx="284417" cy="3532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5" h="21457" fill="norm" stroke="1" extrusionOk="0">
                  <a:moveTo>
                    <a:pt x="10598" y="0"/>
                  </a:moveTo>
                  <a:cubicBezTo>
                    <a:pt x="10440" y="771"/>
                    <a:pt x="10283" y="1543"/>
                    <a:pt x="10913" y="2250"/>
                  </a:cubicBezTo>
                  <a:cubicBezTo>
                    <a:pt x="11544" y="2957"/>
                    <a:pt x="12963" y="3600"/>
                    <a:pt x="14618" y="3729"/>
                  </a:cubicBezTo>
                  <a:cubicBezTo>
                    <a:pt x="16274" y="3857"/>
                    <a:pt x="18166" y="3471"/>
                    <a:pt x="19427" y="3021"/>
                  </a:cubicBezTo>
                  <a:cubicBezTo>
                    <a:pt x="20688" y="2571"/>
                    <a:pt x="21319" y="2057"/>
                    <a:pt x="21161" y="1671"/>
                  </a:cubicBezTo>
                  <a:cubicBezTo>
                    <a:pt x="21004" y="1286"/>
                    <a:pt x="20058" y="1029"/>
                    <a:pt x="17772" y="1350"/>
                  </a:cubicBezTo>
                  <a:cubicBezTo>
                    <a:pt x="15485" y="1671"/>
                    <a:pt x="11859" y="2571"/>
                    <a:pt x="9731" y="3214"/>
                  </a:cubicBezTo>
                  <a:cubicBezTo>
                    <a:pt x="7602" y="3857"/>
                    <a:pt x="6972" y="4243"/>
                    <a:pt x="6577" y="4757"/>
                  </a:cubicBezTo>
                  <a:cubicBezTo>
                    <a:pt x="6183" y="5271"/>
                    <a:pt x="6026" y="5914"/>
                    <a:pt x="6262" y="6493"/>
                  </a:cubicBezTo>
                  <a:cubicBezTo>
                    <a:pt x="6499" y="7071"/>
                    <a:pt x="7129" y="7586"/>
                    <a:pt x="7681" y="8100"/>
                  </a:cubicBezTo>
                  <a:cubicBezTo>
                    <a:pt x="8233" y="8614"/>
                    <a:pt x="8706" y="9129"/>
                    <a:pt x="8942" y="9707"/>
                  </a:cubicBezTo>
                  <a:cubicBezTo>
                    <a:pt x="9179" y="10286"/>
                    <a:pt x="9179" y="10929"/>
                    <a:pt x="8154" y="12086"/>
                  </a:cubicBezTo>
                  <a:cubicBezTo>
                    <a:pt x="7129" y="13243"/>
                    <a:pt x="5080" y="14914"/>
                    <a:pt x="3661" y="16071"/>
                  </a:cubicBezTo>
                  <a:cubicBezTo>
                    <a:pt x="2242" y="17229"/>
                    <a:pt x="1453" y="17871"/>
                    <a:pt x="823" y="18707"/>
                  </a:cubicBezTo>
                  <a:cubicBezTo>
                    <a:pt x="192" y="19543"/>
                    <a:pt x="-281" y="20571"/>
                    <a:pt x="192" y="21086"/>
                  </a:cubicBezTo>
                  <a:cubicBezTo>
                    <a:pt x="665" y="21600"/>
                    <a:pt x="2084" y="21600"/>
                    <a:pt x="4291" y="20957"/>
                  </a:cubicBezTo>
                  <a:cubicBezTo>
                    <a:pt x="6499" y="20314"/>
                    <a:pt x="9494" y="19029"/>
                    <a:pt x="12490" y="177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3" name="Line"/>
            <p:cNvSpPr/>
            <p:nvPr/>
          </p:nvSpPr>
          <p:spPr>
            <a:xfrm>
              <a:off x="1260564" y="6027281"/>
              <a:ext cx="177801" cy="1799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543" y="2033"/>
                    <a:pt x="3086" y="4066"/>
                    <a:pt x="3600" y="7115"/>
                  </a:cubicBezTo>
                  <a:cubicBezTo>
                    <a:pt x="4114" y="10165"/>
                    <a:pt x="3600" y="14231"/>
                    <a:pt x="2829" y="16772"/>
                  </a:cubicBezTo>
                  <a:cubicBezTo>
                    <a:pt x="2057" y="19313"/>
                    <a:pt x="1029" y="20329"/>
                    <a:pt x="643" y="20202"/>
                  </a:cubicBezTo>
                  <a:cubicBezTo>
                    <a:pt x="257" y="20075"/>
                    <a:pt x="514" y="18805"/>
                    <a:pt x="2443" y="16136"/>
                  </a:cubicBezTo>
                  <a:cubicBezTo>
                    <a:pt x="4371" y="13468"/>
                    <a:pt x="7971" y="9402"/>
                    <a:pt x="10157" y="6734"/>
                  </a:cubicBezTo>
                  <a:cubicBezTo>
                    <a:pt x="12343" y="4066"/>
                    <a:pt x="13114" y="2795"/>
                    <a:pt x="14014" y="1779"/>
                  </a:cubicBezTo>
                  <a:cubicBezTo>
                    <a:pt x="14914" y="762"/>
                    <a:pt x="15943" y="0"/>
                    <a:pt x="16200" y="381"/>
                  </a:cubicBezTo>
                  <a:cubicBezTo>
                    <a:pt x="16457" y="762"/>
                    <a:pt x="15943" y="2287"/>
                    <a:pt x="14400" y="4955"/>
                  </a:cubicBezTo>
                  <a:cubicBezTo>
                    <a:pt x="12857" y="7624"/>
                    <a:pt x="10286" y="11435"/>
                    <a:pt x="8871" y="14231"/>
                  </a:cubicBezTo>
                  <a:cubicBezTo>
                    <a:pt x="7457" y="17026"/>
                    <a:pt x="7200" y="18805"/>
                    <a:pt x="7714" y="19948"/>
                  </a:cubicBezTo>
                  <a:cubicBezTo>
                    <a:pt x="8229" y="21092"/>
                    <a:pt x="9514" y="21600"/>
                    <a:pt x="11957" y="21600"/>
                  </a:cubicBezTo>
                  <a:cubicBezTo>
                    <a:pt x="14400" y="21600"/>
                    <a:pt x="18000" y="21092"/>
                    <a:pt x="21600" y="205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4" name="Line"/>
            <p:cNvSpPr/>
            <p:nvPr/>
          </p:nvSpPr>
          <p:spPr>
            <a:xfrm>
              <a:off x="1051014" y="6300331"/>
              <a:ext cx="2349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335" y="0"/>
                  </a:moveTo>
                  <a:cubicBezTo>
                    <a:pt x="1168" y="4800"/>
                    <a:pt x="0" y="9600"/>
                    <a:pt x="0" y="13200"/>
                  </a:cubicBezTo>
                  <a:cubicBezTo>
                    <a:pt x="0" y="16800"/>
                    <a:pt x="1168" y="19200"/>
                    <a:pt x="4962" y="20400"/>
                  </a:cubicBezTo>
                  <a:cubicBezTo>
                    <a:pt x="8757" y="21600"/>
                    <a:pt x="15178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5" name="Line"/>
            <p:cNvSpPr/>
            <p:nvPr/>
          </p:nvSpPr>
          <p:spPr>
            <a:xfrm>
              <a:off x="1203414" y="6287631"/>
              <a:ext cx="2286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00" y="16615"/>
                    <a:pt x="11200" y="11631"/>
                    <a:pt x="14800" y="8031"/>
                  </a:cubicBezTo>
                  <a:cubicBezTo>
                    <a:pt x="18400" y="4431"/>
                    <a:pt x="20000" y="221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6" name="Line"/>
            <p:cNvSpPr/>
            <p:nvPr/>
          </p:nvSpPr>
          <p:spPr>
            <a:xfrm>
              <a:off x="1546314" y="6084431"/>
              <a:ext cx="63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7" name="Line"/>
            <p:cNvSpPr/>
            <p:nvPr/>
          </p:nvSpPr>
          <p:spPr>
            <a:xfrm>
              <a:off x="1565364" y="6217781"/>
              <a:ext cx="1" cy="127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8" name="Line"/>
            <p:cNvSpPr/>
            <p:nvPr/>
          </p:nvSpPr>
          <p:spPr>
            <a:xfrm>
              <a:off x="1974680" y="6092107"/>
              <a:ext cx="124085" cy="2195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338" fill="norm" stroke="1" extrusionOk="0">
                  <a:moveTo>
                    <a:pt x="21462" y="1722"/>
                  </a:moveTo>
                  <a:cubicBezTo>
                    <a:pt x="19998" y="1105"/>
                    <a:pt x="18533" y="488"/>
                    <a:pt x="15970" y="180"/>
                  </a:cubicBezTo>
                  <a:cubicBezTo>
                    <a:pt x="13408" y="-129"/>
                    <a:pt x="9747" y="-129"/>
                    <a:pt x="7184" y="900"/>
                  </a:cubicBezTo>
                  <a:cubicBezTo>
                    <a:pt x="4621" y="1928"/>
                    <a:pt x="3157" y="3985"/>
                    <a:pt x="2974" y="6042"/>
                  </a:cubicBezTo>
                  <a:cubicBezTo>
                    <a:pt x="2791" y="8100"/>
                    <a:pt x="3889" y="10157"/>
                    <a:pt x="5537" y="12317"/>
                  </a:cubicBezTo>
                  <a:cubicBezTo>
                    <a:pt x="7184" y="14477"/>
                    <a:pt x="9381" y="16740"/>
                    <a:pt x="9564" y="18282"/>
                  </a:cubicBezTo>
                  <a:cubicBezTo>
                    <a:pt x="9747" y="19825"/>
                    <a:pt x="7916" y="20648"/>
                    <a:pt x="6086" y="21060"/>
                  </a:cubicBezTo>
                  <a:cubicBezTo>
                    <a:pt x="4255" y="21471"/>
                    <a:pt x="2425" y="21471"/>
                    <a:pt x="1326" y="20751"/>
                  </a:cubicBezTo>
                  <a:cubicBezTo>
                    <a:pt x="228" y="20031"/>
                    <a:pt x="-138" y="18591"/>
                    <a:pt x="45" y="17357"/>
                  </a:cubicBezTo>
                  <a:cubicBezTo>
                    <a:pt x="228" y="16122"/>
                    <a:pt x="960" y="15094"/>
                    <a:pt x="1693" y="140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9" name="Line"/>
            <p:cNvSpPr/>
            <p:nvPr/>
          </p:nvSpPr>
          <p:spPr>
            <a:xfrm>
              <a:off x="2060664" y="6165780"/>
              <a:ext cx="152401" cy="1726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6" fill="norm" stroke="1" extrusionOk="0">
                  <a:moveTo>
                    <a:pt x="0" y="940"/>
                  </a:moveTo>
                  <a:cubicBezTo>
                    <a:pt x="1500" y="413"/>
                    <a:pt x="3000" y="-114"/>
                    <a:pt x="4200" y="281"/>
                  </a:cubicBezTo>
                  <a:cubicBezTo>
                    <a:pt x="5400" y="676"/>
                    <a:pt x="6300" y="1993"/>
                    <a:pt x="7050" y="4759"/>
                  </a:cubicBezTo>
                  <a:cubicBezTo>
                    <a:pt x="7800" y="7525"/>
                    <a:pt x="8400" y="11740"/>
                    <a:pt x="8400" y="14506"/>
                  </a:cubicBezTo>
                  <a:cubicBezTo>
                    <a:pt x="8400" y="17271"/>
                    <a:pt x="7800" y="18588"/>
                    <a:pt x="7350" y="18588"/>
                  </a:cubicBezTo>
                  <a:cubicBezTo>
                    <a:pt x="6900" y="18588"/>
                    <a:pt x="6600" y="17271"/>
                    <a:pt x="6900" y="14242"/>
                  </a:cubicBezTo>
                  <a:cubicBezTo>
                    <a:pt x="7200" y="11213"/>
                    <a:pt x="8100" y="6471"/>
                    <a:pt x="9150" y="3706"/>
                  </a:cubicBezTo>
                  <a:cubicBezTo>
                    <a:pt x="10200" y="940"/>
                    <a:pt x="11400" y="149"/>
                    <a:pt x="12750" y="18"/>
                  </a:cubicBezTo>
                  <a:cubicBezTo>
                    <a:pt x="14100" y="-114"/>
                    <a:pt x="15600" y="413"/>
                    <a:pt x="17100" y="4101"/>
                  </a:cubicBezTo>
                  <a:cubicBezTo>
                    <a:pt x="18600" y="7788"/>
                    <a:pt x="20100" y="14637"/>
                    <a:pt x="21600" y="214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0" name="Line"/>
            <p:cNvSpPr/>
            <p:nvPr/>
          </p:nvSpPr>
          <p:spPr>
            <a:xfrm>
              <a:off x="2252173" y="6183768"/>
              <a:ext cx="75192" cy="1462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8" h="21027" fill="norm" stroke="1" extrusionOk="0">
                  <a:moveTo>
                    <a:pt x="20738" y="325"/>
                  </a:moveTo>
                  <a:cubicBezTo>
                    <a:pt x="17819" y="21"/>
                    <a:pt x="14900" y="-283"/>
                    <a:pt x="12273" y="478"/>
                  </a:cubicBezTo>
                  <a:cubicBezTo>
                    <a:pt x="9646" y="1238"/>
                    <a:pt x="7311" y="3063"/>
                    <a:pt x="5268" y="5954"/>
                  </a:cubicBezTo>
                  <a:cubicBezTo>
                    <a:pt x="3225" y="8844"/>
                    <a:pt x="1473" y="12799"/>
                    <a:pt x="598" y="15537"/>
                  </a:cubicBezTo>
                  <a:cubicBezTo>
                    <a:pt x="-278" y="18275"/>
                    <a:pt x="-278" y="19796"/>
                    <a:pt x="1181" y="20556"/>
                  </a:cubicBezTo>
                  <a:cubicBezTo>
                    <a:pt x="2641" y="21317"/>
                    <a:pt x="5560" y="21317"/>
                    <a:pt x="9354" y="19340"/>
                  </a:cubicBezTo>
                  <a:cubicBezTo>
                    <a:pt x="13149" y="17362"/>
                    <a:pt x="17819" y="13407"/>
                    <a:pt x="19571" y="10669"/>
                  </a:cubicBezTo>
                  <a:cubicBezTo>
                    <a:pt x="21322" y="7931"/>
                    <a:pt x="20154" y="6410"/>
                    <a:pt x="18987" y="48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1" name="Line"/>
            <p:cNvSpPr/>
            <p:nvPr/>
          </p:nvSpPr>
          <p:spPr>
            <a:xfrm>
              <a:off x="2375171" y="6198731"/>
              <a:ext cx="189694" cy="1105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2" h="21283" fill="norm" stroke="1" extrusionOk="0">
                  <a:moveTo>
                    <a:pt x="336" y="0"/>
                  </a:moveTo>
                  <a:cubicBezTo>
                    <a:pt x="98" y="4075"/>
                    <a:pt x="-139" y="8151"/>
                    <a:pt x="98" y="11615"/>
                  </a:cubicBezTo>
                  <a:cubicBezTo>
                    <a:pt x="336" y="15079"/>
                    <a:pt x="1048" y="17932"/>
                    <a:pt x="1997" y="19562"/>
                  </a:cubicBezTo>
                  <a:cubicBezTo>
                    <a:pt x="2947" y="21192"/>
                    <a:pt x="4134" y="21600"/>
                    <a:pt x="5083" y="20989"/>
                  </a:cubicBezTo>
                  <a:cubicBezTo>
                    <a:pt x="6032" y="20377"/>
                    <a:pt x="6745" y="18747"/>
                    <a:pt x="7338" y="16913"/>
                  </a:cubicBezTo>
                  <a:cubicBezTo>
                    <a:pt x="7931" y="15079"/>
                    <a:pt x="8406" y="13042"/>
                    <a:pt x="8762" y="13042"/>
                  </a:cubicBezTo>
                  <a:cubicBezTo>
                    <a:pt x="9118" y="13042"/>
                    <a:pt x="9356" y="15079"/>
                    <a:pt x="9830" y="16913"/>
                  </a:cubicBezTo>
                  <a:cubicBezTo>
                    <a:pt x="10305" y="18747"/>
                    <a:pt x="11017" y="20377"/>
                    <a:pt x="12560" y="20989"/>
                  </a:cubicBezTo>
                  <a:cubicBezTo>
                    <a:pt x="14103" y="21600"/>
                    <a:pt x="16476" y="21192"/>
                    <a:pt x="18138" y="20377"/>
                  </a:cubicBezTo>
                  <a:cubicBezTo>
                    <a:pt x="19799" y="19562"/>
                    <a:pt x="20749" y="18340"/>
                    <a:pt x="21105" y="15691"/>
                  </a:cubicBezTo>
                  <a:cubicBezTo>
                    <a:pt x="21461" y="13042"/>
                    <a:pt x="21224" y="8966"/>
                    <a:pt x="20630" y="6725"/>
                  </a:cubicBezTo>
                  <a:cubicBezTo>
                    <a:pt x="20037" y="4483"/>
                    <a:pt x="19087" y="4075"/>
                    <a:pt x="18138" y="36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2" name="Line"/>
            <p:cNvSpPr/>
            <p:nvPr/>
          </p:nvSpPr>
          <p:spPr>
            <a:xfrm>
              <a:off x="2760447" y="6211431"/>
              <a:ext cx="163818" cy="350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2" h="21019" fill="norm" stroke="1" extrusionOk="0">
                  <a:moveTo>
                    <a:pt x="3155" y="11435"/>
                  </a:moveTo>
                  <a:cubicBezTo>
                    <a:pt x="2047" y="16518"/>
                    <a:pt x="940" y="21600"/>
                    <a:pt x="386" y="20965"/>
                  </a:cubicBezTo>
                  <a:cubicBezTo>
                    <a:pt x="-168" y="20329"/>
                    <a:pt x="-168" y="13976"/>
                    <a:pt x="663" y="8894"/>
                  </a:cubicBezTo>
                  <a:cubicBezTo>
                    <a:pt x="1494" y="3812"/>
                    <a:pt x="3155" y="0"/>
                    <a:pt x="4678" y="635"/>
                  </a:cubicBezTo>
                  <a:cubicBezTo>
                    <a:pt x="6201" y="1271"/>
                    <a:pt x="7586" y="6353"/>
                    <a:pt x="10355" y="6988"/>
                  </a:cubicBezTo>
                  <a:cubicBezTo>
                    <a:pt x="13124" y="7624"/>
                    <a:pt x="17278" y="3812"/>
                    <a:pt x="2143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3" name="Line"/>
            <p:cNvSpPr/>
            <p:nvPr/>
          </p:nvSpPr>
          <p:spPr>
            <a:xfrm>
              <a:off x="2713495" y="6338431"/>
              <a:ext cx="15997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0" h="21600" fill="norm" stroke="1" extrusionOk="0">
                  <a:moveTo>
                    <a:pt x="1869" y="21600"/>
                  </a:moveTo>
                  <a:cubicBezTo>
                    <a:pt x="1017" y="18400"/>
                    <a:pt x="164" y="15200"/>
                    <a:pt x="22" y="11600"/>
                  </a:cubicBezTo>
                  <a:cubicBezTo>
                    <a:pt x="-120" y="8000"/>
                    <a:pt x="448" y="4000"/>
                    <a:pt x="1443" y="2000"/>
                  </a:cubicBezTo>
                  <a:cubicBezTo>
                    <a:pt x="2438" y="0"/>
                    <a:pt x="3859" y="0"/>
                    <a:pt x="5138" y="1200"/>
                  </a:cubicBezTo>
                  <a:cubicBezTo>
                    <a:pt x="6417" y="2400"/>
                    <a:pt x="7554" y="4800"/>
                    <a:pt x="9543" y="6800"/>
                  </a:cubicBezTo>
                  <a:cubicBezTo>
                    <a:pt x="11533" y="8800"/>
                    <a:pt x="14375" y="10400"/>
                    <a:pt x="16506" y="9200"/>
                  </a:cubicBezTo>
                  <a:cubicBezTo>
                    <a:pt x="18638" y="8000"/>
                    <a:pt x="20059" y="4000"/>
                    <a:pt x="2148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4" name="Line"/>
            <p:cNvSpPr/>
            <p:nvPr/>
          </p:nvSpPr>
          <p:spPr>
            <a:xfrm>
              <a:off x="3102064" y="5980850"/>
              <a:ext cx="92336" cy="4020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5" h="21480" fill="norm" stroke="1" extrusionOk="0">
                  <a:moveTo>
                    <a:pt x="19145" y="4177"/>
                  </a:moveTo>
                  <a:cubicBezTo>
                    <a:pt x="20127" y="3273"/>
                    <a:pt x="21109" y="2368"/>
                    <a:pt x="21355" y="1633"/>
                  </a:cubicBezTo>
                  <a:cubicBezTo>
                    <a:pt x="21600" y="898"/>
                    <a:pt x="21109" y="332"/>
                    <a:pt x="19636" y="106"/>
                  </a:cubicBezTo>
                  <a:cubicBezTo>
                    <a:pt x="18164" y="-120"/>
                    <a:pt x="15709" y="-7"/>
                    <a:pt x="13500" y="672"/>
                  </a:cubicBezTo>
                  <a:cubicBezTo>
                    <a:pt x="11291" y="1350"/>
                    <a:pt x="9327" y="2594"/>
                    <a:pt x="7609" y="4969"/>
                  </a:cubicBezTo>
                  <a:cubicBezTo>
                    <a:pt x="5891" y="7344"/>
                    <a:pt x="4418" y="10850"/>
                    <a:pt x="3927" y="13507"/>
                  </a:cubicBezTo>
                  <a:cubicBezTo>
                    <a:pt x="3436" y="16165"/>
                    <a:pt x="3927" y="17974"/>
                    <a:pt x="3436" y="19162"/>
                  </a:cubicBezTo>
                  <a:cubicBezTo>
                    <a:pt x="2945" y="20349"/>
                    <a:pt x="1473" y="20915"/>
                    <a:pt x="0" y="214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5" name="Line"/>
            <p:cNvSpPr/>
            <p:nvPr/>
          </p:nvSpPr>
          <p:spPr>
            <a:xfrm>
              <a:off x="3053089" y="6217781"/>
              <a:ext cx="131526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2" h="21600" fill="norm" stroke="1" extrusionOk="0">
                  <a:moveTo>
                    <a:pt x="722" y="21600"/>
                  </a:moveTo>
                  <a:cubicBezTo>
                    <a:pt x="47" y="18240"/>
                    <a:pt x="-628" y="14880"/>
                    <a:pt x="1059" y="11760"/>
                  </a:cubicBezTo>
                  <a:cubicBezTo>
                    <a:pt x="2747" y="8640"/>
                    <a:pt x="6797" y="5760"/>
                    <a:pt x="10510" y="3840"/>
                  </a:cubicBezTo>
                  <a:cubicBezTo>
                    <a:pt x="14222" y="1920"/>
                    <a:pt x="17597" y="960"/>
                    <a:pt x="2097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6" name="Line"/>
            <p:cNvSpPr/>
            <p:nvPr/>
          </p:nvSpPr>
          <p:spPr>
            <a:xfrm>
              <a:off x="3241584" y="6016698"/>
              <a:ext cx="158931" cy="4487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0" h="21600" fill="norm" stroke="1" extrusionOk="0">
                  <a:moveTo>
                    <a:pt x="21340" y="204"/>
                  </a:moveTo>
                  <a:cubicBezTo>
                    <a:pt x="19919" y="102"/>
                    <a:pt x="18498" y="0"/>
                    <a:pt x="17077" y="0"/>
                  </a:cubicBezTo>
                  <a:cubicBezTo>
                    <a:pt x="15656" y="0"/>
                    <a:pt x="14235" y="102"/>
                    <a:pt x="12387" y="917"/>
                  </a:cubicBezTo>
                  <a:cubicBezTo>
                    <a:pt x="10540" y="1732"/>
                    <a:pt x="8266" y="3260"/>
                    <a:pt x="5708" y="5604"/>
                  </a:cubicBezTo>
                  <a:cubicBezTo>
                    <a:pt x="3151" y="7947"/>
                    <a:pt x="308" y="11106"/>
                    <a:pt x="24" y="13806"/>
                  </a:cubicBezTo>
                  <a:cubicBezTo>
                    <a:pt x="-260" y="16506"/>
                    <a:pt x="2014" y="18747"/>
                    <a:pt x="4145" y="19970"/>
                  </a:cubicBezTo>
                  <a:cubicBezTo>
                    <a:pt x="6277" y="21192"/>
                    <a:pt x="8266" y="21396"/>
                    <a:pt x="1025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7" name="Line"/>
            <p:cNvSpPr/>
            <p:nvPr/>
          </p:nvSpPr>
          <p:spPr>
            <a:xfrm>
              <a:off x="3470835" y="6084431"/>
              <a:ext cx="50330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1600" fill="norm" stroke="1" extrusionOk="0">
                  <a:moveTo>
                    <a:pt x="21400" y="0"/>
                  </a:moveTo>
                  <a:cubicBezTo>
                    <a:pt x="15100" y="4383"/>
                    <a:pt x="8800" y="8765"/>
                    <a:pt x="5200" y="11817"/>
                  </a:cubicBezTo>
                  <a:cubicBezTo>
                    <a:pt x="1600" y="14870"/>
                    <a:pt x="700" y="16591"/>
                    <a:pt x="250" y="17843"/>
                  </a:cubicBezTo>
                  <a:cubicBezTo>
                    <a:pt x="-200" y="19096"/>
                    <a:pt x="-200" y="19878"/>
                    <a:pt x="1600" y="20504"/>
                  </a:cubicBezTo>
                  <a:cubicBezTo>
                    <a:pt x="3400" y="21130"/>
                    <a:pt x="7000" y="21600"/>
                    <a:pt x="10600" y="21600"/>
                  </a:cubicBezTo>
                  <a:cubicBezTo>
                    <a:pt x="14200" y="21600"/>
                    <a:pt x="17800" y="21130"/>
                    <a:pt x="19600" y="20504"/>
                  </a:cubicBezTo>
                  <a:cubicBezTo>
                    <a:pt x="21400" y="19878"/>
                    <a:pt x="21400" y="19096"/>
                    <a:pt x="21400" y="183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8" name="Line"/>
            <p:cNvSpPr/>
            <p:nvPr/>
          </p:nvSpPr>
          <p:spPr>
            <a:xfrm>
              <a:off x="3406396" y="6232598"/>
              <a:ext cx="475396" cy="2010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600" fill="norm" stroke="1" extrusionOk="0">
                  <a:moveTo>
                    <a:pt x="3732" y="6594"/>
                  </a:moveTo>
                  <a:cubicBezTo>
                    <a:pt x="3161" y="6139"/>
                    <a:pt x="2590" y="5684"/>
                    <a:pt x="1877" y="5343"/>
                  </a:cubicBezTo>
                  <a:cubicBezTo>
                    <a:pt x="1163" y="5002"/>
                    <a:pt x="307" y="4775"/>
                    <a:pt x="69" y="5002"/>
                  </a:cubicBezTo>
                  <a:cubicBezTo>
                    <a:pt x="-169" y="5229"/>
                    <a:pt x="212" y="5912"/>
                    <a:pt x="1211" y="6025"/>
                  </a:cubicBezTo>
                  <a:cubicBezTo>
                    <a:pt x="2210" y="6139"/>
                    <a:pt x="3827" y="5684"/>
                    <a:pt x="4922" y="5229"/>
                  </a:cubicBezTo>
                  <a:cubicBezTo>
                    <a:pt x="6016" y="4775"/>
                    <a:pt x="6587" y="4320"/>
                    <a:pt x="7063" y="3752"/>
                  </a:cubicBezTo>
                  <a:cubicBezTo>
                    <a:pt x="7538" y="3183"/>
                    <a:pt x="7919" y="2501"/>
                    <a:pt x="7967" y="1705"/>
                  </a:cubicBezTo>
                  <a:cubicBezTo>
                    <a:pt x="8014" y="909"/>
                    <a:pt x="7729" y="0"/>
                    <a:pt x="7348" y="0"/>
                  </a:cubicBezTo>
                  <a:cubicBezTo>
                    <a:pt x="6968" y="0"/>
                    <a:pt x="6492" y="909"/>
                    <a:pt x="6064" y="2728"/>
                  </a:cubicBezTo>
                  <a:cubicBezTo>
                    <a:pt x="5635" y="4547"/>
                    <a:pt x="5255" y="7276"/>
                    <a:pt x="5112" y="9322"/>
                  </a:cubicBezTo>
                  <a:cubicBezTo>
                    <a:pt x="4969" y="11368"/>
                    <a:pt x="5064" y="12733"/>
                    <a:pt x="5588" y="13528"/>
                  </a:cubicBezTo>
                  <a:cubicBezTo>
                    <a:pt x="6111" y="14324"/>
                    <a:pt x="7063" y="14552"/>
                    <a:pt x="8157" y="13074"/>
                  </a:cubicBezTo>
                  <a:cubicBezTo>
                    <a:pt x="9251" y="11596"/>
                    <a:pt x="10488" y="8413"/>
                    <a:pt x="11297" y="6139"/>
                  </a:cubicBezTo>
                  <a:cubicBezTo>
                    <a:pt x="12106" y="3865"/>
                    <a:pt x="12487" y="2501"/>
                    <a:pt x="12629" y="2387"/>
                  </a:cubicBezTo>
                  <a:cubicBezTo>
                    <a:pt x="12772" y="2274"/>
                    <a:pt x="12677" y="3411"/>
                    <a:pt x="12487" y="5229"/>
                  </a:cubicBezTo>
                  <a:cubicBezTo>
                    <a:pt x="12296" y="7048"/>
                    <a:pt x="12011" y="9549"/>
                    <a:pt x="11773" y="11596"/>
                  </a:cubicBezTo>
                  <a:cubicBezTo>
                    <a:pt x="11535" y="13642"/>
                    <a:pt x="11345" y="15234"/>
                    <a:pt x="11345" y="15461"/>
                  </a:cubicBezTo>
                  <a:cubicBezTo>
                    <a:pt x="11345" y="15688"/>
                    <a:pt x="11535" y="14552"/>
                    <a:pt x="11963" y="12505"/>
                  </a:cubicBezTo>
                  <a:cubicBezTo>
                    <a:pt x="12391" y="10459"/>
                    <a:pt x="13057" y="7503"/>
                    <a:pt x="13581" y="5571"/>
                  </a:cubicBezTo>
                  <a:cubicBezTo>
                    <a:pt x="14104" y="3638"/>
                    <a:pt x="14485" y="2728"/>
                    <a:pt x="14865" y="2728"/>
                  </a:cubicBezTo>
                  <a:cubicBezTo>
                    <a:pt x="15246" y="2728"/>
                    <a:pt x="15627" y="3638"/>
                    <a:pt x="15817" y="4661"/>
                  </a:cubicBezTo>
                  <a:cubicBezTo>
                    <a:pt x="16007" y="5684"/>
                    <a:pt x="16007" y="6821"/>
                    <a:pt x="16245" y="7276"/>
                  </a:cubicBezTo>
                  <a:cubicBezTo>
                    <a:pt x="16483" y="7731"/>
                    <a:pt x="16959" y="7503"/>
                    <a:pt x="17435" y="6821"/>
                  </a:cubicBezTo>
                  <a:cubicBezTo>
                    <a:pt x="17910" y="6139"/>
                    <a:pt x="18386" y="5002"/>
                    <a:pt x="18814" y="4093"/>
                  </a:cubicBezTo>
                  <a:cubicBezTo>
                    <a:pt x="19242" y="3183"/>
                    <a:pt x="19623" y="2501"/>
                    <a:pt x="20051" y="2160"/>
                  </a:cubicBezTo>
                  <a:cubicBezTo>
                    <a:pt x="20479" y="1819"/>
                    <a:pt x="20955" y="1819"/>
                    <a:pt x="21193" y="2387"/>
                  </a:cubicBezTo>
                  <a:cubicBezTo>
                    <a:pt x="21431" y="2956"/>
                    <a:pt x="21431" y="4093"/>
                    <a:pt x="21193" y="7389"/>
                  </a:cubicBezTo>
                  <a:cubicBezTo>
                    <a:pt x="20955" y="10686"/>
                    <a:pt x="20479" y="16143"/>
                    <a:pt x="2000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9" name="Line"/>
            <p:cNvSpPr/>
            <p:nvPr/>
          </p:nvSpPr>
          <p:spPr>
            <a:xfrm>
              <a:off x="3896665" y="6252653"/>
              <a:ext cx="137262" cy="3969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3" h="21545" fill="norm" stroke="1" extrusionOk="0">
                  <a:moveTo>
                    <a:pt x="10668" y="3277"/>
                  </a:moveTo>
                  <a:cubicBezTo>
                    <a:pt x="8704" y="6954"/>
                    <a:pt x="6741" y="10630"/>
                    <a:pt x="5268" y="13445"/>
                  </a:cubicBezTo>
                  <a:cubicBezTo>
                    <a:pt x="3795" y="16260"/>
                    <a:pt x="2813" y="18213"/>
                    <a:pt x="1995" y="19534"/>
                  </a:cubicBezTo>
                  <a:cubicBezTo>
                    <a:pt x="1177" y="20856"/>
                    <a:pt x="523" y="21545"/>
                    <a:pt x="195" y="21545"/>
                  </a:cubicBezTo>
                  <a:cubicBezTo>
                    <a:pt x="-132" y="21545"/>
                    <a:pt x="-132" y="20856"/>
                    <a:pt x="850" y="18845"/>
                  </a:cubicBezTo>
                  <a:cubicBezTo>
                    <a:pt x="1832" y="16834"/>
                    <a:pt x="3795" y="13502"/>
                    <a:pt x="5923" y="10458"/>
                  </a:cubicBezTo>
                  <a:cubicBezTo>
                    <a:pt x="8050" y="7413"/>
                    <a:pt x="10341" y="4656"/>
                    <a:pt x="12304" y="2817"/>
                  </a:cubicBezTo>
                  <a:cubicBezTo>
                    <a:pt x="14268" y="979"/>
                    <a:pt x="15904" y="60"/>
                    <a:pt x="17377" y="2"/>
                  </a:cubicBezTo>
                  <a:cubicBezTo>
                    <a:pt x="18850" y="-55"/>
                    <a:pt x="20159" y="749"/>
                    <a:pt x="20813" y="1783"/>
                  </a:cubicBezTo>
                  <a:cubicBezTo>
                    <a:pt x="21468" y="2817"/>
                    <a:pt x="21468" y="4081"/>
                    <a:pt x="19832" y="5230"/>
                  </a:cubicBezTo>
                  <a:cubicBezTo>
                    <a:pt x="18195" y="6379"/>
                    <a:pt x="14923" y="7413"/>
                    <a:pt x="11650" y="84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0" name="Line"/>
            <p:cNvSpPr/>
            <p:nvPr/>
          </p:nvSpPr>
          <p:spPr>
            <a:xfrm>
              <a:off x="4105364" y="6395581"/>
              <a:ext cx="444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1" name="Line"/>
            <p:cNvSpPr/>
            <p:nvPr/>
          </p:nvSpPr>
          <p:spPr>
            <a:xfrm>
              <a:off x="4353520" y="6228364"/>
              <a:ext cx="115015" cy="3565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0" h="21276" fill="norm" stroke="1" extrusionOk="0">
                  <a:moveTo>
                    <a:pt x="3441" y="6190"/>
                  </a:moveTo>
                  <a:cubicBezTo>
                    <a:pt x="3833" y="8716"/>
                    <a:pt x="4226" y="11242"/>
                    <a:pt x="3833" y="13579"/>
                  </a:cubicBezTo>
                  <a:cubicBezTo>
                    <a:pt x="3441" y="15916"/>
                    <a:pt x="2262" y="18063"/>
                    <a:pt x="1477" y="19453"/>
                  </a:cubicBezTo>
                  <a:cubicBezTo>
                    <a:pt x="691" y="20842"/>
                    <a:pt x="299" y="21474"/>
                    <a:pt x="102" y="21221"/>
                  </a:cubicBezTo>
                  <a:cubicBezTo>
                    <a:pt x="-94" y="20969"/>
                    <a:pt x="-94" y="19832"/>
                    <a:pt x="888" y="17179"/>
                  </a:cubicBezTo>
                  <a:cubicBezTo>
                    <a:pt x="1870" y="14527"/>
                    <a:pt x="3833" y="10358"/>
                    <a:pt x="5601" y="7516"/>
                  </a:cubicBezTo>
                  <a:cubicBezTo>
                    <a:pt x="7368" y="4674"/>
                    <a:pt x="8939" y="3158"/>
                    <a:pt x="10313" y="2085"/>
                  </a:cubicBezTo>
                  <a:cubicBezTo>
                    <a:pt x="11688" y="1011"/>
                    <a:pt x="12866" y="379"/>
                    <a:pt x="14437" y="127"/>
                  </a:cubicBezTo>
                  <a:cubicBezTo>
                    <a:pt x="16008" y="-126"/>
                    <a:pt x="17971" y="0"/>
                    <a:pt x="19346" y="506"/>
                  </a:cubicBezTo>
                  <a:cubicBezTo>
                    <a:pt x="20721" y="1011"/>
                    <a:pt x="21506" y="1895"/>
                    <a:pt x="21310" y="2906"/>
                  </a:cubicBezTo>
                  <a:cubicBezTo>
                    <a:pt x="21113" y="3916"/>
                    <a:pt x="19935" y="5053"/>
                    <a:pt x="16990" y="5937"/>
                  </a:cubicBezTo>
                  <a:cubicBezTo>
                    <a:pt x="14044" y="6821"/>
                    <a:pt x="9331" y="7453"/>
                    <a:pt x="4619" y="80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2" name="Line"/>
            <p:cNvSpPr/>
            <p:nvPr/>
          </p:nvSpPr>
          <p:spPr>
            <a:xfrm>
              <a:off x="4530814" y="6236831"/>
              <a:ext cx="107951" cy="1119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2" fill="norm" stroke="1" extrusionOk="0">
                  <a:moveTo>
                    <a:pt x="0" y="2400"/>
                  </a:moveTo>
                  <a:cubicBezTo>
                    <a:pt x="2118" y="2000"/>
                    <a:pt x="4235" y="1600"/>
                    <a:pt x="5718" y="2400"/>
                  </a:cubicBezTo>
                  <a:cubicBezTo>
                    <a:pt x="7200" y="3200"/>
                    <a:pt x="8047" y="5200"/>
                    <a:pt x="8682" y="8200"/>
                  </a:cubicBezTo>
                  <a:cubicBezTo>
                    <a:pt x="9318" y="11200"/>
                    <a:pt x="9741" y="15200"/>
                    <a:pt x="9106" y="17800"/>
                  </a:cubicBezTo>
                  <a:cubicBezTo>
                    <a:pt x="8471" y="20400"/>
                    <a:pt x="6776" y="21600"/>
                    <a:pt x="5929" y="21000"/>
                  </a:cubicBezTo>
                  <a:cubicBezTo>
                    <a:pt x="5082" y="20400"/>
                    <a:pt x="5082" y="18000"/>
                    <a:pt x="6353" y="14800"/>
                  </a:cubicBezTo>
                  <a:cubicBezTo>
                    <a:pt x="7624" y="11600"/>
                    <a:pt x="10165" y="7600"/>
                    <a:pt x="12918" y="5000"/>
                  </a:cubicBezTo>
                  <a:cubicBezTo>
                    <a:pt x="15671" y="2400"/>
                    <a:pt x="18635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3" name="Line"/>
            <p:cNvSpPr/>
            <p:nvPr/>
          </p:nvSpPr>
          <p:spPr>
            <a:xfrm>
              <a:off x="4638764" y="6205081"/>
              <a:ext cx="93968" cy="1606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6" h="21290" fill="norm" stroke="1" extrusionOk="0">
                  <a:moveTo>
                    <a:pt x="0" y="4208"/>
                  </a:moveTo>
                  <a:cubicBezTo>
                    <a:pt x="0" y="5610"/>
                    <a:pt x="0" y="7013"/>
                    <a:pt x="1174" y="7855"/>
                  </a:cubicBezTo>
                  <a:cubicBezTo>
                    <a:pt x="2348" y="8696"/>
                    <a:pt x="4696" y="8977"/>
                    <a:pt x="7983" y="8135"/>
                  </a:cubicBezTo>
                  <a:cubicBezTo>
                    <a:pt x="11270" y="7294"/>
                    <a:pt x="15496" y="5330"/>
                    <a:pt x="18078" y="3506"/>
                  </a:cubicBezTo>
                  <a:cubicBezTo>
                    <a:pt x="20661" y="1683"/>
                    <a:pt x="21600" y="0"/>
                    <a:pt x="20191" y="0"/>
                  </a:cubicBezTo>
                  <a:cubicBezTo>
                    <a:pt x="18783" y="0"/>
                    <a:pt x="15026" y="1683"/>
                    <a:pt x="11739" y="4348"/>
                  </a:cubicBezTo>
                  <a:cubicBezTo>
                    <a:pt x="8452" y="7013"/>
                    <a:pt x="5635" y="10660"/>
                    <a:pt x="4226" y="13745"/>
                  </a:cubicBezTo>
                  <a:cubicBezTo>
                    <a:pt x="2817" y="16831"/>
                    <a:pt x="2817" y="19356"/>
                    <a:pt x="5635" y="20478"/>
                  </a:cubicBezTo>
                  <a:cubicBezTo>
                    <a:pt x="8452" y="21600"/>
                    <a:pt x="14087" y="21319"/>
                    <a:pt x="19722" y="210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4" name="Line"/>
            <p:cNvSpPr/>
            <p:nvPr/>
          </p:nvSpPr>
          <p:spPr>
            <a:xfrm>
              <a:off x="4786261" y="6179681"/>
              <a:ext cx="182704" cy="193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0" h="21488" fill="norm" stroke="1" extrusionOk="0">
                  <a:moveTo>
                    <a:pt x="10258" y="5635"/>
                  </a:moveTo>
                  <a:cubicBezTo>
                    <a:pt x="9264" y="4930"/>
                    <a:pt x="8271" y="4226"/>
                    <a:pt x="7278" y="4461"/>
                  </a:cubicBezTo>
                  <a:cubicBezTo>
                    <a:pt x="6285" y="4696"/>
                    <a:pt x="5292" y="5870"/>
                    <a:pt x="4051" y="7748"/>
                  </a:cubicBezTo>
                  <a:cubicBezTo>
                    <a:pt x="2809" y="9626"/>
                    <a:pt x="1320" y="12209"/>
                    <a:pt x="575" y="14087"/>
                  </a:cubicBezTo>
                  <a:cubicBezTo>
                    <a:pt x="-170" y="15965"/>
                    <a:pt x="-170" y="17139"/>
                    <a:pt x="451" y="17843"/>
                  </a:cubicBezTo>
                  <a:cubicBezTo>
                    <a:pt x="1071" y="18548"/>
                    <a:pt x="2313" y="18783"/>
                    <a:pt x="4175" y="18430"/>
                  </a:cubicBezTo>
                  <a:cubicBezTo>
                    <a:pt x="6037" y="18078"/>
                    <a:pt x="8520" y="17139"/>
                    <a:pt x="10382" y="16317"/>
                  </a:cubicBezTo>
                  <a:cubicBezTo>
                    <a:pt x="12244" y="15496"/>
                    <a:pt x="13485" y="14791"/>
                    <a:pt x="14106" y="15026"/>
                  </a:cubicBezTo>
                  <a:cubicBezTo>
                    <a:pt x="14727" y="15261"/>
                    <a:pt x="14727" y="16435"/>
                    <a:pt x="14602" y="17961"/>
                  </a:cubicBezTo>
                  <a:cubicBezTo>
                    <a:pt x="14478" y="19487"/>
                    <a:pt x="14230" y="21365"/>
                    <a:pt x="14354" y="21483"/>
                  </a:cubicBezTo>
                  <a:cubicBezTo>
                    <a:pt x="14478" y="21600"/>
                    <a:pt x="14975" y="19957"/>
                    <a:pt x="16216" y="16083"/>
                  </a:cubicBezTo>
                  <a:cubicBezTo>
                    <a:pt x="17458" y="12209"/>
                    <a:pt x="19444" y="6104"/>
                    <a:pt x="2143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5" name="Line"/>
            <p:cNvSpPr/>
            <p:nvPr/>
          </p:nvSpPr>
          <p:spPr>
            <a:xfrm>
              <a:off x="4925413" y="6230460"/>
              <a:ext cx="171773" cy="4139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7" h="21440" fill="norm" stroke="1" extrusionOk="0">
                  <a:moveTo>
                    <a:pt x="10161" y="2961"/>
                  </a:moveTo>
                  <a:cubicBezTo>
                    <a:pt x="8844" y="6141"/>
                    <a:pt x="7527" y="9320"/>
                    <a:pt x="6078" y="12226"/>
                  </a:cubicBezTo>
                  <a:cubicBezTo>
                    <a:pt x="4629" y="15132"/>
                    <a:pt x="3049" y="17763"/>
                    <a:pt x="1995" y="19353"/>
                  </a:cubicBezTo>
                  <a:cubicBezTo>
                    <a:pt x="942" y="20943"/>
                    <a:pt x="415" y="21491"/>
                    <a:pt x="151" y="21436"/>
                  </a:cubicBezTo>
                  <a:cubicBezTo>
                    <a:pt x="-112" y="21381"/>
                    <a:pt x="-112" y="20723"/>
                    <a:pt x="810" y="18531"/>
                  </a:cubicBezTo>
                  <a:cubicBezTo>
                    <a:pt x="1732" y="16338"/>
                    <a:pt x="3576" y="12610"/>
                    <a:pt x="5815" y="9540"/>
                  </a:cubicBezTo>
                  <a:cubicBezTo>
                    <a:pt x="8054" y="6470"/>
                    <a:pt x="10688" y="4057"/>
                    <a:pt x="12400" y="2632"/>
                  </a:cubicBezTo>
                  <a:cubicBezTo>
                    <a:pt x="14112" y="1207"/>
                    <a:pt x="14903" y="768"/>
                    <a:pt x="15956" y="439"/>
                  </a:cubicBezTo>
                  <a:cubicBezTo>
                    <a:pt x="17010" y="110"/>
                    <a:pt x="18327" y="-109"/>
                    <a:pt x="19381" y="55"/>
                  </a:cubicBezTo>
                  <a:cubicBezTo>
                    <a:pt x="20434" y="220"/>
                    <a:pt x="21225" y="768"/>
                    <a:pt x="21356" y="1865"/>
                  </a:cubicBezTo>
                  <a:cubicBezTo>
                    <a:pt x="21488" y="2961"/>
                    <a:pt x="20961" y="4606"/>
                    <a:pt x="20171" y="5647"/>
                  </a:cubicBezTo>
                  <a:cubicBezTo>
                    <a:pt x="19381" y="6689"/>
                    <a:pt x="18327" y="7128"/>
                    <a:pt x="16615" y="7292"/>
                  </a:cubicBezTo>
                  <a:cubicBezTo>
                    <a:pt x="14903" y="7456"/>
                    <a:pt x="12532" y="7347"/>
                    <a:pt x="10161" y="72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6" name="Line"/>
            <p:cNvSpPr/>
            <p:nvPr/>
          </p:nvSpPr>
          <p:spPr>
            <a:xfrm>
              <a:off x="5146764" y="6059031"/>
              <a:ext cx="98854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87" h="21600" fill="norm" stroke="1" extrusionOk="0">
                  <a:moveTo>
                    <a:pt x="6612" y="0"/>
                  </a:moveTo>
                  <a:cubicBezTo>
                    <a:pt x="11902" y="1510"/>
                    <a:pt x="17192" y="3019"/>
                    <a:pt x="19396" y="5342"/>
                  </a:cubicBezTo>
                  <a:cubicBezTo>
                    <a:pt x="21600" y="7665"/>
                    <a:pt x="20718" y="10800"/>
                    <a:pt x="16971" y="13645"/>
                  </a:cubicBezTo>
                  <a:cubicBezTo>
                    <a:pt x="13224" y="16490"/>
                    <a:pt x="6612" y="1904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10" name="Drawing"/>
          <p:cNvGrpSpPr/>
          <p:nvPr/>
        </p:nvGrpSpPr>
        <p:grpSpPr>
          <a:xfrm>
            <a:off x="277573" y="1907116"/>
            <a:ext cx="12638273" cy="7735229"/>
            <a:chOff x="0" y="0"/>
            <a:chExt cx="12638272" cy="7735228"/>
          </a:xfrm>
        </p:grpSpPr>
        <p:sp>
          <p:nvSpPr>
            <p:cNvPr id="1954" name="Line"/>
            <p:cNvSpPr/>
            <p:nvPr/>
          </p:nvSpPr>
          <p:spPr>
            <a:xfrm>
              <a:off x="1030526" y="99483"/>
              <a:ext cx="19050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635"/>
                    <a:pt x="4800" y="1271"/>
                    <a:pt x="7800" y="4235"/>
                  </a:cubicBezTo>
                  <a:cubicBezTo>
                    <a:pt x="10800" y="7200"/>
                    <a:pt x="14400" y="12494"/>
                    <a:pt x="16800" y="15776"/>
                  </a:cubicBezTo>
                  <a:cubicBezTo>
                    <a:pt x="19200" y="19059"/>
                    <a:pt x="20400" y="2032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5" name="Line"/>
            <p:cNvSpPr/>
            <p:nvPr/>
          </p:nvSpPr>
          <p:spPr>
            <a:xfrm>
              <a:off x="1182363" y="61383"/>
              <a:ext cx="89464" cy="4440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1" h="21474" fill="norm" stroke="1" extrusionOk="0">
                  <a:moveTo>
                    <a:pt x="21231" y="0"/>
                  </a:moveTo>
                  <a:cubicBezTo>
                    <a:pt x="18719" y="1843"/>
                    <a:pt x="16208" y="3685"/>
                    <a:pt x="13445" y="6245"/>
                  </a:cubicBezTo>
                  <a:cubicBezTo>
                    <a:pt x="10682" y="8804"/>
                    <a:pt x="7668" y="12080"/>
                    <a:pt x="5659" y="14434"/>
                  </a:cubicBezTo>
                  <a:cubicBezTo>
                    <a:pt x="3650" y="16789"/>
                    <a:pt x="2645" y="18222"/>
                    <a:pt x="1640" y="19348"/>
                  </a:cubicBezTo>
                  <a:cubicBezTo>
                    <a:pt x="636" y="20474"/>
                    <a:pt x="-369" y="21293"/>
                    <a:pt x="133" y="21446"/>
                  </a:cubicBezTo>
                  <a:cubicBezTo>
                    <a:pt x="636" y="21600"/>
                    <a:pt x="2645" y="21088"/>
                    <a:pt x="4654" y="205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6" name="Line"/>
            <p:cNvSpPr/>
            <p:nvPr/>
          </p:nvSpPr>
          <p:spPr>
            <a:xfrm>
              <a:off x="1316276" y="423333"/>
              <a:ext cx="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7" name="Line"/>
            <p:cNvSpPr/>
            <p:nvPr/>
          </p:nvSpPr>
          <p:spPr>
            <a:xfrm>
              <a:off x="1289353" y="265008"/>
              <a:ext cx="57730" cy="490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4" h="20857" fill="norm" stroke="1" extrusionOk="0">
                  <a:moveTo>
                    <a:pt x="11708" y="7919"/>
                  </a:moveTo>
                  <a:cubicBezTo>
                    <a:pt x="7984" y="7919"/>
                    <a:pt x="4260" y="7919"/>
                    <a:pt x="2025" y="10169"/>
                  </a:cubicBezTo>
                  <a:cubicBezTo>
                    <a:pt x="-209" y="12419"/>
                    <a:pt x="-954" y="16919"/>
                    <a:pt x="1653" y="19169"/>
                  </a:cubicBezTo>
                  <a:cubicBezTo>
                    <a:pt x="4260" y="21419"/>
                    <a:pt x="10218" y="21419"/>
                    <a:pt x="14315" y="19169"/>
                  </a:cubicBezTo>
                  <a:cubicBezTo>
                    <a:pt x="18412" y="16919"/>
                    <a:pt x="20646" y="12419"/>
                    <a:pt x="20274" y="8819"/>
                  </a:cubicBezTo>
                  <a:cubicBezTo>
                    <a:pt x="19901" y="5219"/>
                    <a:pt x="16922" y="2519"/>
                    <a:pt x="13570" y="1169"/>
                  </a:cubicBezTo>
                  <a:cubicBezTo>
                    <a:pt x="10218" y="-181"/>
                    <a:pt x="6494" y="-181"/>
                    <a:pt x="5377" y="269"/>
                  </a:cubicBezTo>
                  <a:cubicBezTo>
                    <a:pt x="4260" y="719"/>
                    <a:pt x="5749" y="1619"/>
                    <a:pt x="7239" y="25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8" name="Line"/>
            <p:cNvSpPr/>
            <p:nvPr/>
          </p:nvSpPr>
          <p:spPr>
            <a:xfrm>
              <a:off x="1455976" y="6349"/>
              <a:ext cx="19051" cy="647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988"/>
                  </a:moveTo>
                  <a:cubicBezTo>
                    <a:pt x="0" y="494"/>
                    <a:pt x="0" y="0"/>
                    <a:pt x="0" y="0"/>
                  </a:cubicBezTo>
                  <a:cubicBezTo>
                    <a:pt x="0" y="0"/>
                    <a:pt x="0" y="494"/>
                    <a:pt x="2400" y="1941"/>
                  </a:cubicBezTo>
                  <a:cubicBezTo>
                    <a:pt x="4800" y="3388"/>
                    <a:pt x="9600" y="5788"/>
                    <a:pt x="12000" y="8435"/>
                  </a:cubicBezTo>
                  <a:cubicBezTo>
                    <a:pt x="14400" y="11082"/>
                    <a:pt x="14400" y="13976"/>
                    <a:pt x="14400" y="16094"/>
                  </a:cubicBezTo>
                  <a:cubicBezTo>
                    <a:pt x="14400" y="18212"/>
                    <a:pt x="14400" y="19553"/>
                    <a:pt x="14400" y="20400"/>
                  </a:cubicBezTo>
                  <a:cubicBezTo>
                    <a:pt x="14400" y="21247"/>
                    <a:pt x="14400" y="21600"/>
                    <a:pt x="15600" y="21600"/>
                  </a:cubicBezTo>
                  <a:cubicBezTo>
                    <a:pt x="16800" y="21600"/>
                    <a:pt x="19200" y="21247"/>
                    <a:pt x="21600" y="208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9" name="Line"/>
            <p:cNvSpPr/>
            <p:nvPr/>
          </p:nvSpPr>
          <p:spPr>
            <a:xfrm>
              <a:off x="1576626" y="175683"/>
              <a:ext cx="18415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221" y="2850"/>
                    <a:pt x="8441" y="5700"/>
                    <a:pt x="12041" y="8925"/>
                  </a:cubicBezTo>
                  <a:cubicBezTo>
                    <a:pt x="15641" y="12150"/>
                    <a:pt x="18621" y="15750"/>
                    <a:pt x="20110" y="17925"/>
                  </a:cubicBezTo>
                  <a:cubicBezTo>
                    <a:pt x="21600" y="20100"/>
                    <a:pt x="21600" y="208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0" name="Line"/>
            <p:cNvSpPr/>
            <p:nvPr/>
          </p:nvSpPr>
          <p:spPr>
            <a:xfrm>
              <a:off x="1646476" y="150283"/>
              <a:ext cx="120651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705" y="118"/>
                    <a:pt x="17811" y="236"/>
                    <a:pt x="15537" y="1357"/>
                  </a:cubicBezTo>
                  <a:cubicBezTo>
                    <a:pt x="13263" y="2479"/>
                    <a:pt x="10611" y="4603"/>
                    <a:pt x="7958" y="7554"/>
                  </a:cubicBezTo>
                  <a:cubicBezTo>
                    <a:pt x="5305" y="10505"/>
                    <a:pt x="2653" y="14282"/>
                    <a:pt x="1326" y="16761"/>
                  </a:cubicBezTo>
                  <a:cubicBezTo>
                    <a:pt x="0" y="19239"/>
                    <a:pt x="0" y="204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1" name="Line"/>
            <p:cNvSpPr/>
            <p:nvPr/>
          </p:nvSpPr>
          <p:spPr>
            <a:xfrm>
              <a:off x="1843326" y="404283"/>
              <a:ext cx="63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2" name="Line"/>
            <p:cNvSpPr/>
            <p:nvPr/>
          </p:nvSpPr>
          <p:spPr>
            <a:xfrm>
              <a:off x="1865779" y="277283"/>
              <a:ext cx="47398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3" h="21600" fill="norm" stroke="1" extrusionOk="0">
                  <a:moveTo>
                    <a:pt x="9353" y="21600"/>
                  </a:moveTo>
                  <a:cubicBezTo>
                    <a:pt x="3953" y="21600"/>
                    <a:pt x="-1447" y="21600"/>
                    <a:pt x="353" y="18000"/>
                  </a:cubicBezTo>
                  <a:cubicBezTo>
                    <a:pt x="2153" y="14400"/>
                    <a:pt x="11153" y="7200"/>
                    <a:pt x="2015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3" name="Line"/>
            <p:cNvSpPr/>
            <p:nvPr/>
          </p:nvSpPr>
          <p:spPr>
            <a:xfrm>
              <a:off x="1963976" y="0"/>
              <a:ext cx="181064" cy="6355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547" fill="norm" stroke="1" extrusionOk="0">
                  <a:moveTo>
                    <a:pt x="0" y="574"/>
                  </a:moveTo>
                  <a:cubicBezTo>
                    <a:pt x="2260" y="287"/>
                    <a:pt x="4521" y="0"/>
                    <a:pt x="7786" y="0"/>
                  </a:cubicBezTo>
                  <a:cubicBezTo>
                    <a:pt x="11051" y="0"/>
                    <a:pt x="15321" y="287"/>
                    <a:pt x="17958" y="1005"/>
                  </a:cubicBezTo>
                  <a:cubicBezTo>
                    <a:pt x="20595" y="1722"/>
                    <a:pt x="21600" y="2870"/>
                    <a:pt x="21474" y="4449"/>
                  </a:cubicBezTo>
                  <a:cubicBezTo>
                    <a:pt x="21349" y="6028"/>
                    <a:pt x="20093" y="8037"/>
                    <a:pt x="19214" y="10190"/>
                  </a:cubicBezTo>
                  <a:cubicBezTo>
                    <a:pt x="18335" y="12343"/>
                    <a:pt x="17833" y="14639"/>
                    <a:pt x="18084" y="16254"/>
                  </a:cubicBezTo>
                  <a:cubicBezTo>
                    <a:pt x="18335" y="17868"/>
                    <a:pt x="19340" y="18801"/>
                    <a:pt x="19967" y="19447"/>
                  </a:cubicBezTo>
                  <a:cubicBezTo>
                    <a:pt x="20595" y="20093"/>
                    <a:pt x="20847" y="20452"/>
                    <a:pt x="20595" y="20775"/>
                  </a:cubicBezTo>
                  <a:cubicBezTo>
                    <a:pt x="20344" y="21098"/>
                    <a:pt x="19591" y="21385"/>
                    <a:pt x="16577" y="21492"/>
                  </a:cubicBezTo>
                  <a:cubicBezTo>
                    <a:pt x="13563" y="21600"/>
                    <a:pt x="8288" y="21528"/>
                    <a:pt x="3014" y="214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4" name="Line"/>
            <p:cNvSpPr/>
            <p:nvPr/>
          </p:nvSpPr>
          <p:spPr>
            <a:xfrm>
              <a:off x="732819" y="63361"/>
              <a:ext cx="177058" cy="6055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7" h="21382" fill="norm" stroke="1" extrusionOk="0">
                  <a:moveTo>
                    <a:pt x="21257" y="154"/>
                  </a:moveTo>
                  <a:cubicBezTo>
                    <a:pt x="19986" y="4"/>
                    <a:pt x="18716" y="-145"/>
                    <a:pt x="16048" y="266"/>
                  </a:cubicBezTo>
                  <a:cubicBezTo>
                    <a:pt x="13379" y="677"/>
                    <a:pt x="9313" y="1649"/>
                    <a:pt x="7153" y="2919"/>
                  </a:cubicBezTo>
                  <a:cubicBezTo>
                    <a:pt x="4993" y="4190"/>
                    <a:pt x="4739" y="5759"/>
                    <a:pt x="4358" y="7777"/>
                  </a:cubicBezTo>
                  <a:cubicBezTo>
                    <a:pt x="3977" y="9795"/>
                    <a:pt x="3469" y="12262"/>
                    <a:pt x="2833" y="14280"/>
                  </a:cubicBezTo>
                  <a:cubicBezTo>
                    <a:pt x="2198" y="16298"/>
                    <a:pt x="1436" y="17867"/>
                    <a:pt x="801" y="18989"/>
                  </a:cubicBezTo>
                  <a:cubicBezTo>
                    <a:pt x="165" y="20110"/>
                    <a:pt x="-343" y="20782"/>
                    <a:pt x="292" y="21119"/>
                  </a:cubicBezTo>
                  <a:cubicBezTo>
                    <a:pt x="928" y="21455"/>
                    <a:pt x="2706" y="21455"/>
                    <a:pt x="6391" y="21193"/>
                  </a:cubicBezTo>
                  <a:cubicBezTo>
                    <a:pt x="10076" y="20932"/>
                    <a:pt x="15666" y="20409"/>
                    <a:pt x="21257" y="198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5" name="Line"/>
            <p:cNvSpPr/>
            <p:nvPr/>
          </p:nvSpPr>
          <p:spPr>
            <a:xfrm>
              <a:off x="319975" y="180315"/>
              <a:ext cx="247002" cy="4220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3" h="21427" fill="norm" stroke="1" extrusionOk="0">
                  <a:moveTo>
                    <a:pt x="17666" y="1699"/>
                  </a:moveTo>
                  <a:cubicBezTo>
                    <a:pt x="17666" y="1162"/>
                    <a:pt x="17666" y="624"/>
                    <a:pt x="17205" y="302"/>
                  </a:cubicBezTo>
                  <a:cubicBezTo>
                    <a:pt x="16743" y="-21"/>
                    <a:pt x="15820" y="-128"/>
                    <a:pt x="14066" y="194"/>
                  </a:cubicBezTo>
                  <a:cubicBezTo>
                    <a:pt x="12312" y="517"/>
                    <a:pt x="9728" y="1269"/>
                    <a:pt x="7235" y="2773"/>
                  </a:cubicBezTo>
                  <a:cubicBezTo>
                    <a:pt x="4743" y="4278"/>
                    <a:pt x="2343" y="6535"/>
                    <a:pt x="1143" y="9221"/>
                  </a:cubicBezTo>
                  <a:cubicBezTo>
                    <a:pt x="-57" y="11908"/>
                    <a:pt x="-57" y="15024"/>
                    <a:pt x="35" y="17012"/>
                  </a:cubicBezTo>
                  <a:cubicBezTo>
                    <a:pt x="128" y="19000"/>
                    <a:pt x="312" y="19860"/>
                    <a:pt x="774" y="20451"/>
                  </a:cubicBezTo>
                  <a:cubicBezTo>
                    <a:pt x="1235" y="21042"/>
                    <a:pt x="1974" y="21365"/>
                    <a:pt x="4189" y="21418"/>
                  </a:cubicBezTo>
                  <a:cubicBezTo>
                    <a:pt x="6405" y="21472"/>
                    <a:pt x="10097" y="21257"/>
                    <a:pt x="13235" y="20881"/>
                  </a:cubicBezTo>
                  <a:cubicBezTo>
                    <a:pt x="16374" y="20505"/>
                    <a:pt x="18958" y="19968"/>
                    <a:pt x="21543" y="194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6" name="Line"/>
            <p:cNvSpPr/>
            <p:nvPr/>
          </p:nvSpPr>
          <p:spPr>
            <a:xfrm>
              <a:off x="274876" y="410633"/>
              <a:ext cx="2159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6615"/>
                    <a:pt x="7200" y="11631"/>
                    <a:pt x="10800" y="8031"/>
                  </a:cubicBezTo>
                  <a:cubicBezTo>
                    <a:pt x="14400" y="4431"/>
                    <a:pt x="18000" y="221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7" name="Line"/>
            <p:cNvSpPr/>
            <p:nvPr/>
          </p:nvSpPr>
          <p:spPr>
            <a:xfrm>
              <a:off x="2522776" y="340783"/>
              <a:ext cx="1905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8" name="Line"/>
            <p:cNvSpPr/>
            <p:nvPr/>
          </p:nvSpPr>
          <p:spPr>
            <a:xfrm>
              <a:off x="2567226" y="480483"/>
              <a:ext cx="1524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9" name="Line"/>
            <p:cNvSpPr/>
            <p:nvPr/>
          </p:nvSpPr>
          <p:spPr>
            <a:xfrm>
              <a:off x="2992676" y="65530"/>
              <a:ext cx="221736" cy="7896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7" h="21545" fill="norm" stroke="1" extrusionOk="0">
                  <a:moveTo>
                    <a:pt x="3634" y="21545"/>
                  </a:moveTo>
                  <a:cubicBezTo>
                    <a:pt x="2826" y="19350"/>
                    <a:pt x="2019" y="17156"/>
                    <a:pt x="1312" y="14961"/>
                  </a:cubicBezTo>
                  <a:cubicBezTo>
                    <a:pt x="606" y="12766"/>
                    <a:pt x="0" y="10572"/>
                    <a:pt x="0" y="8839"/>
                  </a:cubicBezTo>
                  <a:cubicBezTo>
                    <a:pt x="0" y="7106"/>
                    <a:pt x="606" y="5836"/>
                    <a:pt x="1918" y="4594"/>
                  </a:cubicBezTo>
                  <a:cubicBezTo>
                    <a:pt x="3230" y="3352"/>
                    <a:pt x="5249" y="2140"/>
                    <a:pt x="6763" y="1389"/>
                  </a:cubicBezTo>
                  <a:cubicBezTo>
                    <a:pt x="8277" y="638"/>
                    <a:pt x="9286" y="349"/>
                    <a:pt x="10396" y="176"/>
                  </a:cubicBezTo>
                  <a:cubicBezTo>
                    <a:pt x="11507" y="3"/>
                    <a:pt x="12718" y="-55"/>
                    <a:pt x="13626" y="61"/>
                  </a:cubicBezTo>
                  <a:cubicBezTo>
                    <a:pt x="14535" y="176"/>
                    <a:pt x="15140" y="465"/>
                    <a:pt x="14938" y="1447"/>
                  </a:cubicBezTo>
                  <a:cubicBezTo>
                    <a:pt x="14736" y="2428"/>
                    <a:pt x="13727" y="4103"/>
                    <a:pt x="13021" y="5085"/>
                  </a:cubicBezTo>
                  <a:cubicBezTo>
                    <a:pt x="12314" y="6067"/>
                    <a:pt x="11910" y="6356"/>
                    <a:pt x="11507" y="6644"/>
                  </a:cubicBezTo>
                  <a:cubicBezTo>
                    <a:pt x="11103" y="6933"/>
                    <a:pt x="10699" y="7222"/>
                    <a:pt x="11305" y="7424"/>
                  </a:cubicBezTo>
                  <a:cubicBezTo>
                    <a:pt x="11910" y="7626"/>
                    <a:pt x="13525" y="7742"/>
                    <a:pt x="15342" y="8031"/>
                  </a:cubicBezTo>
                  <a:cubicBezTo>
                    <a:pt x="17159" y="8319"/>
                    <a:pt x="19178" y="8781"/>
                    <a:pt x="20288" y="9157"/>
                  </a:cubicBezTo>
                  <a:cubicBezTo>
                    <a:pt x="21398" y="9532"/>
                    <a:pt x="21600" y="9821"/>
                    <a:pt x="19884" y="10196"/>
                  </a:cubicBezTo>
                  <a:cubicBezTo>
                    <a:pt x="18168" y="10572"/>
                    <a:pt x="14535" y="11034"/>
                    <a:pt x="10901" y="114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0" name="Line"/>
            <p:cNvSpPr/>
            <p:nvPr/>
          </p:nvSpPr>
          <p:spPr>
            <a:xfrm>
              <a:off x="3247575" y="410633"/>
              <a:ext cx="101493" cy="1091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4" h="21424" fill="norm" stroke="1" extrusionOk="0">
                  <a:moveTo>
                    <a:pt x="8889" y="6231"/>
                  </a:moveTo>
                  <a:cubicBezTo>
                    <a:pt x="6729" y="6646"/>
                    <a:pt x="4569" y="7062"/>
                    <a:pt x="3057" y="8308"/>
                  </a:cubicBezTo>
                  <a:cubicBezTo>
                    <a:pt x="1545" y="9554"/>
                    <a:pt x="681" y="11631"/>
                    <a:pt x="249" y="13708"/>
                  </a:cubicBezTo>
                  <a:cubicBezTo>
                    <a:pt x="-183" y="15785"/>
                    <a:pt x="-183" y="17862"/>
                    <a:pt x="1329" y="19315"/>
                  </a:cubicBezTo>
                  <a:cubicBezTo>
                    <a:pt x="2841" y="20769"/>
                    <a:pt x="5865" y="21600"/>
                    <a:pt x="9537" y="21392"/>
                  </a:cubicBezTo>
                  <a:cubicBezTo>
                    <a:pt x="13209" y="21185"/>
                    <a:pt x="17529" y="19938"/>
                    <a:pt x="19473" y="16823"/>
                  </a:cubicBezTo>
                  <a:cubicBezTo>
                    <a:pt x="21417" y="13708"/>
                    <a:pt x="20985" y="8723"/>
                    <a:pt x="18825" y="5608"/>
                  </a:cubicBezTo>
                  <a:cubicBezTo>
                    <a:pt x="16665" y="2492"/>
                    <a:pt x="12777" y="1246"/>
                    <a:pt x="888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1" name="Line"/>
            <p:cNvSpPr/>
            <p:nvPr/>
          </p:nvSpPr>
          <p:spPr>
            <a:xfrm>
              <a:off x="3443526" y="397933"/>
              <a:ext cx="1778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5600"/>
                    <a:pt x="0" y="9600"/>
                    <a:pt x="771" y="6000"/>
                  </a:cubicBezTo>
                  <a:cubicBezTo>
                    <a:pt x="1543" y="2400"/>
                    <a:pt x="3086" y="1200"/>
                    <a:pt x="6686" y="600"/>
                  </a:cubicBezTo>
                  <a:cubicBezTo>
                    <a:pt x="10286" y="0"/>
                    <a:pt x="1594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2" name="Line"/>
            <p:cNvSpPr/>
            <p:nvPr/>
          </p:nvSpPr>
          <p:spPr>
            <a:xfrm>
              <a:off x="3538776" y="309033"/>
              <a:ext cx="1270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5400"/>
                    <a:pt x="7200" y="10800"/>
                    <a:pt x="10800" y="14400"/>
                  </a:cubicBezTo>
                  <a:cubicBezTo>
                    <a:pt x="14400" y="18000"/>
                    <a:pt x="18000" y="19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3" name="Line"/>
            <p:cNvSpPr/>
            <p:nvPr/>
          </p:nvSpPr>
          <p:spPr>
            <a:xfrm>
              <a:off x="3914220" y="108919"/>
              <a:ext cx="173921" cy="6573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3" h="21568" fill="norm" stroke="1" extrusionOk="0">
                  <a:moveTo>
                    <a:pt x="1463" y="21568"/>
                  </a:moveTo>
                  <a:cubicBezTo>
                    <a:pt x="943" y="19693"/>
                    <a:pt x="422" y="17818"/>
                    <a:pt x="162" y="15630"/>
                  </a:cubicBezTo>
                  <a:cubicBezTo>
                    <a:pt x="-98" y="13442"/>
                    <a:pt x="-98" y="10942"/>
                    <a:pt x="553" y="8754"/>
                  </a:cubicBezTo>
                  <a:cubicBezTo>
                    <a:pt x="1203" y="6566"/>
                    <a:pt x="2504" y="4691"/>
                    <a:pt x="3675" y="3371"/>
                  </a:cubicBezTo>
                  <a:cubicBezTo>
                    <a:pt x="4847" y="2052"/>
                    <a:pt x="5888" y="1288"/>
                    <a:pt x="6798" y="767"/>
                  </a:cubicBezTo>
                  <a:cubicBezTo>
                    <a:pt x="7709" y="246"/>
                    <a:pt x="8490" y="-32"/>
                    <a:pt x="9271" y="3"/>
                  </a:cubicBezTo>
                  <a:cubicBezTo>
                    <a:pt x="10051" y="37"/>
                    <a:pt x="10832" y="385"/>
                    <a:pt x="10962" y="1357"/>
                  </a:cubicBezTo>
                  <a:cubicBezTo>
                    <a:pt x="11092" y="2329"/>
                    <a:pt x="10572" y="3927"/>
                    <a:pt x="10182" y="4899"/>
                  </a:cubicBezTo>
                  <a:cubicBezTo>
                    <a:pt x="9791" y="5872"/>
                    <a:pt x="9531" y="6219"/>
                    <a:pt x="9010" y="6601"/>
                  </a:cubicBezTo>
                  <a:cubicBezTo>
                    <a:pt x="8490" y="6983"/>
                    <a:pt x="7709" y="7400"/>
                    <a:pt x="7969" y="7538"/>
                  </a:cubicBezTo>
                  <a:cubicBezTo>
                    <a:pt x="8230" y="7677"/>
                    <a:pt x="9531" y="7538"/>
                    <a:pt x="11613" y="7573"/>
                  </a:cubicBezTo>
                  <a:cubicBezTo>
                    <a:pt x="13695" y="7608"/>
                    <a:pt x="16557" y="7816"/>
                    <a:pt x="18509" y="8233"/>
                  </a:cubicBezTo>
                  <a:cubicBezTo>
                    <a:pt x="20461" y="8650"/>
                    <a:pt x="21502" y="9275"/>
                    <a:pt x="21372" y="9900"/>
                  </a:cubicBezTo>
                  <a:cubicBezTo>
                    <a:pt x="21242" y="10525"/>
                    <a:pt x="19941" y="11150"/>
                    <a:pt x="17078" y="11706"/>
                  </a:cubicBezTo>
                  <a:cubicBezTo>
                    <a:pt x="14215" y="12261"/>
                    <a:pt x="9791" y="12747"/>
                    <a:pt x="5367" y="132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4" name="Line"/>
            <p:cNvSpPr/>
            <p:nvPr/>
          </p:nvSpPr>
          <p:spPr>
            <a:xfrm>
              <a:off x="4199176" y="429683"/>
              <a:ext cx="190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1920"/>
                    <a:pt x="7200" y="3840"/>
                    <a:pt x="3600" y="7440"/>
                  </a:cubicBezTo>
                  <a:cubicBezTo>
                    <a:pt x="0" y="11040"/>
                    <a:pt x="0" y="163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5" name="Line"/>
            <p:cNvSpPr/>
            <p:nvPr/>
          </p:nvSpPr>
          <p:spPr>
            <a:xfrm>
              <a:off x="4351576" y="112183"/>
              <a:ext cx="169798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1" h="21600" fill="norm" stroke="1" extrusionOk="0">
                  <a:moveTo>
                    <a:pt x="0" y="0"/>
                  </a:moveTo>
                  <a:cubicBezTo>
                    <a:pt x="4478" y="2817"/>
                    <a:pt x="8956" y="5635"/>
                    <a:pt x="12644" y="8661"/>
                  </a:cubicBezTo>
                  <a:cubicBezTo>
                    <a:pt x="16332" y="11687"/>
                    <a:pt x="19229" y="14922"/>
                    <a:pt x="20415" y="17113"/>
                  </a:cubicBezTo>
                  <a:cubicBezTo>
                    <a:pt x="21600" y="19304"/>
                    <a:pt x="21073" y="20452"/>
                    <a:pt x="2054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6" name="Line"/>
            <p:cNvSpPr/>
            <p:nvPr/>
          </p:nvSpPr>
          <p:spPr>
            <a:xfrm>
              <a:off x="4376976" y="55033"/>
              <a:ext cx="184151" cy="565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359" y="162"/>
                    <a:pt x="19117" y="324"/>
                    <a:pt x="17628" y="1133"/>
                  </a:cubicBezTo>
                  <a:cubicBezTo>
                    <a:pt x="16138" y="1942"/>
                    <a:pt x="14400" y="3398"/>
                    <a:pt x="12166" y="5582"/>
                  </a:cubicBezTo>
                  <a:cubicBezTo>
                    <a:pt x="9931" y="7766"/>
                    <a:pt x="7200" y="10679"/>
                    <a:pt x="5090" y="13470"/>
                  </a:cubicBezTo>
                  <a:cubicBezTo>
                    <a:pt x="2979" y="16261"/>
                    <a:pt x="1490" y="1893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7" name="Line"/>
            <p:cNvSpPr/>
            <p:nvPr/>
          </p:nvSpPr>
          <p:spPr>
            <a:xfrm>
              <a:off x="4585963" y="429683"/>
              <a:ext cx="19614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3600"/>
                    <a:pt x="2735" y="7200"/>
                    <a:pt x="575" y="10800"/>
                  </a:cubicBezTo>
                  <a:cubicBezTo>
                    <a:pt x="-1585" y="14400"/>
                    <a:pt x="2735" y="18000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8" name="Line"/>
            <p:cNvSpPr/>
            <p:nvPr/>
          </p:nvSpPr>
          <p:spPr>
            <a:xfrm>
              <a:off x="4586526" y="294216"/>
              <a:ext cx="106032" cy="582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6" h="20500" fill="norm" stroke="1" extrusionOk="0">
                  <a:moveTo>
                    <a:pt x="10165" y="2979"/>
                  </a:moveTo>
                  <a:cubicBezTo>
                    <a:pt x="8471" y="5214"/>
                    <a:pt x="6776" y="7448"/>
                    <a:pt x="6353" y="10427"/>
                  </a:cubicBezTo>
                  <a:cubicBezTo>
                    <a:pt x="5929" y="13407"/>
                    <a:pt x="6776" y="17131"/>
                    <a:pt x="8682" y="18993"/>
                  </a:cubicBezTo>
                  <a:cubicBezTo>
                    <a:pt x="10588" y="20855"/>
                    <a:pt x="13553" y="20855"/>
                    <a:pt x="15882" y="19738"/>
                  </a:cubicBezTo>
                  <a:cubicBezTo>
                    <a:pt x="18212" y="18621"/>
                    <a:pt x="19906" y="16386"/>
                    <a:pt x="20753" y="12662"/>
                  </a:cubicBezTo>
                  <a:cubicBezTo>
                    <a:pt x="21600" y="8938"/>
                    <a:pt x="21600" y="3724"/>
                    <a:pt x="18000" y="1489"/>
                  </a:cubicBezTo>
                  <a:cubicBezTo>
                    <a:pt x="14400" y="-745"/>
                    <a:pt x="7200" y="0"/>
                    <a:pt x="0" y="7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9" name="Line"/>
            <p:cNvSpPr/>
            <p:nvPr/>
          </p:nvSpPr>
          <p:spPr>
            <a:xfrm>
              <a:off x="2910126" y="975783"/>
              <a:ext cx="2921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91" y="14400"/>
                    <a:pt x="11583" y="7200"/>
                    <a:pt x="15183" y="3600"/>
                  </a:cubicBezTo>
                  <a:cubicBezTo>
                    <a:pt x="18783" y="0"/>
                    <a:pt x="20191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0" name="Line"/>
            <p:cNvSpPr/>
            <p:nvPr/>
          </p:nvSpPr>
          <p:spPr>
            <a:xfrm>
              <a:off x="2937410" y="1032933"/>
              <a:ext cx="328317" cy="622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185" fill="norm" stroke="1" extrusionOk="0">
                  <a:moveTo>
                    <a:pt x="1539" y="15120"/>
                  </a:moveTo>
                  <a:cubicBezTo>
                    <a:pt x="708" y="17280"/>
                    <a:pt x="-123" y="19440"/>
                    <a:pt x="15" y="20520"/>
                  </a:cubicBezTo>
                  <a:cubicBezTo>
                    <a:pt x="154" y="21600"/>
                    <a:pt x="1262" y="21600"/>
                    <a:pt x="4169" y="18720"/>
                  </a:cubicBezTo>
                  <a:cubicBezTo>
                    <a:pt x="7077" y="15840"/>
                    <a:pt x="11785" y="10080"/>
                    <a:pt x="14969" y="6480"/>
                  </a:cubicBezTo>
                  <a:cubicBezTo>
                    <a:pt x="18154" y="2880"/>
                    <a:pt x="19815" y="1440"/>
                    <a:pt x="21477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1" name="Line"/>
            <p:cNvSpPr/>
            <p:nvPr/>
          </p:nvSpPr>
          <p:spPr>
            <a:xfrm>
              <a:off x="3805476" y="956733"/>
              <a:ext cx="2857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400" y="21600"/>
                    <a:pt x="12800" y="21600"/>
                    <a:pt x="16400" y="18000"/>
                  </a:cubicBezTo>
                  <a:cubicBezTo>
                    <a:pt x="20000" y="14400"/>
                    <a:pt x="208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2" name="Line"/>
            <p:cNvSpPr/>
            <p:nvPr/>
          </p:nvSpPr>
          <p:spPr>
            <a:xfrm>
              <a:off x="3862626" y="1026583"/>
              <a:ext cx="1524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3" name="Line"/>
            <p:cNvSpPr/>
            <p:nvPr/>
          </p:nvSpPr>
          <p:spPr>
            <a:xfrm>
              <a:off x="3127206" y="1420283"/>
              <a:ext cx="233771" cy="1883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2" h="21600" fill="norm" stroke="1" extrusionOk="0">
                  <a:moveTo>
                    <a:pt x="2811" y="0"/>
                  </a:moveTo>
                  <a:cubicBezTo>
                    <a:pt x="1838" y="2427"/>
                    <a:pt x="865" y="4854"/>
                    <a:pt x="378" y="8130"/>
                  </a:cubicBezTo>
                  <a:cubicBezTo>
                    <a:pt x="-108" y="11407"/>
                    <a:pt x="-108" y="15533"/>
                    <a:pt x="281" y="18081"/>
                  </a:cubicBezTo>
                  <a:cubicBezTo>
                    <a:pt x="670" y="20629"/>
                    <a:pt x="1449" y="21600"/>
                    <a:pt x="2324" y="21600"/>
                  </a:cubicBezTo>
                  <a:cubicBezTo>
                    <a:pt x="3200" y="21600"/>
                    <a:pt x="4173" y="20629"/>
                    <a:pt x="5146" y="18809"/>
                  </a:cubicBezTo>
                  <a:cubicBezTo>
                    <a:pt x="6119" y="16989"/>
                    <a:pt x="7092" y="14319"/>
                    <a:pt x="7676" y="12378"/>
                  </a:cubicBezTo>
                  <a:cubicBezTo>
                    <a:pt x="8260" y="10436"/>
                    <a:pt x="8454" y="9222"/>
                    <a:pt x="8454" y="9222"/>
                  </a:cubicBezTo>
                  <a:cubicBezTo>
                    <a:pt x="8454" y="9222"/>
                    <a:pt x="8260" y="10436"/>
                    <a:pt x="8162" y="12013"/>
                  </a:cubicBezTo>
                  <a:cubicBezTo>
                    <a:pt x="8065" y="13591"/>
                    <a:pt x="8065" y="15533"/>
                    <a:pt x="8551" y="16261"/>
                  </a:cubicBezTo>
                  <a:cubicBezTo>
                    <a:pt x="9038" y="16989"/>
                    <a:pt x="10011" y="16503"/>
                    <a:pt x="10789" y="15775"/>
                  </a:cubicBezTo>
                  <a:cubicBezTo>
                    <a:pt x="11568" y="15047"/>
                    <a:pt x="12151" y="14076"/>
                    <a:pt x="12735" y="12984"/>
                  </a:cubicBezTo>
                  <a:cubicBezTo>
                    <a:pt x="13319" y="11892"/>
                    <a:pt x="13903" y="10679"/>
                    <a:pt x="14292" y="10679"/>
                  </a:cubicBezTo>
                  <a:cubicBezTo>
                    <a:pt x="14681" y="10679"/>
                    <a:pt x="14876" y="11892"/>
                    <a:pt x="14973" y="13106"/>
                  </a:cubicBezTo>
                  <a:cubicBezTo>
                    <a:pt x="15070" y="14319"/>
                    <a:pt x="15070" y="15533"/>
                    <a:pt x="15070" y="15533"/>
                  </a:cubicBezTo>
                  <a:cubicBezTo>
                    <a:pt x="15070" y="15533"/>
                    <a:pt x="15070" y="14319"/>
                    <a:pt x="15265" y="12984"/>
                  </a:cubicBezTo>
                  <a:cubicBezTo>
                    <a:pt x="15460" y="11649"/>
                    <a:pt x="15849" y="10193"/>
                    <a:pt x="16530" y="9222"/>
                  </a:cubicBezTo>
                  <a:cubicBezTo>
                    <a:pt x="17211" y="8252"/>
                    <a:pt x="18184" y="7766"/>
                    <a:pt x="18865" y="8130"/>
                  </a:cubicBezTo>
                  <a:cubicBezTo>
                    <a:pt x="19546" y="8494"/>
                    <a:pt x="19935" y="9708"/>
                    <a:pt x="20324" y="11771"/>
                  </a:cubicBezTo>
                  <a:cubicBezTo>
                    <a:pt x="20714" y="13834"/>
                    <a:pt x="21103" y="16746"/>
                    <a:pt x="21492" y="1965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4" name="Line"/>
            <p:cNvSpPr/>
            <p:nvPr/>
          </p:nvSpPr>
          <p:spPr>
            <a:xfrm>
              <a:off x="3399076" y="1350433"/>
              <a:ext cx="8255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108" y="6092"/>
                    <a:pt x="2215" y="12185"/>
                    <a:pt x="2769" y="15692"/>
                  </a:cubicBezTo>
                  <a:cubicBezTo>
                    <a:pt x="3323" y="19200"/>
                    <a:pt x="3323" y="20123"/>
                    <a:pt x="3046" y="20031"/>
                  </a:cubicBezTo>
                  <a:cubicBezTo>
                    <a:pt x="2769" y="19938"/>
                    <a:pt x="2215" y="18831"/>
                    <a:pt x="3046" y="16892"/>
                  </a:cubicBezTo>
                  <a:cubicBezTo>
                    <a:pt x="3877" y="14954"/>
                    <a:pt x="6092" y="12185"/>
                    <a:pt x="8585" y="10615"/>
                  </a:cubicBezTo>
                  <a:cubicBezTo>
                    <a:pt x="11077" y="9046"/>
                    <a:pt x="13846" y="8677"/>
                    <a:pt x="15785" y="8954"/>
                  </a:cubicBezTo>
                  <a:cubicBezTo>
                    <a:pt x="17723" y="9231"/>
                    <a:pt x="18831" y="10154"/>
                    <a:pt x="19108" y="11077"/>
                  </a:cubicBezTo>
                  <a:cubicBezTo>
                    <a:pt x="19385" y="12000"/>
                    <a:pt x="18831" y="12923"/>
                    <a:pt x="17446" y="13754"/>
                  </a:cubicBezTo>
                  <a:cubicBezTo>
                    <a:pt x="16062" y="14585"/>
                    <a:pt x="13846" y="15323"/>
                    <a:pt x="11077" y="16338"/>
                  </a:cubicBezTo>
                  <a:cubicBezTo>
                    <a:pt x="8308" y="17354"/>
                    <a:pt x="4985" y="18646"/>
                    <a:pt x="4708" y="19385"/>
                  </a:cubicBezTo>
                  <a:cubicBezTo>
                    <a:pt x="4431" y="20123"/>
                    <a:pt x="7200" y="20308"/>
                    <a:pt x="10523" y="20585"/>
                  </a:cubicBezTo>
                  <a:cubicBezTo>
                    <a:pt x="13846" y="20862"/>
                    <a:pt x="17723" y="2123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5" name="Line"/>
            <p:cNvSpPr/>
            <p:nvPr/>
          </p:nvSpPr>
          <p:spPr>
            <a:xfrm>
              <a:off x="3519726" y="1452033"/>
              <a:ext cx="9525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" y="3771"/>
                    <a:pt x="960" y="7543"/>
                    <a:pt x="1680" y="8229"/>
                  </a:cubicBezTo>
                  <a:cubicBezTo>
                    <a:pt x="2400" y="8914"/>
                    <a:pt x="3360" y="6514"/>
                    <a:pt x="5040" y="4629"/>
                  </a:cubicBezTo>
                  <a:cubicBezTo>
                    <a:pt x="6720" y="2743"/>
                    <a:pt x="9120" y="1371"/>
                    <a:pt x="11280" y="1371"/>
                  </a:cubicBezTo>
                  <a:cubicBezTo>
                    <a:pt x="13440" y="1371"/>
                    <a:pt x="15360" y="2743"/>
                    <a:pt x="17040" y="6343"/>
                  </a:cubicBezTo>
                  <a:cubicBezTo>
                    <a:pt x="18720" y="9943"/>
                    <a:pt x="20160" y="157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6" name="Line"/>
            <p:cNvSpPr/>
            <p:nvPr/>
          </p:nvSpPr>
          <p:spPr>
            <a:xfrm>
              <a:off x="3662337" y="1439333"/>
              <a:ext cx="50007" cy="1256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2" h="21375" fill="norm" stroke="1" extrusionOk="0">
                  <a:moveTo>
                    <a:pt x="12262" y="0"/>
                  </a:moveTo>
                  <a:cubicBezTo>
                    <a:pt x="8662" y="1080"/>
                    <a:pt x="5062" y="2160"/>
                    <a:pt x="2812" y="4860"/>
                  </a:cubicBezTo>
                  <a:cubicBezTo>
                    <a:pt x="562" y="7560"/>
                    <a:pt x="-338" y="11880"/>
                    <a:pt x="112" y="14940"/>
                  </a:cubicBezTo>
                  <a:cubicBezTo>
                    <a:pt x="562" y="18000"/>
                    <a:pt x="2362" y="19800"/>
                    <a:pt x="5512" y="20700"/>
                  </a:cubicBezTo>
                  <a:cubicBezTo>
                    <a:pt x="8662" y="21600"/>
                    <a:pt x="13162" y="21600"/>
                    <a:pt x="16312" y="20700"/>
                  </a:cubicBezTo>
                  <a:cubicBezTo>
                    <a:pt x="19462" y="19800"/>
                    <a:pt x="21262" y="18000"/>
                    <a:pt x="21262" y="16020"/>
                  </a:cubicBezTo>
                  <a:cubicBezTo>
                    <a:pt x="21262" y="14040"/>
                    <a:pt x="19462" y="11880"/>
                    <a:pt x="17662" y="972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7" name="Line"/>
            <p:cNvSpPr/>
            <p:nvPr/>
          </p:nvSpPr>
          <p:spPr>
            <a:xfrm>
              <a:off x="3735626" y="1465728"/>
              <a:ext cx="120651" cy="896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326" fill="norm" stroke="1" extrusionOk="0">
                  <a:moveTo>
                    <a:pt x="0" y="4094"/>
                  </a:moveTo>
                  <a:cubicBezTo>
                    <a:pt x="2274" y="7934"/>
                    <a:pt x="4547" y="11774"/>
                    <a:pt x="6442" y="14414"/>
                  </a:cubicBezTo>
                  <a:cubicBezTo>
                    <a:pt x="8337" y="17054"/>
                    <a:pt x="9853" y="18494"/>
                    <a:pt x="11558" y="19454"/>
                  </a:cubicBezTo>
                  <a:cubicBezTo>
                    <a:pt x="13263" y="20414"/>
                    <a:pt x="15158" y="20894"/>
                    <a:pt x="16674" y="19214"/>
                  </a:cubicBezTo>
                  <a:cubicBezTo>
                    <a:pt x="18189" y="17534"/>
                    <a:pt x="19326" y="13694"/>
                    <a:pt x="19895" y="9854"/>
                  </a:cubicBezTo>
                  <a:cubicBezTo>
                    <a:pt x="20463" y="6014"/>
                    <a:pt x="20463" y="2174"/>
                    <a:pt x="20653" y="734"/>
                  </a:cubicBezTo>
                  <a:cubicBezTo>
                    <a:pt x="20842" y="-706"/>
                    <a:pt x="21221" y="254"/>
                    <a:pt x="21600" y="121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8" name="Line"/>
            <p:cNvSpPr/>
            <p:nvPr/>
          </p:nvSpPr>
          <p:spPr>
            <a:xfrm>
              <a:off x="3888026" y="1430212"/>
              <a:ext cx="120651" cy="1170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3" fill="norm" stroke="1" extrusionOk="0">
                  <a:moveTo>
                    <a:pt x="0" y="7447"/>
                  </a:moveTo>
                  <a:cubicBezTo>
                    <a:pt x="758" y="9376"/>
                    <a:pt x="1516" y="11304"/>
                    <a:pt x="1895" y="13812"/>
                  </a:cubicBezTo>
                  <a:cubicBezTo>
                    <a:pt x="2274" y="16319"/>
                    <a:pt x="2274" y="19404"/>
                    <a:pt x="2274" y="19983"/>
                  </a:cubicBezTo>
                  <a:cubicBezTo>
                    <a:pt x="2274" y="20562"/>
                    <a:pt x="2274" y="18633"/>
                    <a:pt x="3221" y="15354"/>
                  </a:cubicBezTo>
                  <a:cubicBezTo>
                    <a:pt x="4168" y="12076"/>
                    <a:pt x="6063" y="7447"/>
                    <a:pt x="7768" y="4554"/>
                  </a:cubicBezTo>
                  <a:cubicBezTo>
                    <a:pt x="9474" y="1662"/>
                    <a:pt x="10989" y="504"/>
                    <a:pt x="12695" y="119"/>
                  </a:cubicBezTo>
                  <a:cubicBezTo>
                    <a:pt x="14400" y="-267"/>
                    <a:pt x="16295" y="119"/>
                    <a:pt x="17811" y="3783"/>
                  </a:cubicBezTo>
                  <a:cubicBezTo>
                    <a:pt x="19326" y="7447"/>
                    <a:pt x="20463" y="14390"/>
                    <a:pt x="21600" y="2133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9" name="Line"/>
            <p:cNvSpPr/>
            <p:nvPr/>
          </p:nvSpPr>
          <p:spPr>
            <a:xfrm>
              <a:off x="414661" y="2369522"/>
              <a:ext cx="169955" cy="2978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0" h="21106" fill="norm" stroke="1" extrusionOk="0">
                  <a:moveTo>
                    <a:pt x="8682" y="1581"/>
                  </a:moveTo>
                  <a:cubicBezTo>
                    <a:pt x="7892" y="831"/>
                    <a:pt x="7102" y="81"/>
                    <a:pt x="6180" y="6"/>
                  </a:cubicBezTo>
                  <a:cubicBezTo>
                    <a:pt x="5258" y="-69"/>
                    <a:pt x="4204" y="531"/>
                    <a:pt x="3019" y="2856"/>
                  </a:cubicBezTo>
                  <a:cubicBezTo>
                    <a:pt x="1833" y="5181"/>
                    <a:pt x="516" y="9231"/>
                    <a:pt x="121" y="12381"/>
                  </a:cubicBezTo>
                  <a:cubicBezTo>
                    <a:pt x="-274" y="15531"/>
                    <a:pt x="253" y="17781"/>
                    <a:pt x="2360" y="19281"/>
                  </a:cubicBezTo>
                  <a:cubicBezTo>
                    <a:pt x="4467" y="20781"/>
                    <a:pt x="8155" y="21531"/>
                    <a:pt x="11580" y="20856"/>
                  </a:cubicBezTo>
                  <a:cubicBezTo>
                    <a:pt x="15004" y="20181"/>
                    <a:pt x="18165" y="18081"/>
                    <a:pt x="19746" y="14706"/>
                  </a:cubicBezTo>
                  <a:cubicBezTo>
                    <a:pt x="21326" y="11331"/>
                    <a:pt x="21326" y="6681"/>
                    <a:pt x="20931" y="4056"/>
                  </a:cubicBezTo>
                  <a:cubicBezTo>
                    <a:pt x="20536" y="1431"/>
                    <a:pt x="19746" y="831"/>
                    <a:pt x="18033" y="531"/>
                  </a:cubicBezTo>
                  <a:cubicBezTo>
                    <a:pt x="16321" y="231"/>
                    <a:pt x="13687" y="231"/>
                    <a:pt x="12106" y="681"/>
                  </a:cubicBezTo>
                  <a:cubicBezTo>
                    <a:pt x="10526" y="1131"/>
                    <a:pt x="9999" y="2031"/>
                    <a:pt x="9472" y="293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0" name="Line"/>
            <p:cNvSpPr/>
            <p:nvPr/>
          </p:nvSpPr>
          <p:spPr>
            <a:xfrm>
              <a:off x="668576" y="2353733"/>
              <a:ext cx="106468" cy="2826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3" h="21526" fill="norm" stroke="1" extrusionOk="0">
                  <a:moveTo>
                    <a:pt x="2541" y="0"/>
                  </a:moveTo>
                  <a:cubicBezTo>
                    <a:pt x="2965" y="4675"/>
                    <a:pt x="3388" y="9349"/>
                    <a:pt x="3812" y="12654"/>
                  </a:cubicBezTo>
                  <a:cubicBezTo>
                    <a:pt x="4235" y="15958"/>
                    <a:pt x="4659" y="17893"/>
                    <a:pt x="4235" y="19182"/>
                  </a:cubicBezTo>
                  <a:cubicBezTo>
                    <a:pt x="3812" y="20472"/>
                    <a:pt x="2541" y="21116"/>
                    <a:pt x="1694" y="20875"/>
                  </a:cubicBezTo>
                  <a:cubicBezTo>
                    <a:pt x="847" y="20633"/>
                    <a:pt x="424" y="19504"/>
                    <a:pt x="424" y="18457"/>
                  </a:cubicBezTo>
                  <a:cubicBezTo>
                    <a:pt x="424" y="17409"/>
                    <a:pt x="847" y="16442"/>
                    <a:pt x="1906" y="15555"/>
                  </a:cubicBezTo>
                  <a:cubicBezTo>
                    <a:pt x="2965" y="14669"/>
                    <a:pt x="4659" y="13863"/>
                    <a:pt x="6565" y="13379"/>
                  </a:cubicBezTo>
                  <a:cubicBezTo>
                    <a:pt x="8471" y="12896"/>
                    <a:pt x="10588" y="12734"/>
                    <a:pt x="12494" y="13057"/>
                  </a:cubicBezTo>
                  <a:cubicBezTo>
                    <a:pt x="14400" y="13379"/>
                    <a:pt x="16094" y="14185"/>
                    <a:pt x="17576" y="14991"/>
                  </a:cubicBezTo>
                  <a:cubicBezTo>
                    <a:pt x="19059" y="15797"/>
                    <a:pt x="20329" y="16603"/>
                    <a:pt x="20965" y="17409"/>
                  </a:cubicBezTo>
                  <a:cubicBezTo>
                    <a:pt x="21600" y="18215"/>
                    <a:pt x="21600" y="19021"/>
                    <a:pt x="18635" y="19827"/>
                  </a:cubicBezTo>
                  <a:cubicBezTo>
                    <a:pt x="15671" y="20633"/>
                    <a:pt x="9741" y="21439"/>
                    <a:pt x="6141" y="21519"/>
                  </a:cubicBezTo>
                  <a:cubicBezTo>
                    <a:pt x="2541" y="21600"/>
                    <a:pt x="1271" y="20955"/>
                    <a:pt x="0" y="2031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1" name="Line"/>
            <p:cNvSpPr/>
            <p:nvPr/>
          </p:nvSpPr>
          <p:spPr>
            <a:xfrm>
              <a:off x="770176" y="2525183"/>
              <a:ext cx="93878" cy="2432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9" h="21398" fill="norm" stroke="1" extrusionOk="0">
                  <a:moveTo>
                    <a:pt x="11520" y="0"/>
                  </a:moveTo>
                  <a:cubicBezTo>
                    <a:pt x="14880" y="4097"/>
                    <a:pt x="18240" y="8193"/>
                    <a:pt x="19920" y="11266"/>
                  </a:cubicBezTo>
                  <a:cubicBezTo>
                    <a:pt x="21600" y="14338"/>
                    <a:pt x="21600" y="16386"/>
                    <a:pt x="20640" y="17876"/>
                  </a:cubicBezTo>
                  <a:cubicBezTo>
                    <a:pt x="19680" y="19366"/>
                    <a:pt x="17760" y="20297"/>
                    <a:pt x="15600" y="20855"/>
                  </a:cubicBezTo>
                  <a:cubicBezTo>
                    <a:pt x="13440" y="21414"/>
                    <a:pt x="11040" y="21600"/>
                    <a:pt x="9120" y="21134"/>
                  </a:cubicBezTo>
                  <a:cubicBezTo>
                    <a:pt x="7200" y="20669"/>
                    <a:pt x="5760" y="19552"/>
                    <a:pt x="4320" y="17410"/>
                  </a:cubicBezTo>
                  <a:cubicBezTo>
                    <a:pt x="2880" y="15269"/>
                    <a:pt x="1440" y="12103"/>
                    <a:pt x="0" y="893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2" name="Line"/>
            <p:cNvSpPr/>
            <p:nvPr/>
          </p:nvSpPr>
          <p:spPr>
            <a:xfrm>
              <a:off x="801926" y="2440516"/>
              <a:ext cx="44451" cy="21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114" y="10800"/>
                    <a:pt x="8229" y="0"/>
                    <a:pt x="11829" y="0"/>
                  </a:cubicBezTo>
                  <a:cubicBezTo>
                    <a:pt x="15429" y="0"/>
                    <a:pt x="18514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3" name="Line"/>
            <p:cNvSpPr/>
            <p:nvPr/>
          </p:nvSpPr>
          <p:spPr>
            <a:xfrm>
              <a:off x="890826" y="2438018"/>
              <a:ext cx="72222" cy="169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7" h="21381" fill="norm" stroke="1" extrusionOk="0">
                  <a:moveTo>
                    <a:pt x="0" y="11781"/>
                  </a:moveTo>
                  <a:cubicBezTo>
                    <a:pt x="5554" y="10181"/>
                    <a:pt x="11109" y="8581"/>
                    <a:pt x="14503" y="7114"/>
                  </a:cubicBezTo>
                  <a:cubicBezTo>
                    <a:pt x="17897" y="5648"/>
                    <a:pt x="19131" y="4314"/>
                    <a:pt x="20057" y="2981"/>
                  </a:cubicBezTo>
                  <a:cubicBezTo>
                    <a:pt x="20983" y="1648"/>
                    <a:pt x="21600" y="314"/>
                    <a:pt x="20366" y="48"/>
                  </a:cubicBezTo>
                  <a:cubicBezTo>
                    <a:pt x="19131" y="-219"/>
                    <a:pt x="16046" y="581"/>
                    <a:pt x="13269" y="3514"/>
                  </a:cubicBezTo>
                  <a:cubicBezTo>
                    <a:pt x="10491" y="6448"/>
                    <a:pt x="8023" y="11514"/>
                    <a:pt x="6789" y="14714"/>
                  </a:cubicBezTo>
                  <a:cubicBezTo>
                    <a:pt x="5554" y="17914"/>
                    <a:pt x="5554" y="19248"/>
                    <a:pt x="7406" y="20048"/>
                  </a:cubicBezTo>
                  <a:cubicBezTo>
                    <a:pt x="9257" y="20848"/>
                    <a:pt x="12960" y="21114"/>
                    <a:pt x="16663" y="2138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4" name="Line"/>
            <p:cNvSpPr/>
            <p:nvPr/>
          </p:nvSpPr>
          <p:spPr>
            <a:xfrm>
              <a:off x="1004043" y="2442633"/>
              <a:ext cx="121734" cy="1423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5" h="21367" fill="norm" stroke="1" extrusionOk="0">
                  <a:moveTo>
                    <a:pt x="21055" y="0"/>
                  </a:moveTo>
                  <a:cubicBezTo>
                    <a:pt x="16296" y="953"/>
                    <a:pt x="11536" y="1906"/>
                    <a:pt x="8058" y="3812"/>
                  </a:cubicBezTo>
                  <a:cubicBezTo>
                    <a:pt x="4580" y="5718"/>
                    <a:pt x="2384" y="8576"/>
                    <a:pt x="1102" y="11118"/>
                  </a:cubicBezTo>
                  <a:cubicBezTo>
                    <a:pt x="-179" y="13659"/>
                    <a:pt x="-545" y="15882"/>
                    <a:pt x="1102" y="17629"/>
                  </a:cubicBezTo>
                  <a:cubicBezTo>
                    <a:pt x="2750" y="19376"/>
                    <a:pt x="6411" y="20647"/>
                    <a:pt x="9340" y="21124"/>
                  </a:cubicBezTo>
                  <a:cubicBezTo>
                    <a:pt x="12269" y="21600"/>
                    <a:pt x="14465" y="21282"/>
                    <a:pt x="16662" y="2096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5" name="Line"/>
            <p:cNvSpPr/>
            <p:nvPr/>
          </p:nvSpPr>
          <p:spPr>
            <a:xfrm>
              <a:off x="1119160" y="2220383"/>
              <a:ext cx="286017" cy="389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486" fill="norm" stroke="1" extrusionOk="0">
                  <a:moveTo>
                    <a:pt x="7643" y="0"/>
                  </a:moveTo>
                  <a:cubicBezTo>
                    <a:pt x="6690" y="934"/>
                    <a:pt x="5737" y="1868"/>
                    <a:pt x="4785" y="3795"/>
                  </a:cubicBezTo>
                  <a:cubicBezTo>
                    <a:pt x="3832" y="5721"/>
                    <a:pt x="2879" y="8640"/>
                    <a:pt x="2323" y="11501"/>
                  </a:cubicBezTo>
                  <a:cubicBezTo>
                    <a:pt x="1767" y="14361"/>
                    <a:pt x="1608" y="17163"/>
                    <a:pt x="1608" y="18856"/>
                  </a:cubicBezTo>
                  <a:cubicBezTo>
                    <a:pt x="1608" y="20549"/>
                    <a:pt x="1767" y="21133"/>
                    <a:pt x="2243" y="21366"/>
                  </a:cubicBezTo>
                  <a:cubicBezTo>
                    <a:pt x="2720" y="21600"/>
                    <a:pt x="3514" y="21483"/>
                    <a:pt x="4070" y="21075"/>
                  </a:cubicBezTo>
                  <a:cubicBezTo>
                    <a:pt x="4626" y="20666"/>
                    <a:pt x="4943" y="19965"/>
                    <a:pt x="4626" y="18739"/>
                  </a:cubicBezTo>
                  <a:cubicBezTo>
                    <a:pt x="4308" y="17514"/>
                    <a:pt x="3355" y="15762"/>
                    <a:pt x="2323" y="14711"/>
                  </a:cubicBezTo>
                  <a:cubicBezTo>
                    <a:pt x="1290" y="13661"/>
                    <a:pt x="179" y="13310"/>
                    <a:pt x="20" y="13252"/>
                  </a:cubicBezTo>
                  <a:cubicBezTo>
                    <a:pt x="-139" y="13194"/>
                    <a:pt x="655" y="13427"/>
                    <a:pt x="2243" y="13836"/>
                  </a:cubicBezTo>
                  <a:cubicBezTo>
                    <a:pt x="3832" y="14244"/>
                    <a:pt x="6214" y="14828"/>
                    <a:pt x="7802" y="15295"/>
                  </a:cubicBezTo>
                  <a:cubicBezTo>
                    <a:pt x="9390" y="15762"/>
                    <a:pt x="10185" y="16112"/>
                    <a:pt x="10820" y="16521"/>
                  </a:cubicBezTo>
                  <a:cubicBezTo>
                    <a:pt x="11455" y="16930"/>
                    <a:pt x="11932" y="17397"/>
                    <a:pt x="12170" y="17338"/>
                  </a:cubicBezTo>
                  <a:cubicBezTo>
                    <a:pt x="12408" y="17280"/>
                    <a:pt x="12408" y="16696"/>
                    <a:pt x="12408" y="15879"/>
                  </a:cubicBezTo>
                  <a:cubicBezTo>
                    <a:pt x="12408" y="15062"/>
                    <a:pt x="12408" y="14011"/>
                    <a:pt x="12567" y="13194"/>
                  </a:cubicBezTo>
                  <a:cubicBezTo>
                    <a:pt x="12726" y="12376"/>
                    <a:pt x="13043" y="11792"/>
                    <a:pt x="13282" y="11792"/>
                  </a:cubicBezTo>
                  <a:cubicBezTo>
                    <a:pt x="13520" y="11792"/>
                    <a:pt x="13679" y="12376"/>
                    <a:pt x="13917" y="13310"/>
                  </a:cubicBezTo>
                  <a:cubicBezTo>
                    <a:pt x="14155" y="14244"/>
                    <a:pt x="14473" y="15529"/>
                    <a:pt x="15029" y="16579"/>
                  </a:cubicBezTo>
                  <a:cubicBezTo>
                    <a:pt x="15585" y="17630"/>
                    <a:pt x="16379" y="18448"/>
                    <a:pt x="17014" y="18623"/>
                  </a:cubicBezTo>
                  <a:cubicBezTo>
                    <a:pt x="17649" y="18798"/>
                    <a:pt x="18126" y="18331"/>
                    <a:pt x="18840" y="17105"/>
                  </a:cubicBezTo>
                  <a:cubicBezTo>
                    <a:pt x="19555" y="15879"/>
                    <a:pt x="20508" y="13894"/>
                    <a:pt x="21461" y="1190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6" name="Line"/>
            <p:cNvSpPr/>
            <p:nvPr/>
          </p:nvSpPr>
          <p:spPr>
            <a:xfrm>
              <a:off x="1403059" y="2440680"/>
              <a:ext cx="91018" cy="1250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9" h="20922" fill="norm" stroke="1" extrusionOk="0">
                  <a:moveTo>
                    <a:pt x="4909" y="4576"/>
                  </a:moveTo>
                  <a:cubicBezTo>
                    <a:pt x="6382" y="5993"/>
                    <a:pt x="7854" y="7409"/>
                    <a:pt x="9573" y="7409"/>
                  </a:cubicBezTo>
                  <a:cubicBezTo>
                    <a:pt x="11291" y="7409"/>
                    <a:pt x="13254" y="5993"/>
                    <a:pt x="14973" y="4399"/>
                  </a:cubicBezTo>
                  <a:cubicBezTo>
                    <a:pt x="16691" y="2806"/>
                    <a:pt x="18164" y="1035"/>
                    <a:pt x="17427" y="327"/>
                  </a:cubicBezTo>
                  <a:cubicBezTo>
                    <a:pt x="16691" y="-381"/>
                    <a:pt x="13745" y="-27"/>
                    <a:pt x="10554" y="2275"/>
                  </a:cubicBezTo>
                  <a:cubicBezTo>
                    <a:pt x="7364" y="4576"/>
                    <a:pt x="3927" y="8826"/>
                    <a:pt x="1964" y="12189"/>
                  </a:cubicBezTo>
                  <a:cubicBezTo>
                    <a:pt x="0" y="15553"/>
                    <a:pt x="-491" y="18032"/>
                    <a:pt x="491" y="19449"/>
                  </a:cubicBezTo>
                  <a:cubicBezTo>
                    <a:pt x="1473" y="20865"/>
                    <a:pt x="3927" y="21219"/>
                    <a:pt x="7609" y="20688"/>
                  </a:cubicBezTo>
                  <a:cubicBezTo>
                    <a:pt x="11291" y="20157"/>
                    <a:pt x="16200" y="18740"/>
                    <a:pt x="21109" y="1732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7" name="Line"/>
            <p:cNvSpPr/>
            <p:nvPr/>
          </p:nvSpPr>
          <p:spPr>
            <a:xfrm>
              <a:off x="1602026" y="2436283"/>
              <a:ext cx="63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8" name="Line"/>
            <p:cNvSpPr/>
            <p:nvPr/>
          </p:nvSpPr>
          <p:spPr>
            <a:xfrm>
              <a:off x="1614726" y="2537883"/>
              <a:ext cx="1" cy="1270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9" name="Line"/>
            <p:cNvSpPr/>
            <p:nvPr/>
          </p:nvSpPr>
          <p:spPr>
            <a:xfrm>
              <a:off x="2160826" y="2283883"/>
              <a:ext cx="2540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4696"/>
                    <a:pt x="10800" y="9391"/>
                    <a:pt x="14400" y="12991"/>
                  </a:cubicBezTo>
                  <a:cubicBezTo>
                    <a:pt x="18000" y="16591"/>
                    <a:pt x="19800" y="1909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0" name="Line"/>
            <p:cNvSpPr/>
            <p:nvPr/>
          </p:nvSpPr>
          <p:spPr>
            <a:xfrm>
              <a:off x="2011663" y="2245783"/>
              <a:ext cx="339664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6" h="21600" fill="norm" stroke="1" extrusionOk="0">
                  <a:moveTo>
                    <a:pt x="2996" y="21600"/>
                  </a:moveTo>
                  <a:cubicBezTo>
                    <a:pt x="1929" y="19385"/>
                    <a:pt x="863" y="17169"/>
                    <a:pt x="329" y="15369"/>
                  </a:cubicBezTo>
                  <a:cubicBezTo>
                    <a:pt x="-204" y="13569"/>
                    <a:pt x="-204" y="12185"/>
                    <a:pt x="1196" y="9969"/>
                  </a:cubicBezTo>
                  <a:cubicBezTo>
                    <a:pt x="2596" y="7754"/>
                    <a:pt x="5396" y="4708"/>
                    <a:pt x="8996" y="2908"/>
                  </a:cubicBezTo>
                  <a:cubicBezTo>
                    <a:pt x="12596" y="1108"/>
                    <a:pt x="16996" y="554"/>
                    <a:pt x="21396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1" name="Line"/>
            <p:cNvSpPr/>
            <p:nvPr/>
          </p:nvSpPr>
          <p:spPr>
            <a:xfrm>
              <a:off x="2270322" y="2474383"/>
              <a:ext cx="123808" cy="78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7" h="21055" fill="norm" stroke="1" extrusionOk="0">
                  <a:moveTo>
                    <a:pt x="8377" y="1705"/>
                  </a:moveTo>
                  <a:cubicBezTo>
                    <a:pt x="6577" y="2842"/>
                    <a:pt x="4777" y="3979"/>
                    <a:pt x="3337" y="5684"/>
                  </a:cubicBezTo>
                  <a:cubicBezTo>
                    <a:pt x="1897" y="7389"/>
                    <a:pt x="817" y="9663"/>
                    <a:pt x="277" y="12221"/>
                  </a:cubicBezTo>
                  <a:cubicBezTo>
                    <a:pt x="-263" y="14779"/>
                    <a:pt x="-263" y="17621"/>
                    <a:pt x="2617" y="19326"/>
                  </a:cubicBezTo>
                  <a:cubicBezTo>
                    <a:pt x="5497" y="21032"/>
                    <a:pt x="11257" y="21600"/>
                    <a:pt x="14857" y="20463"/>
                  </a:cubicBezTo>
                  <a:cubicBezTo>
                    <a:pt x="18457" y="19326"/>
                    <a:pt x="19897" y="16484"/>
                    <a:pt x="20617" y="13642"/>
                  </a:cubicBezTo>
                  <a:cubicBezTo>
                    <a:pt x="21337" y="10800"/>
                    <a:pt x="21337" y="7958"/>
                    <a:pt x="19357" y="5684"/>
                  </a:cubicBezTo>
                  <a:cubicBezTo>
                    <a:pt x="17377" y="3411"/>
                    <a:pt x="13417" y="1705"/>
                    <a:pt x="9457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2" name="Line"/>
            <p:cNvSpPr/>
            <p:nvPr/>
          </p:nvSpPr>
          <p:spPr>
            <a:xfrm>
              <a:off x="2796834" y="2153000"/>
              <a:ext cx="202193" cy="4722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324" fill="norm" stroke="1" extrusionOk="0">
                  <a:moveTo>
                    <a:pt x="21493" y="1609"/>
                  </a:moveTo>
                  <a:cubicBezTo>
                    <a:pt x="20368" y="1131"/>
                    <a:pt x="19243" y="653"/>
                    <a:pt x="17556" y="319"/>
                  </a:cubicBezTo>
                  <a:cubicBezTo>
                    <a:pt x="15868" y="-16"/>
                    <a:pt x="13618" y="-207"/>
                    <a:pt x="12043" y="366"/>
                  </a:cubicBezTo>
                  <a:cubicBezTo>
                    <a:pt x="10468" y="940"/>
                    <a:pt x="9568" y="2278"/>
                    <a:pt x="9343" y="4381"/>
                  </a:cubicBezTo>
                  <a:cubicBezTo>
                    <a:pt x="9118" y="6483"/>
                    <a:pt x="9568" y="9351"/>
                    <a:pt x="10356" y="11883"/>
                  </a:cubicBezTo>
                  <a:cubicBezTo>
                    <a:pt x="11143" y="14416"/>
                    <a:pt x="12268" y="16614"/>
                    <a:pt x="12831" y="17952"/>
                  </a:cubicBezTo>
                  <a:cubicBezTo>
                    <a:pt x="13393" y="19290"/>
                    <a:pt x="13393" y="19768"/>
                    <a:pt x="12943" y="20198"/>
                  </a:cubicBezTo>
                  <a:cubicBezTo>
                    <a:pt x="12493" y="20628"/>
                    <a:pt x="11593" y="21011"/>
                    <a:pt x="10581" y="21202"/>
                  </a:cubicBezTo>
                  <a:cubicBezTo>
                    <a:pt x="9568" y="21393"/>
                    <a:pt x="8443" y="21393"/>
                    <a:pt x="6981" y="20963"/>
                  </a:cubicBezTo>
                  <a:cubicBezTo>
                    <a:pt x="5518" y="20533"/>
                    <a:pt x="3718" y="19673"/>
                    <a:pt x="2481" y="19004"/>
                  </a:cubicBezTo>
                  <a:cubicBezTo>
                    <a:pt x="1243" y="18335"/>
                    <a:pt x="568" y="17857"/>
                    <a:pt x="231" y="17188"/>
                  </a:cubicBezTo>
                  <a:cubicBezTo>
                    <a:pt x="-107" y="16519"/>
                    <a:pt x="-107" y="15658"/>
                    <a:pt x="456" y="15133"/>
                  </a:cubicBezTo>
                  <a:cubicBezTo>
                    <a:pt x="1018" y="14607"/>
                    <a:pt x="2143" y="14416"/>
                    <a:pt x="4393" y="14464"/>
                  </a:cubicBezTo>
                  <a:cubicBezTo>
                    <a:pt x="6643" y="14512"/>
                    <a:pt x="10018" y="14798"/>
                    <a:pt x="12156" y="15133"/>
                  </a:cubicBezTo>
                  <a:cubicBezTo>
                    <a:pt x="14293" y="15467"/>
                    <a:pt x="15193" y="15850"/>
                    <a:pt x="16093" y="16375"/>
                  </a:cubicBezTo>
                  <a:cubicBezTo>
                    <a:pt x="16993" y="16901"/>
                    <a:pt x="17893" y="17570"/>
                    <a:pt x="17893" y="17713"/>
                  </a:cubicBezTo>
                  <a:cubicBezTo>
                    <a:pt x="17893" y="17857"/>
                    <a:pt x="16993" y="17474"/>
                    <a:pt x="16430" y="16997"/>
                  </a:cubicBezTo>
                  <a:cubicBezTo>
                    <a:pt x="15868" y="16519"/>
                    <a:pt x="15643" y="15945"/>
                    <a:pt x="15531" y="15276"/>
                  </a:cubicBezTo>
                  <a:cubicBezTo>
                    <a:pt x="15418" y="14607"/>
                    <a:pt x="15418" y="13843"/>
                    <a:pt x="16093" y="13412"/>
                  </a:cubicBezTo>
                  <a:cubicBezTo>
                    <a:pt x="16768" y="12982"/>
                    <a:pt x="18118" y="12887"/>
                    <a:pt x="19468" y="1279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3" name="Line"/>
            <p:cNvSpPr/>
            <p:nvPr/>
          </p:nvSpPr>
          <p:spPr>
            <a:xfrm>
              <a:off x="3011726" y="2448983"/>
              <a:ext cx="1397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309" y="4500"/>
                    <a:pt x="2618" y="9000"/>
                    <a:pt x="2945" y="13050"/>
                  </a:cubicBezTo>
                  <a:cubicBezTo>
                    <a:pt x="3273" y="17100"/>
                    <a:pt x="2618" y="20700"/>
                    <a:pt x="1964" y="21150"/>
                  </a:cubicBezTo>
                  <a:cubicBezTo>
                    <a:pt x="1309" y="21600"/>
                    <a:pt x="655" y="18900"/>
                    <a:pt x="982" y="15300"/>
                  </a:cubicBezTo>
                  <a:cubicBezTo>
                    <a:pt x="1309" y="11700"/>
                    <a:pt x="2618" y="7200"/>
                    <a:pt x="4091" y="4275"/>
                  </a:cubicBezTo>
                  <a:cubicBezTo>
                    <a:pt x="5564" y="1350"/>
                    <a:pt x="7200" y="0"/>
                    <a:pt x="9655" y="2250"/>
                  </a:cubicBezTo>
                  <a:cubicBezTo>
                    <a:pt x="12109" y="4500"/>
                    <a:pt x="15382" y="10350"/>
                    <a:pt x="17509" y="14175"/>
                  </a:cubicBezTo>
                  <a:cubicBezTo>
                    <a:pt x="19636" y="18000"/>
                    <a:pt x="20618" y="19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4" name="Line"/>
            <p:cNvSpPr/>
            <p:nvPr/>
          </p:nvSpPr>
          <p:spPr>
            <a:xfrm>
              <a:off x="3181235" y="2442118"/>
              <a:ext cx="116242" cy="1649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2" h="20533" fill="norm" stroke="1" extrusionOk="0">
                  <a:moveTo>
                    <a:pt x="16553" y="2435"/>
                  </a:moveTo>
                  <a:cubicBezTo>
                    <a:pt x="15011" y="1381"/>
                    <a:pt x="13468" y="328"/>
                    <a:pt x="11732" y="64"/>
                  </a:cubicBezTo>
                  <a:cubicBezTo>
                    <a:pt x="9996" y="-199"/>
                    <a:pt x="8068" y="328"/>
                    <a:pt x="5946" y="2040"/>
                  </a:cubicBezTo>
                  <a:cubicBezTo>
                    <a:pt x="3825" y="3752"/>
                    <a:pt x="1511" y="6650"/>
                    <a:pt x="546" y="9811"/>
                  </a:cubicBezTo>
                  <a:cubicBezTo>
                    <a:pt x="-418" y="12972"/>
                    <a:pt x="-32" y="16396"/>
                    <a:pt x="1125" y="18503"/>
                  </a:cubicBezTo>
                  <a:cubicBezTo>
                    <a:pt x="2282" y="20611"/>
                    <a:pt x="4211" y="21401"/>
                    <a:pt x="7682" y="19294"/>
                  </a:cubicBezTo>
                  <a:cubicBezTo>
                    <a:pt x="11153" y="17186"/>
                    <a:pt x="16168" y="12181"/>
                    <a:pt x="21182" y="717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5" name="Line"/>
            <p:cNvSpPr/>
            <p:nvPr/>
          </p:nvSpPr>
          <p:spPr>
            <a:xfrm>
              <a:off x="3256111" y="2203082"/>
              <a:ext cx="57523" cy="3538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4" h="21494" fill="norm" stroke="1" extrusionOk="0">
                  <a:moveTo>
                    <a:pt x="19704" y="13780"/>
                  </a:moveTo>
                  <a:cubicBezTo>
                    <a:pt x="20476" y="9665"/>
                    <a:pt x="21247" y="5551"/>
                    <a:pt x="20861" y="3173"/>
                  </a:cubicBezTo>
                  <a:cubicBezTo>
                    <a:pt x="20476" y="794"/>
                    <a:pt x="18933" y="151"/>
                    <a:pt x="16233" y="23"/>
                  </a:cubicBezTo>
                  <a:cubicBezTo>
                    <a:pt x="13533" y="-106"/>
                    <a:pt x="9676" y="280"/>
                    <a:pt x="6204" y="2273"/>
                  </a:cubicBezTo>
                  <a:cubicBezTo>
                    <a:pt x="2733" y="4265"/>
                    <a:pt x="-353" y="7865"/>
                    <a:pt x="33" y="11337"/>
                  </a:cubicBezTo>
                  <a:cubicBezTo>
                    <a:pt x="418" y="14808"/>
                    <a:pt x="4276" y="18151"/>
                    <a:pt x="8133" y="2149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6" name="Line"/>
            <p:cNvSpPr/>
            <p:nvPr/>
          </p:nvSpPr>
          <p:spPr>
            <a:xfrm>
              <a:off x="3827426" y="2265780"/>
              <a:ext cx="149501" cy="5070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7" h="21560" fill="norm" stroke="1" extrusionOk="0">
                  <a:moveTo>
                    <a:pt x="1408" y="21560"/>
                  </a:moveTo>
                  <a:cubicBezTo>
                    <a:pt x="800" y="19040"/>
                    <a:pt x="191" y="16520"/>
                    <a:pt x="39" y="13415"/>
                  </a:cubicBezTo>
                  <a:cubicBezTo>
                    <a:pt x="-113" y="10310"/>
                    <a:pt x="191" y="6620"/>
                    <a:pt x="648" y="4415"/>
                  </a:cubicBezTo>
                  <a:cubicBezTo>
                    <a:pt x="1104" y="2210"/>
                    <a:pt x="1712" y="1490"/>
                    <a:pt x="2473" y="950"/>
                  </a:cubicBezTo>
                  <a:cubicBezTo>
                    <a:pt x="3233" y="410"/>
                    <a:pt x="4146" y="50"/>
                    <a:pt x="5211" y="5"/>
                  </a:cubicBezTo>
                  <a:cubicBezTo>
                    <a:pt x="6276" y="-40"/>
                    <a:pt x="7493" y="230"/>
                    <a:pt x="8405" y="1130"/>
                  </a:cubicBezTo>
                  <a:cubicBezTo>
                    <a:pt x="9318" y="2030"/>
                    <a:pt x="9926" y="3560"/>
                    <a:pt x="10383" y="4595"/>
                  </a:cubicBezTo>
                  <a:cubicBezTo>
                    <a:pt x="10839" y="5630"/>
                    <a:pt x="11143" y="6170"/>
                    <a:pt x="11143" y="6665"/>
                  </a:cubicBezTo>
                  <a:cubicBezTo>
                    <a:pt x="11143" y="7160"/>
                    <a:pt x="10839" y="7610"/>
                    <a:pt x="11448" y="7790"/>
                  </a:cubicBezTo>
                  <a:cubicBezTo>
                    <a:pt x="12056" y="7970"/>
                    <a:pt x="13577" y="7880"/>
                    <a:pt x="14946" y="7970"/>
                  </a:cubicBezTo>
                  <a:cubicBezTo>
                    <a:pt x="16315" y="8060"/>
                    <a:pt x="17532" y="8330"/>
                    <a:pt x="18445" y="8690"/>
                  </a:cubicBezTo>
                  <a:cubicBezTo>
                    <a:pt x="19357" y="9050"/>
                    <a:pt x="19966" y="9500"/>
                    <a:pt x="19966" y="9950"/>
                  </a:cubicBezTo>
                  <a:cubicBezTo>
                    <a:pt x="19966" y="10400"/>
                    <a:pt x="19357" y="10850"/>
                    <a:pt x="18141" y="11345"/>
                  </a:cubicBezTo>
                  <a:cubicBezTo>
                    <a:pt x="16924" y="11840"/>
                    <a:pt x="15098" y="12380"/>
                    <a:pt x="13273" y="12740"/>
                  </a:cubicBezTo>
                  <a:cubicBezTo>
                    <a:pt x="11448" y="13100"/>
                    <a:pt x="9622" y="13280"/>
                    <a:pt x="9166" y="13190"/>
                  </a:cubicBezTo>
                  <a:cubicBezTo>
                    <a:pt x="8710" y="13100"/>
                    <a:pt x="9622" y="12740"/>
                    <a:pt x="11904" y="12605"/>
                  </a:cubicBezTo>
                  <a:cubicBezTo>
                    <a:pt x="14186" y="12470"/>
                    <a:pt x="17836" y="12560"/>
                    <a:pt x="21487" y="1265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7" name="Line"/>
            <p:cNvSpPr/>
            <p:nvPr/>
          </p:nvSpPr>
          <p:spPr>
            <a:xfrm>
              <a:off x="4021376" y="2525183"/>
              <a:ext cx="59032" cy="911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2" h="21129" fill="norm" stroke="1" extrusionOk="0">
                  <a:moveTo>
                    <a:pt x="6703" y="10309"/>
                  </a:moveTo>
                  <a:cubicBezTo>
                    <a:pt x="3724" y="11782"/>
                    <a:pt x="745" y="13255"/>
                    <a:pt x="745" y="15218"/>
                  </a:cubicBezTo>
                  <a:cubicBezTo>
                    <a:pt x="745" y="17182"/>
                    <a:pt x="3724" y="19636"/>
                    <a:pt x="7448" y="20618"/>
                  </a:cubicBezTo>
                  <a:cubicBezTo>
                    <a:pt x="11172" y="21600"/>
                    <a:pt x="15641" y="21109"/>
                    <a:pt x="18248" y="19636"/>
                  </a:cubicBezTo>
                  <a:cubicBezTo>
                    <a:pt x="20855" y="18164"/>
                    <a:pt x="21600" y="15709"/>
                    <a:pt x="19738" y="12518"/>
                  </a:cubicBezTo>
                  <a:cubicBezTo>
                    <a:pt x="17876" y="9327"/>
                    <a:pt x="13407" y="5400"/>
                    <a:pt x="9683" y="3191"/>
                  </a:cubicBezTo>
                  <a:cubicBezTo>
                    <a:pt x="5959" y="982"/>
                    <a:pt x="2979" y="491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8" name="Line"/>
            <p:cNvSpPr/>
            <p:nvPr/>
          </p:nvSpPr>
          <p:spPr>
            <a:xfrm>
              <a:off x="3729276" y="2114453"/>
              <a:ext cx="171451" cy="1313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40" fill="norm" stroke="1" extrusionOk="0">
                  <a:moveTo>
                    <a:pt x="0" y="20940"/>
                  </a:moveTo>
                  <a:cubicBezTo>
                    <a:pt x="2400" y="15540"/>
                    <a:pt x="4800" y="10140"/>
                    <a:pt x="6400" y="6765"/>
                  </a:cubicBezTo>
                  <a:cubicBezTo>
                    <a:pt x="8000" y="3390"/>
                    <a:pt x="8800" y="2040"/>
                    <a:pt x="9867" y="1027"/>
                  </a:cubicBezTo>
                  <a:cubicBezTo>
                    <a:pt x="10933" y="15"/>
                    <a:pt x="12267" y="-660"/>
                    <a:pt x="13733" y="1027"/>
                  </a:cubicBezTo>
                  <a:cubicBezTo>
                    <a:pt x="15200" y="2715"/>
                    <a:pt x="16800" y="6765"/>
                    <a:pt x="18133" y="9465"/>
                  </a:cubicBezTo>
                  <a:cubicBezTo>
                    <a:pt x="19467" y="12165"/>
                    <a:pt x="20533" y="13515"/>
                    <a:pt x="21600" y="1486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9" name="Line"/>
            <p:cNvSpPr/>
            <p:nvPr/>
          </p:nvSpPr>
          <p:spPr>
            <a:xfrm>
              <a:off x="4507061" y="2316580"/>
              <a:ext cx="168366" cy="2784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365" fill="norm" stroke="1" extrusionOk="0">
                  <a:moveTo>
                    <a:pt x="21476" y="12108"/>
                  </a:moveTo>
                  <a:cubicBezTo>
                    <a:pt x="17966" y="9997"/>
                    <a:pt x="14456" y="7885"/>
                    <a:pt x="12701" y="6342"/>
                  </a:cubicBezTo>
                  <a:cubicBezTo>
                    <a:pt x="10946" y="4800"/>
                    <a:pt x="10946" y="3825"/>
                    <a:pt x="12026" y="2770"/>
                  </a:cubicBezTo>
                  <a:cubicBezTo>
                    <a:pt x="13106" y="1714"/>
                    <a:pt x="15266" y="577"/>
                    <a:pt x="17021" y="171"/>
                  </a:cubicBezTo>
                  <a:cubicBezTo>
                    <a:pt x="18776" y="-235"/>
                    <a:pt x="20126" y="90"/>
                    <a:pt x="20666" y="1064"/>
                  </a:cubicBezTo>
                  <a:cubicBezTo>
                    <a:pt x="21206" y="2039"/>
                    <a:pt x="20936" y="3663"/>
                    <a:pt x="18101" y="6018"/>
                  </a:cubicBezTo>
                  <a:cubicBezTo>
                    <a:pt x="15266" y="8373"/>
                    <a:pt x="9866" y="11458"/>
                    <a:pt x="6761" y="13326"/>
                  </a:cubicBezTo>
                  <a:cubicBezTo>
                    <a:pt x="3656" y="15194"/>
                    <a:pt x="2846" y="15843"/>
                    <a:pt x="1901" y="16493"/>
                  </a:cubicBezTo>
                  <a:cubicBezTo>
                    <a:pt x="956" y="17142"/>
                    <a:pt x="-124" y="17792"/>
                    <a:pt x="11" y="18442"/>
                  </a:cubicBezTo>
                  <a:cubicBezTo>
                    <a:pt x="146" y="19091"/>
                    <a:pt x="1496" y="19741"/>
                    <a:pt x="4871" y="20228"/>
                  </a:cubicBezTo>
                  <a:cubicBezTo>
                    <a:pt x="8246" y="20715"/>
                    <a:pt x="13646" y="21040"/>
                    <a:pt x="19046" y="2136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0" name="Line"/>
            <p:cNvSpPr/>
            <p:nvPr/>
          </p:nvSpPr>
          <p:spPr>
            <a:xfrm>
              <a:off x="4980124" y="2199216"/>
              <a:ext cx="134733" cy="4847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2" h="21600" fill="norm" stroke="1" extrusionOk="0">
                  <a:moveTo>
                    <a:pt x="15" y="21600"/>
                  </a:moveTo>
                  <a:cubicBezTo>
                    <a:pt x="343" y="18770"/>
                    <a:pt x="670" y="15941"/>
                    <a:pt x="506" y="12969"/>
                  </a:cubicBezTo>
                  <a:cubicBezTo>
                    <a:pt x="343" y="9998"/>
                    <a:pt x="-312" y="6886"/>
                    <a:pt x="179" y="4763"/>
                  </a:cubicBezTo>
                  <a:cubicBezTo>
                    <a:pt x="670" y="2641"/>
                    <a:pt x="2306" y="1509"/>
                    <a:pt x="3943" y="849"/>
                  </a:cubicBezTo>
                  <a:cubicBezTo>
                    <a:pt x="5579" y="189"/>
                    <a:pt x="7215" y="0"/>
                    <a:pt x="8852" y="0"/>
                  </a:cubicBezTo>
                  <a:cubicBezTo>
                    <a:pt x="10488" y="0"/>
                    <a:pt x="12124" y="189"/>
                    <a:pt x="13433" y="990"/>
                  </a:cubicBezTo>
                  <a:cubicBezTo>
                    <a:pt x="14743" y="1792"/>
                    <a:pt x="15724" y="3207"/>
                    <a:pt x="15561" y="4386"/>
                  </a:cubicBezTo>
                  <a:cubicBezTo>
                    <a:pt x="15397" y="5565"/>
                    <a:pt x="14088" y="6508"/>
                    <a:pt x="12288" y="7216"/>
                  </a:cubicBezTo>
                  <a:cubicBezTo>
                    <a:pt x="10488" y="7923"/>
                    <a:pt x="8197" y="8395"/>
                    <a:pt x="8197" y="8725"/>
                  </a:cubicBezTo>
                  <a:cubicBezTo>
                    <a:pt x="8197" y="9055"/>
                    <a:pt x="10488" y="9244"/>
                    <a:pt x="12943" y="9668"/>
                  </a:cubicBezTo>
                  <a:cubicBezTo>
                    <a:pt x="15397" y="10093"/>
                    <a:pt x="18015" y="10753"/>
                    <a:pt x="19488" y="11413"/>
                  </a:cubicBezTo>
                  <a:cubicBezTo>
                    <a:pt x="20961" y="12073"/>
                    <a:pt x="21288" y="12734"/>
                    <a:pt x="20143" y="13394"/>
                  </a:cubicBezTo>
                  <a:cubicBezTo>
                    <a:pt x="18997" y="14054"/>
                    <a:pt x="16379" y="14714"/>
                    <a:pt x="13433" y="14950"/>
                  </a:cubicBezTo>
                  <a:cubicBezTo>
                    <a:pt x="10488" y="15186"/>
                    <a:pt x="7215" y="14997"/>
                    <a:pt x="3943" y="1480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1" name="Line"/>
            <p:cNvSpPr/>
            <p:nvPr/>
          </p:nvSpPr>
          <p:spPr>
            <a:xfrm>
              <a:off x="5189776" y="2480733"/>
              <a:ext cx="63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2" name="Line"/>
            <p:cNvSpPr/>
            <p:nvPr/>
          </p:nvSpPr>
          <p:spPr>
            <a:xfrm>
              <a:off x="4910376" y="2044309"/>
              <a:ext cx="120651" cy="1189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1" fill="norm" stroke="1" extrusionOk="0">
                  <a:moveTo>
                    <a:pt x="0" y="21291"/>
                  </a:moveTo>
                  <a:cubicBezTo>
                    <a:pt x="1895" y="20154"/>
                    <a:pt x="3789" y="19017"/>
                    <a:pt x="5874" y="15796"/>
                  </a:cubicBezTo>
                  <a:cubicBezTo>
                    <a:pt x="7958" y="12575"/>
                    <a:pt x="10232" y="7270"/>
                    <a:pt x="12316" y="4049"/>
                  </a:cubicBezTo>
                  <a:cubicBezTo>
                    <a:pt x="14400" y="828"/>
                    <a:pt x="16295" y="-309"/>
                    <a:pt x="17621" y="70"/>
                  </a:cubicBezTo>
                  <a:cubicBezTo>
                    <a:pt x="18947" y="449"/>
                    <a:pt x="19705" y="2344"/>
                    <a:pt x="20274" y="5565"/>
                  </a:cubicBezTo>
                  <a:cubicBezTo>
                    <a:pt x="20842" y="8786"/>
                    <a:pt x="21221" y="13333"/>
                    <a:pt x="21600" y="1788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3" name="Line"/>
            <p:cNvSpPr/>
            <p:nvPr/>
          </p:nvSpPr>
          <p:spPr>
            <a:xfrm>
              <a:off x="2281476" y="3525805"/>
              <a:ext cx="279401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6382" y="12302"/>
                    <a:pt x="12764" y="4448"/>
                    <a:pt x="16364" y="1502"/>
                  </a:cubicBezTo>
                  <a:cubicBezTo>
                    <a:pt x="19964" y="-1443"/>
                    <a:pt x="20782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4" name="Line"/>
            <p:cNvSpPr/>
            <p:nvPr/>
          </p:nvSpPr>
          <p:spPr>
            <a:xfrm>
              <a:off x="2264757" y="3585633"/>
              <a:ext cx="327870" cy="964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8" h="20941" fill="norm" stroke="1" extrusionOk="0">
                  <a:moveTo>
                    <a:pt x="679" y="15166"/>
                  </a:moveTo>
                  <a:cubicBezTo>
                    <a:pt x="263" y="17004"/>
                    <a:pt x="-152" y="18843"/>
                    <a:pt x="56" y="19991"/>
                  </a:cubicBezTo>
                  <a:cubicBezTo>
                    <a:pt x="263" y="21140"/>
                    <a:pt x="1094" y="21600"/>
                    <a:pt x="4002" y="19302"/>
                  </a:cubicBezTo>
                  <a:cubicBezTo>
                    <a:pt x="6910" y="17004"/>
                    <a:pt x="11894" y="11949"/>
                    <a:pt x="15148" y="8272"/>
                  </a:cubicBezTo>
                  <a:cubicBezTo>
                    <a:pt x="18402" y="4596"/>
                    <a:pt x="19925" y="2298"/>
                    <a:pt x="21448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5" name="Line"/>
            <p:cNvSpPr/>
            <p:nvPr/>
          </p:nvSpPr>
          <p:spPr>
            <a:xfrm>
              <a:off x="2497376" y="3477683"/>
              <a:ext cx="207594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8" h="21600" fill="norm" stroke="1" extrusionOk="0">
                  <a:moveTo>
                    <a:pt x="0" y="0"/>
                  </a:moveTo>
                  <a:cubicBezTo>
                    <a:pt x="5891" y="497"/>
                    <a:pt x="11782" y="993"/>
                    <a:pt x="15709" y="1986"/>
                  </a:cubicBezTo>
                  <a:cubicBezTo>
                    <a:pt x="19636" y="2979"/>
                    <a:pt x="21600" y="4469"/>
                    <a:pt x="21382" y="7821"/>
                  </a:cubicBezTo>
                  <a:cubicBezTo>
                    <a:pt x="21164" y="11172"/>
                    <a:pt x="18764" y="16386"/>
                    <a:pt x="16364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6" name="Line"/>
            <p:cNvSpPr/>
            <p:nvPr/>
          </p:nvSpPr>
          <p:spPr>
            <a:xfrm>
              <a:off x="3448024" y="3399530"/>
              <a:ext cx="144103" cy="4903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7" h="21385" fill="norm" stroke="1" extrusionOk="0">
                  <a:moveTo>
                    <a:pt x="3973" y="19747"/>
                  </a:moveTo>
                  <a:cubicBezTo>
                    <a:pt x="3973" y="20486"/>
                    <a:pt x="3973" y="21224"/>
                    <a:pt x="3664" y="21363"/>
                  </a:cubicBezTo>
                  <a:cubicBezTo>
                    <a:pt x="3356" y="21501"/>
                    <a:pt x="2739" y="21039"/>
                    <a:pt x="2122" y="19516"/>
                  </a:cubicBezTo>
                  <a:cubicBezTo>
                    <a:pt x="1504" y="17993"/>
                    <a:pt x="887" y="15409"/>
                    <a:pt x="424" y="12547"/>
                  </a:cubicBezTo>
                  <a:cubicBezTo>
                    <a:pt x="-38" y="9686"/>
                    <a:pt x="-347" y="6547"/>
                    <a:pt x="733" y="4424"/>
                  </a:cubicBezTo>
                  <a:cubicBezTo>
                    <a:pt x="1813" y="2301"/>
                    <a:pt x="4282" y="1193"/>
                    <a:pt x="6287" y="593"/>
                  </a:cubicBezTo>
                  <a:cubicBezTo>
                    <a:pt x="8293" y="-7"/>
                    <a:pt x="9836" y="-99"/>
                    <a:pt x="11224" y="86"/>
                  </a:cubicBezTo>
                  <a:cubicBezTo>
                    <a:pt x="12613" y="270"/>
                    <a:pt x="13847" y="732"/>
                    <a:pt x="14773" y="1839"/>
                  </a:cubicBezTo>
                  <a:cubicBezTo>
                    <a:pt x="15699" y="2947"/>
                    <a:pt x="16316" y="4701"/>
                    <a:pt x="16470" y="5855"/>
                  </a:cubicBezTo>
                  <a:cubicBezTo>
                    <a:pt x="16624" y="7009"/>
                    <a:pt x="16316" y="7563"/>
                    <a:pt x="15699" y="8024"/>
                  </a:cubicBezTo>
                  <a:cubicBezTo>
                    <a:pt x="15082" y="8486"/>
                    <a:pt x="14156" y="8855"/>
                    <a:pt x="14310" y="9224"/>
                  </a:cubicBezTo>
                  <a:cubicBezTo>
                    <a:pt x="14464" y="9593"/>
                    <a:pt x="15699" y="9963"/>
                    <a:pt x="16933" y="10286"/>
                  </a:cubicBezTo>
                  <a:cubicBezTo>
                    <a:pt x="18167" y="10609"/>
                    <a:pt x="19402" y="10886"/>
                    <a:pt x="20173" y="11301"/>
                  </a:cubicBezTo>
                  <a:cubicBezTo>
                    <a:pt x="20944" y="11716"/>
                    <a:pt x="21253" y="12270"/>
                    <a:pt x="20790" y="12732"/>
                  </a:cubicBezTo>
                  <a:cubicBezTo>
                    <a:pt x="20327" y="13193"/>
                    <a:pt x="19093" y="13563"/>
                    <a:pt x="17704" y="13655"/>
                  </a:cubicBezTo>
                  <a:cubicBezTo>
                    <a:pt x="16316" y="13747"/>
                    <a:pt x="14773" y="13563"/>
                    <a:pt x="13230" y="1337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7" name="Line"/>
            <p:cNvSpPr/>
            <p:nvPr/>
          </p:nvSpPr>
          <p:spPr>
            <a:xfrm>
              <a:off x="3651856" y="3674533"/>
              <a:ext cx="50601" cy="748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860" h="21211" fill="norm" stroke="1" extrusionOk="0">
                  <a:moveTo>
                    <a:pt x="12940" y="0"/>
                  </a:moveTo>
                  <a:cubicBezTo>
                    <a:pt x="9617" y="1800"/>
                    <a:pt x="6294" y="3600"/>
                    <a:pt x="3802" y="6000"/>
                  </a:cubicBezTo>
                  <a:cubicBezTo>
                    <a:pt x="1310" y="8400"/>
                    <a:pt x="-352" y="11400"/>
                    <a:pt x="63" y="14100"/>
                  </a:cubicBezTo>
                  <a:cubicBezTo>
                    <a:pt x="479" y="16800"/>
                    <a:pt x="2971" y="19200"/>
                    <a:pt x="6294" y="20400"/>
                  </a:cubicBezTo>
                  <a:cubicBezTo>
                    <a:pt x="9617" y="21600"/>
                    <a:pt x="13771" y="21600"/>
                    <a:pt x="16679" y="19500"/>
                  </a:cubicBezTo>
                  <a:cubicBezTo>
                    <a:pt x="19586" y="17400"/>
                    <a:pt x="21248" y="13200"/>
                    <a:pt x="18340" y="9600"/>
                  </a:cubicBezTo>
                  <a:cubicBezTo>
                    <a:pt x="15433" y="6000"/>
                    <a:pt x="7956" y="3000"/>
                    <a:pt x="479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8" name="Line"/>
            <p:cNvSpPr/>
            <p:nvPr/>
          </p:nvSpPr>
          <p:spPr>
            <a:xfrm>
              <a:off x="3437176" y="3189816"/>
              <a:ext cx="127001" cy="198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60" y="18383"/>
                    <a:pt x="4320" y="15166"/>
                    <a:pt x="6480" y="11949"/>
                  </a:cubicBezTo>
                  <a:cubicBezTo>
                    <a:pt x="8640" y="8732"/>
                    <a:pt x="10800" y="5515"/>
                    <a:pt x="12420" y="3332"/>
                  </a:cubicBezTo>
                  <a:cubicBezTo>
                    <a:pt x="14040" y="1149"/>
                    <a:pt x="15120" y="0"/>
                    <a:pt x="15840" y="0"/>
                  </a:cubicBezTo>
                  <a:cubicBezTo>
                    <a:pt x="16560" y="0"/>
                    <a:pt x="16920" y="1149"/>
                    <a:pt x="17820" y="3562"/>
                  </a:cubicBezTo>
                  <a:cubicBezTo>
                    <a:pt x="18720" y="5974"/>
                    <a:pt x="20160" y="9651"/>
                    <a:pt x="21600" y="1332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9" name="Line"/>
            <p:cNvSpPr/>
            <p:nvPr/>
          </p:nvSpPr>
          <p:spPr>
            <a:xfrm>
              <a:off x="3951526" y="3553883"/>
              <a:ext cx="1714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0" name="Line"/>
            <p:cNvSpPr/>
            <p:nvPr/>
          </p:nvSpPr>
          <p:spPr>
            <a:xfrm>
              <a:off x="4059476" y="3503083"/>
              <a:ext cx="1905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1" name="Line"/>
            <p:cNvSpPr/>
            <p:nvPr/>
          </p:nvSpPr>
          <p:spPr>
            <a:xfrm>
              <a:off x="4199176" y="3322856"/>
              <a:ext cx="115652" cy="6056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5" h="21536" fill="norm" stroke="1" extrusionOk="0">
                  <a:moveTo>
                    <a:pt x="0" y="21536"/>
                  </a:moveTo>
                  <a:cubicBezTo>
                    <a:pt x="0" y="18225"/>
                    <a:pt x="0" y="14913"/>
                    <a:pt x="193" y="12015"/>
                  </a:cubicBezTo>
                  <a:cubicBezTo>
                    <a:pt x="386" y="9118"/>
                    <a:pt x="771" y="6634"/>
                    <a:pt x="1350" y="4866"/>
                  </a:cubicBezTo>
                  <a:cubicBezTo>
                    <a:pt x="1929" y="3097"/>
                    <a:pt x="2700" y="2043"/>
                    <a:pt x="3857" y="1291"/>
                  </a:cubicBezTo>
                  <a:cubicBezTo>
                    <a:pt x="5014" y="538"/>
                    <a:pt x="6557" y="87"/>
                    <a:pt x="7907" y="11"/>
                  </a:cubicBezTo>
                  <a:cubicBezTo>
                    <a:pt x="9257" y="-64"/>
                    <a:pt x="10414" y="237"/>
                    <a:pt x="11957" y="1178"/>
                  </a:cubicBezTo>
                  <a:cubicBezTo>
                    <a:pt x="13500" y="2119"/>
                    <a:pt x="15429" y="3699"/>
                    <a:pt x="16586" y="4677"/>
                  </a:cubicBezTo>
                  <a:cubicBezTo>
                    <a:pt x="17743" y="5656"/>
                    <a:pt x="18129" y="6032"/>
                    <a:pt x="17743" y="6371"/>
                  </a:cubicBezTo>
                  <a:cubicBezTo>
                    <a:pt x="17357" y="6710"/>
                    <a:pt x="16200" y="7011"/>
                    <a:pt x="16586" y="7425"/>
                  </a:cubicBezTo>
                  <a:cubicBezTo>
                    <a:pt x="16971" y="7838"/>
                    <a:pt x="18900" y="8365"/>
                    <a:pt x="20057" y="8892"/>
                  </a:cubicBezTo>
                  <a:cubicBezTo>
                    <a:pt x="21214" y="9419"/>
                    <a:pt x="21600" y="9946"/>
                    <a:pt x="20057" y="10397"/>
                  </a:cubicBezTo>
                  <a:cubicBezTo>
                    <a:pt x="18514" y="10849"/>
                    <a:pt x="15043" y="11225"/>
                    <a:pt x="12343" y="11413"/>
                  </a:cubicBezTo>
                  <a:cubicBezTo>
                    <a:pt x="9643" y="11602"/>
                    <a:pt x="7714" y="11602"/>
                    <a:pt x="6364" y="11526"/>
                  </a:cubicBezTo>
                  <a:cubicBezTo>
                    <a:pt x="5014" y="11451"/>
                    <a:pt x="4243" y="11300"/>
                    <a:pt x="3471" y="1115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2" name="Line"/>
            <p:cNvSpPr/>
            <p:nvPr/>
          </p:nvSpPr>
          <p:spPr>
            <a:xfrm>
              <a:off x="4408726" y="3579283"/>
              <a:ext cx="254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3" name="Line"/>
            <p:cNvSpPr/>
            <p:nvPr/>
          </p:nvSpPr>
          <p:spPr>
            <a:xfrm>
              <a:off x="4180126" y="3172861"/>
              <a:ext cx="120651" cy="1397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1" fill="norm" stroke="1" extrusionOk="0">
                  <a:moveTo>
                    <a:pt x="0" y="21281"/>
                  </a:moveTo>
                  <a:cubicBezTo>
                    <a:pt x="2274" y="15800"/>
                    <a:pt x="4547" y="10320"/>
                    <a:pt x="6442" y="6935"/>
                  </a:cubicBezTo>
                  <a:cubicBezTo>
                    <a:pt x="8337" y="3550"/>
                    <a:pt x="9853" y="2260"/>
                    <a:pt x="11747" y="1293"/>
                  </a:cubicBezTo>
                  <a:cubicBezTo>
                    <a:pt x="13642" y="326"/>
                    <a:pt x="15916" y="-319"/>
                    <a:pt x="17242" y="165"/>
                  </a:cubicBezTo>
                  <a:cubicBezTo>
                    <a:pt x="18568" y="648"/>
                    <a:pt x="18947" y="2260"/>
                    <a:pt x="19516" y="4839"/>
                  </a:cubicBezTo>
                  <a:cubicBezTo>
                    <a:pt x="20084" y="7418"/>
                    <a:pt x="20842" y="10965"/>
                    <a:pt x="21600" y="1451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4" name="Line"/>
            <p:cNvSpPr/>
            <p:nvPr/>
          </p:nvSpPr>
          <p:spPr>
            <a:xfrm>
              <a:off x="4599226" y="3325283"/>
              <a:ext cx="190501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200" y="1872"/>
                    <a:pt x="2400" y="3744"/>
                    <a:pt x="5160" y="6552"/>
                  </a:cubicBezTo>
                  <a:cubicBezTo>
                    <a:pt x="7920" y="9360"/>
                    <a:pt x="12240" y="13104"/>
                    <a:pt x="15240" y="15768"/>
                  </a:cubicBezTo>
                  <a:cubicBezTo>
                    <a:pt x="18240" y="18432"/>
                    <a:pt x="19920" y="2001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5" name="Line"/>
            <p:cNvSpPr/>
            <p:nvPr/>
          </p:nvSpPr>
          <p:spPr>
            <a:xfrm>
              <a:off x="4611926" y="3331633"/>
              <a:ext cx="171451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267" y="0"/>
                    <a:pt x="18933" y="0"/>
                    <a:pt x="17333" y="745"/>
                  </a:cubicBezTo>
                  <a:cubicBezTo>
                    <a:pt x="15733" y="1490"/>
                    <a:pt x="13867" y="2979"/>
                    <a:pt x="11733" y="5772"/>
                  </a:cubicBezTo>
                  <a:cubicBezTo>
                    <a:pt x="9600" y="8566"/>
                    <a:pt x="7200" y="12662"/>
                    <a:pt x="5200" y="15517"/>
                  </a:cubicBezTo>
                  <a:cubicBezTo>
                    <a:pt x="3200" y="18372"/>
                    <a:pt x="1600" y="1998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6" name="Line"/>
            <p:cNvSpPr/>
            <p:nvPr/>
          </p:nvSpPr>
          <p:spPr>
            <a:xfrm>
              <a:off x="4846876" y="3636433"/>
              <a:ext cx="63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7" name="Line"/>
            <p:cNvSpPr/>
            <p:nvPr/>
          </p:nvSpPr>
          <p:spPr>
            <a:xfrm>
              <a:off x="4848993" y="3500966"/>
              <a:ext cx="54599" cy="430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6" h="19990" fill="norm" stroke="1" extrusionOk="0">
                  <a:moveTo>
                    <a:pt x="6400" y="3927"/>
                  </a:moveTo>
                  <a:cubicBezTo>
                    <a:pt x="3200" y="6873"/>
                    <a:pt x="0" y="9818"/>
                    <a:pt x="0" y="12763"/>
                  </a:cubicBezTo>
                  <a:cubicBezTo>
                    <a:pt x="0" y="15709"/>
                    <a:pt x="3200" y="18654"/>
                    <a:pt x="6800" y="19636"/>
                  </a:cubicBezTo>
                  <a:cubicBezTo>
                    <a:pt x="10400" y="20618"/>
                    <a:pt x="14400" y="19636"/>
                    <a:pt x="17200" y="15709"/>
                  </a:cubicBezTo>
                  <a:cubicBezTo>
                    <a:pt x="20000" y="11782"/>
                    <a:pt x="21600" y="4909"/>
                    <a:pt x="20000" y="1963"/>
                  </a:cubicBezTo>
                  <a:cubicBezTo>
                    <a:pt x="18400" y="-982"/>
                    <a:pt x="13600" y="0"/>
                    <a:pt x="8800" y="98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8" name="Line"/>
            <p:cNvSpPr/>
            <p:nvPr/>
          </p:nvSpPr>
          <p:spPr>
            <a:xfrm>
              <a:off x="5367576" y="3509433"/>
              <a:ext cx="1524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9" name="Line"/>
            <p:cNvSpPr/>
            <p:nvPr/>
          </p:nvSpPr>
          <p:spPr>
            <a:xfrm>
              <a:off x="5380276" y="3649133"/>
              <a:ext cx="133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0" name="Line"/>
            <p:cNvSpPr/>
            <p:nvPr/>
          </p:nvSpPr>
          <p:spPr>
            <a:xfrm>
              <a:off x="5940522" y="3326735"/>
              <a:ext cx="258905" cy="3697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0" h="21438" fill="norm" stroke="1" extrusionOk="0">
                  <a:moveTo>
                    <a:pt x="21480" y="1389"/>
                  </a:moveTo>
                  <a:cubicBezTo>
                    <a:pt x="20953" y="898"/>
                    <a:pt x="20426" y="407"/>
                    <a:pt x="19197" y="161"/>
                  </a:cubicBezTo>
                  <a:cubicBezTo>
                    <a:pt x="17968" y="-84"/>
                    <a:pt x="16036" y="-84"/>
                    <a:pt x="14104" y="407"/>
                  </a:cubicBezTo>
                  <a:cubicBezTo>
                    <a:pt x="12173" y="898"/>
                    <a:pt x="10241" y="1880"/>
                    <a:pt x="8397" y="3721"/>
                  </a:cubicBezTo>
                  <a:cubicBezTo>
                    <a:pt x="6553" y="5561"/>
                    <a:pt x="4797" y="8261"/>
                    <a:pt x="3392" y="10961"/>
                  </a:cubicBezTo>
                  <a:cubicBezTo>
                    <a:pt x="1987" y="13661"/>
                    <a:pt x="934" y="16361"/>
                    <a:pt x="407" y="18080"/>
                  </a:cubicBezTo>
                  <a:cubicBezTo>
                    <a:pt x="-120" y="19798"/>
                    <a:pt x="-120" y="20534"/>
                    <a:pt x="319" y="20964"/>
                  </a:cubicBezTo>
                  <a:cubicBezTo>
                    <a:pt x="758" y="21393"/>
                    <a:pt x="1636" y="21516"/>
                    <a:pt x="4007" y="21393"/>
                  </a:cubicBezTo>
                  <a:cubicBezTo>
                    <a:pt x="6378" y="21271"/>
                    <a:pt x="10241" y="20902"/>
                    <a:pt x="12612" y="20596"/>
                  </a:cubicBezTo>
                  <a:cubicBezTo>
                    <a:pt x="14982" y="20289"/>
                    <a:pt x="15860" y="20043"/>
                    <a:pt x="16739" y="1979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1" name="Line"/>
            <p:cNvSpPr/>
            <p:nvPr/>
          </p:nvSpPr>
          <p:spPr>
            <a:xfrm>
              <a:off x="5970826" y="3541183"/>
              <a:ext cx="1587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2" name="Line"/>
            <p:cNvSpPr/>
            <p:nvPr/>
          </p:nvSpPr>
          <p:spPr>
            <a:xfrm>
              <a:off x="6251234" y="3346064"/>
              <a:ext cx="240293" cy="3657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452" fill="norm" stroke="1" extrusionOk="0">
                  <a:moveTo>
                    <a:pt x="21510" y="1388"/>
                  </a:moveTo>
                  <a:cubicBezTo>
                    <a:pt x="17721" y="767"/>
                    <a:pt x="13931" y="146"/>
                    <a:pt x="11657" y="22"/>
                  </a:cubicBezTo>
                  <a:cubicBezTo>
                    <a:pt x="9384" y="-102"/>
                    <a:pt x="8626" y="270"/>
                    <a:pt x="7963" y="1512"/>
                  </a:cubicBezTo>
                  <a:cubicBezTo>
                    <a:pt x="7299" y="2753"/>
                    <a:pt x="6731" y="4864"/>
                    <a:pt x="5689" y="7657"/>
                  </a:cubicBezTo>
                  <a:cubicBezTo>
                    <a:pt x="4647" y="10450"/>
                    <a:pt x="3131" y="13926"/>
                    <a:pt x="2089" y="16036"/>
                  </a:cubicBezTo>
                  <a:cubicBezTo>
                    <a:pt x="1047" y="18146"/>
                    <a:pt x="478" y="18891"/>
                    <a:pt x="194" y="19574"/>
                  </a:cubicBezTo>
                  <a:cubicBezTo>
                    <a:pt x="-90" y="20257"/>
                    <a:pt x="-90" y="20877"/>
                    <a:pt x="384" y="21188"/>
                  </a:cubicBezTo>
                  <a:cubicBezTo>
                    <a:pt x="857" y="21498"/>
                    <a:pt x="1805" y="21498"/>
                    <a:pt x="3321" y="21374"/>
                  </a:cubicBezTo>
                  <a:cubicBezTo>
                    <a:pt x="4836" y="21250"/>
                    <a:pt x="6921" y="21001"/>
                    <a:pt x="9005" y="2075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3" name="Line"/>
            <p:cNvSpPr/>
            <p:nvPr/>
          </p:nvSpPr>
          <p:spPr>
            <a:xfrm>
              <a:off x="6548676" y="3382433"/>
              <a:ext cx="13335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86" y="1385"/>
                    <a:pt x="6171" y="2769"/>
                    <a:pt x="9771" y="6369"/>
                  </a:cubicBezTo>
                  <a:cubicBezTo>
                    <a:pt x="13371" y="9969"/>
                    <a:pt x="17486" y="1578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4" name="Line"/>
            <p:cNvSpPr/>
            <p:nvPr/>
          </p:nvSpPr>
          <p:spPr>
            <a:xfrm>
              <a:off x="6637576" y="3401483"/>
              <a:ext cx="95251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320" y="3462"/>
                    <a:pt x="11040" y="6923"/>
                    <a:pt x="7440" y="10523"/>
                  </a:cubicBezTo>
                  <a:cubicBezTo>
                    <a:pt x="3840" y="14123"/>
                    <a:pt x="1920" y="1786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5" name="Line"/>
            <p:cNvSpPr/>
            <p:nvPr/>
          </p:nvSpPr>
          <p:spPr>
            <a:xfrm>
              <a:off x="6725253" y="3687233"/>
              <a:ext cx="13924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20297" y="0"/>
                  </a:moveTo>
                  <a:cubicBezTo>
                    <a:pt x="11040" y="3200"/>
                    <a:pt x="1783" y="6400"/>
                    <a:pt x="240" y="10000"/>
                  </a:cubicBezTo>
                  <a:cubicBezTo>
                    <a:pt x="-1303" y="13600"/>
                    <a:pt x="4868" y="17600"/>
                    <a:pt x="1104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6" name="Line"/>
            <p:cNvSpPr/>
            <p:nvPr/>
          </p:nvSpPr>
          <p:spPr>
            <a:xfrm>
              <a:off x="6730624" y="3534833"/>
              <a:ext cx="68220" cy="677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75" h="21600" fill="norm" stroke="1" extrusionOk="0">
                  <a:moveTo>
                    <a:pt x="8284" y="8100"/>
                  </a:moveTo>
                  <a:cubicBezTo>
                    <a:pt x="5108" y="8775"/>
                    <a:pt x="1931" y="9450"/>
                    <a:pt x="661" y="11475"/>
                  </a:cubicBezTo>
                  <a:cubicBezTo>
                    <a:pt x="-610" y="13500"/>
                    <a:pt x="25" y="16875"/>
                    <a:pt x="1931" y="18900"/>
                  </a:cubicBezTo>
                  <a:cubicBezTo>
                    <a:pt x="3837" y="20925"/>
                    <a:pt x="7014" y="21600"/>
                    <a:pt x="10190" y="21600"/>
                  </a:cubicBezTo>
                  <a:cubicBezTo>
                    <a:pt x="13366" y="21600"/>
                    <a:pt x="16543" y="20925"/>
                    <a:pt x="18449" y="18900"/>
                  </a:cubicBezTo>
                  <a:cubicBezTo>
                    <a:pt x="20355" y="16875"/>
                    <a:pt x="20990" y="13500"/>
                    <a:pt x="20037" y="10125"/>
                  </a:cubicBezTo>
                  <a:cubicBezTo>
                    <a:pt x="19084" y="6750"/>
                    <a:pt x="16543" y="3375"/>
                    <a:pt x="14002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7" name="Line"/>
            <p:cNvSpPr/>
            <p:nvPr/>
          </p:nvSpPr>
          <p:spPr>
            <a:xfrm>
              <a:off x="6879405" y="3329370"/>
              <a:ext cx="56622" cy="522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1418" fill="norm" stroke="1" extrusionOk="0">
                  <a:moveTo>
                    <a:pt x="21400" y="92"/>
                  </a:moveTo>
                  <a:cubicBezTo>
                    <a:pt x="17400" y="6"/>
                    <a:pt x="13400" y="-81"/>
                    <a:pt x="11000" y="136"/>
                  </a:cubicBezTo>
                  <a:cubicBezTo>
                    <a:pt x="8600" y="353"/>
                    <a:pt x="7800" y="873"/>
                    <a:pt x="7000" y="2608"/>
                  </a:cubicBezTo>
                  <a:cubicBezTo>
                    <a:pt x="6200" y="4343"/>
                    <a:pt x="5400" y="7292"/>
                    <a:pt x="4200" y="10415"/>
                  </a:cubicBezTo>
                  <a:cubicBezTo>
                    <a:pt x="3000" y="13538"/>
                    <a:pt x="1400" y="16835"/>
                    <a:pt x="600" y="18743"/>
                  </a:cubicBezTo>
                  <a:cubicBezTo>
                    <a:pt x="-200" y="20652"/>
                    <a:pt x="-200" y="21172"/>
                    <a:pt x="600" y="21346"/>
                  </a:cubicBezTo>
                  <a:cubicBezTo>
                    <a:pt x="1400" y="21519"/>
                    <a:pt x="3000" y="21346"/>
                    <a:pt x="4600" y="2117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8" name="Line"/>
            <p:cNvSpPr/>
            <p:nvPr/>
          </p:nvSpPr>
          <p:spPr>
            <a:xfrm>
              <a:off x="7018576" y="3496733"/>
              <a:ext cx="13970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82" y="4086"/>
                    <a:pt x="9164" y="8173"/>
                    <a:pt x="12764" y="11773"/>
                  </a:cubicBezTo>
                  <a:cubicBezTo>
                    <a:pt x="16364" y="15373"/>
                    <a:pt x="18982" y="1848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9" name="Line"/>
            <p:cNvSpPr/>
            <p:nvPr/>
          </p:nvSpPr>
          <p:spPr>
            <a:xfrm>
              <a:off x="7043976" y="3472283"/>
              <a:ext cx="165101" cy="31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4" fill="norm" stroke="1" extrusionOk="0">
                  <a:moveTo>
                    <a:pt x="21600" y="1256"/>
                  </a:moveTo>
                  <a:cubicBezTo>
                    <a:pt x="20769" y="669"/>
                    <a:pt x="19938" y="81"/>
                    <a:pt x="18831" y="7"/>
                  </a:cubicBezTo>
                  <a:cubicBezTo>
                    <a:pt x="17723" y="-66"/>
                    <a:pt x="16338" y="375"/>
                    <a:pt x="13846" y="2432"/>
                  </a:cubicBezTo>
                  <a:cubicBezTo>
                    <a:pt x="11354" y="4489"/>
                    <a:pt x="7754" y="8163"/>
                    <a:pt x="5262" y="11616"/>
                  </a:cubicBezTo>
                  <a:cubicBezTo>
                    <a:pt x="2769" y="15069"/>
                    <a:pt x="1385" y="18301"/>
                    <a:pt x="0" y="2153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0" name="Line"/>
            <p:cNvSpPr/>
            <p:nvPr/>
          </p:nvSpPr>
          <p:spPr>
            <a:xfrm>
              <a:off x="7201503" y="3680883"/>
              <a:ext cx="13924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11040" y="0"/>
                  </a:moveTo>
                  <a:cubicBezTo>
                    <a:pt x="4868" y="4320"/>
                    <a:pt x="-1303" y="8640"/>
                    <a:pt x="240" y="12240"/>
                  </a:cubicBezTo>
                  <a:cubicBezTo>
                    <a:pt x="1783" y="15840"/>
                    <a:pt x="11040" y="18720"/>
                    <a:pt x="20297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1" name="Line"/>
            <p:cNvSpPr/>
            <p:nvPr/>
          </p:nvSpPr>
          <p:spPr>
            <a:xfrm>
              <a:off x="7272576" y="3566583"/>
              <a:ext cx="19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2" name="Line"/>
            <p:cNvSpPr/>
            <p:nvPr/>
          </p:nvSpPr>
          <p:spPr>
            <a:xfrm>
              <a:off x="7221776" y="3386372"/>
              <a:ext cx="193766" cy="4342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510" fill="norm" stroke="1" extrusionOk="0">
                  <a:moveTo>
                    <a:pt x="12678" y="1063"/>
                  </a:moveTo>
                  <a:cubicBezTo>
                    <a:pt x="13383" y="644"/>
                    <a:pt x="14087" y="225"/>
                    <a:pt x="15143" y="67"/>
                  </a:cubicBezTo>
                  <a:cubicBezTo>
                    <a:pt x="16200" y="-90"/>
                    <a:pt x="17609" y="15"/>
                    <a:pt x="18900" y="539"/>
                  </a:cubicBezTo>
                  <a:cubicBezTo>
                    <a:pt x="20191" y="1063"/>
                    <a:pt x="21365" y="2007"/>
                    <a:pt x="21483" y="3894"/>
                  </a:cubicBezTo>
                  <a:cubicBezTo>
                    <a:pt x="21600" y="5782"/>
                    <a:pt x="20661" y="8613"/>
                    <a:pt x="19722" y="11339"/>
                  </a:cubicBezTo>
                  <a:cubicBezTo>
                    <a:pt x="18783" y="14065"/>
                    <a:pt x="17843" y="16687"/>
                    <a:pt x="17374" y="18260"/>
                  </a:cubicBezTo>
                  <a:cubicBezTo>
                    <a:pt x="16904" y="19832"/>
                    <a:pt x="16904" y="20357"/>
                    <a:pt x="15378" y="20776"/>
                  </a:cubicBezTo>
                  <a:cubicBezTo>
                    <a:pt x="13852" y="21195"/>
                    <a:pt x="10800" y="21510"/>
                    <a:pt x="7983" y="21510"/>
                  </a:cubicBezTo>
                  <a:cubicBezTo>
                    <a:pt x="5165" y="21510"/>
                    <a:pt x="2583" y="21195"/>
                    <a:pt x="0" y="2088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3" name="Line"/>
            <p:cNvSpPr/>
            <p:nvPr/>
          </p:nvSpPr>
          <p:spPr>
            <a:xfrm>
              <a:off x="6434376" y="2871205"/>
              <a:ext cx="336551" cy="3143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1" fill="norm" stroke="1" extrusionOk="0">
                  <a:moveTo>
                    <a:pt x="0" y="21531"/>
                  </a:moveTo>
                  <a:cubicBezTo>
                    <a:pt x="1902" y="18342"/>
                    <a:pt x="3804" y="15152"/>
                    <a:pt x="5706" y="11891"/>
                  </a:cubicBezTo>
                  <a:cubicBezTo>
                    <a:pt x="7608" y="8629"/>
                    <a:pt x="9509" y="5295"/>
                    <a:pt x="11004" y="3120"/>
                  </a:cubicBezTo>
                  <a:cubicBezTo>
                    <a:pt x="12498" y="946"/>
                    <a:pt x="13585" y="-69"/>
                    <a:pt x="14264" y="3"/>
                  </a:cubicBezTo>
                  <a:cubicBezTo>
                    <a:pt x="14943" y="76"/>
                    <a:pt x="15215" y="1236"/>
                    <a:pt x="15691" y="3773"/>
                  </a:cubicBezTo>
                  <a:cubicBezTo>
                    <a:pt x="16166" y="6310"/>
                    <a:pt x="16845" y="10224"/>
                    <a:pt x="17864" y="13195"/>
                  </a:cubicBezTo>
                  <a:cubicBezTo>
                    <a:pt x="18883" y="16167"/>
                    <a:pt x="20242" y="18197"/>
                    <a:pt x="21600" y="2022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4" name="Line"/>
            <p:cNvSpPr/>
            <p:nvPr/>
          </p:nvSpPr>
          <p:spPr>
            <a:xfrm>
              <a:off x="7831376" y="3572933"/>
              <a:ext cx="1841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5" name="Line"/>
            <p:cNvSpPr/>
            <p:nvPr/>
          </p:nvSpPr>
          <p:spPr>
            <a:xfrm>
              <a:off x="7831376" y="3687233"/>
              <a:ext cx="1333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6" name="Line"/>
            <p:cNvSpPr/>
            <p:nvPr/>
          </p:nvSpPr>
          <p:spPr>
            <a:xfrm>
              <a:off x="8352076" y="3401483"/>
              <a:ext cx="12700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5700"/>
                    <a:pt x="10800" y="11400"/>
                    <a:pt x="14400" y="15000"/>
                  </a:cubicBezTo>
                  <a:cubicBezTo>
                    <a:pt x="18000" y="18600"/>
                    <a:pt x="19800" y="201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7" name="Line"/>
            <p:cNvSpPr/>
            <p:nvPr/>
          </p:nvSpPr>
          <p:spPr>
            <a:xfrm>
              <a:off x="8377476" y="3420533"/>
              <a:ext cx="196851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77" y="379"/>
                    <a:pt x="16955" y="758"/>
                    <a:pt x="13819" y="2463"/>
                  </a:cubicBezTo>
                  <a:cubicBezTo>
                    <a:pt x="10684" y="4168"/>
                    <a:pt x="6735" y="7200"/>
                    <a:pt x="4297" y="10611"/>
                  </a:cubicBezTo>
                  <a:cubicBezTo>
                    <a:pt x="1858" y="14021"/>
                    <a:pt x="929" y="1781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8" name="Line"/>
            <p:cNvSpPr/>
            <p:nvPr/>
          </p:nvSpPr>
          <p:spPr>
            <a:xfrm>
              <a:off x="8498126" y="3750733"/>
              <a:ext cx="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9" name="Shape"/>
            <p:cNvSpPr/>
            <p:nvPr/>
          </p:nvSpPr>
          <p:spPr>
            <a:xfrm>
              <a:off x="8489574" y="3630083"/>
              <a:ext cx="90609" cy="378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7" h="21450" fill="norm" stroke="1" extrusionOk="0">
                  <a:moveTo>
                    <a:pt x="7699" y="0"/>
                  </a:moveTo>
                  <a:cubicBezTo>
                    <a:pt x="5299" y="0"/>
                    <a:pt x="2899" y="0"/>
                    <a:pt x="1459" y="3000"/>
                  </a:cubicBezTo>
                  <a:cubicBezTo>
                    <a:pt x="19" y="6000"/>
                    <a:pt x="-461" y="12000"/>
                    <a:pt x="499" y="15600"/>
                  </a:cubicBezTo>
                  <a:cubicBezTo>
                    <a:pt x="1459" y="19200"/>
                    <a:pt x="3859" y="20400"/>
                    <a:pt x="6259" y="21000"/>
                  </a:cubicBezTo>
                  <a:cubicBezTo>
                    <a:pt x="8659" y="21600"/>
                    <a:pt x="11059" y="21600"/>
                    <a:pt x="13699" y="21000"/>
                  </a:cubicBezTo>
                  <a:cubicBezTo>
                    <a:pt x="16339" y="20400"/>
                    <a:pt x="19219" y="19200"/>
                    <a:pt x="20179" y="15600"/>
                  </a:cubicBezTo>
                  <a:cubicBezTo>
                    <a:pt x="21139" y="12000"/>
                    <a:pt x="20179" y="6000"/>
                    <a:pt x="17779" y="3000"/>
                  </a:cubicBezTo>
                  <a:cubicBezTo>
                    <a:pt x="15379" y="0"/>
                    <a:pt x="11539" y="0"/>
                    <a:pt x="7699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0" name="Line"/>
            <p:cNvSpPr/>
            <p:nvPr/>
          </p:nvSpPr>
          <p:spPr>
            <a:xfrm>
              <a:off x="8333026" y="3149207"/>
              <a:ext cx="209551" cy="1506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6" fill="norm" stroke="1" extrusionOk="0">
                  <a:moveTo>
                    <a:pt x="0" y="16856"/>
                  </a:moveTo>
                  <a:cubicBezTo>
                    <a:pt x="1091" y="17156"/>
                    <a:pt x="2182" y="17456"/>
                    <a:pt x="3055" y="16856"/>
                  </a:cubicBezTo>
                  <a:cubicBezTo>
                    <a:pt x="3927" y="16256"/>
                    <a:pt x="4582" y="14756"/>
                    <a:pt x="6109" y="12056"/>
                  </a:cubicBezTo>
                  <a:cubicBezTo>
                    <a:pt x="7636" y="9356"/>
                    <a:pt x="10036" y="5456"/>
                    <a:pt x="11782" y="3056"/>
                  </a:cubicBezTo>
                  <a:cubicBezTo>
                    <a:pt x="13527" y="656"/>
                    <a:pt x="14618" y="-244"/>
                    <a:pt x="15382" y="56"/>
                  </a:cubicBezTo>
                  <a:cubicBezTo>
                    <a:pt x="16145" y="356"/>
                    <a:pt x="16582" y="1856"/>
                    <a:pt x="17564" y="5606"/>
                  </a:cubicBezTo>
                  <a:cubicBezTo>
                    <a:pt x="18545" y="9356"/>
                    <a:pt x="20073" y="15356"/>
                    <a:pt x="21600" y="2135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1" name="Line"/>
            <p:cNvSpPr/>
            <p:nvPr/>
          </p:nvSpPr>
          <p:spPr>
            <a:xfrm>
              <a:off x="3062526" y="4595283"/>
              <a:ext cx="196851" cy="1795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3" fill="norm" stroke="1" extrusionOk="0">
                  <a:moveTo>
                    <a:pt x="0" y="0"/>
                  </a:moveTo>
                  <a:cubicBezTo>
                    <a:pt x="3716" y="4521"/>
                    <a:pt x="7432" y="9042"/>
                    <a:pt x="10219" y="12684"/>
                  </a:cubicBezTo>
                  <a:cubicBezTo>
                    <a:pt x="13006" y="16326"/>
                    <a:pt x="14865" y="19088"/>
                    <a:pt x="16606" y="20344"/>
                  </a:cubicBezTo>
                  <a:cubicBezTo>
                    <a:pt x="18348" y="21600"/>
                    <a:pt x="19974" y="21349"/>
                    <a:pt x="21600" y="2109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2" name="Line"/>
            <p:cNvSpPr/>
            <p:nvPr/>
          </p:nvSpPr>
          <p:spPr>
            <a:xfrm>
              <a:off x="3170476" y="4544483"/>
              <a:ext cx="146051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157" y="1670"/>
                    <a:pt x="14713" y="3339"/>
                    <a:pt x="11426" y="5896"/>
                  </a:cubicBezTo>
                  <a:cubicBezTo>
                    <a:pt x="8139" y="8452"/>
                    <a:pt x="5009" y="11896"/>
                    <a:pt x="3130" y="14661"/>
                  </a:cubicBezTo>
                  <a:cubicBezTo>
                    <a:pt x="1252" y="17426"/>
                    <a:pt x="626" y="1951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3" name="Line"/>
            <p:cNvSpPr/>
            <p:nvPr/>
          </p:nvSpPr>
          <p:spPr>
            <a:xfrm>
              <a:off x="3329226" y="4900083"/>
              <a:ext cx="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4" name="Line"/>
            <p:cNvSpPr/>
            <p:nvPr/>
          </p:nvSpPr>
          <p:spPr>
            <a:xfrm>
              <a:off x="3341926" y="4801398"/>
              <a:ext cx="61947" cy="5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1" h="20956" fill="norm" stroke="1" extrusionOk="0">
                  <a:moveTo>
                    <a:pt x="8640" y="8195"/>
                  </a:moveTo>
                  <a:cubicBezTo>
                    <a:pt x="5760" y="10509"/>
                    <a:pt x="2880" y="12823"/>
                    <a:pt x="2520" y="15523"/>
                  </a:cubicBezTo>
                  <a:cubicBezTo>
                    <a:pt x="2160" y="18223"/>
                    <a:pt x="4320" y="21309"/>
                    <a:pt x="7920" y="20923"/>
                  </a:cubicBezTo>
                  <a:cubicBezTo>
                    <a:pt x="11520" y="20538"/>
                    <a:pt x="16560" y="16680"/>
                    <a:pt x="19080" y="12823"/>
                  </a:cubicBezTo>
                  <a:cubicBezTo>
                    <a:pt x="21600" y="8966"/>
                    <a:pt x="21600" y="5109"/>
                    <a:pt x="19800" y="2795"/>
                  </a:cubicBezTo>
                  <a:cubicBezTo>
                    <a:pt x="18000" y="480"/>
                    <a:pt x="14400" y="-291"/>
                    <a:pt x="10800" y="95"/>
                  </a:cubicBezTo>
                  <a:cubicBezTo>
                    <a:pt x="7200" y="480"/>
                    <a:pt x="3600" y="2023"/>
                    <a:pt x="0" y="356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5" name="Line"/>
            <p:cNvSpPr/>
            <p:nvPr/>
          </p:nvSpPr>
          <p:spPr>
            <a:xfrm>
              <a:off x="3130571" y="4381111"/>
              <a:ext cx="135156" cy="1379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9" h="21333" fill="norm" stroke="1" extrusionOk="0">
                  <a:moveTo>
                    <a:pt x="284" y="21333"/>
                  </a:moveTo>
                  <a:cubicBezTo>
                    <a:pt x="-49" y="19697"/>
                    <a:pt x="-381" y="18060"/>
                    <a:pt x="1114" y="14788"/>
                  </a:cubicBezTo>
                  <a:cubicBezTo>
                    <a:pt x="2610" y="11515"/>
                    <a:pt x="5933" y="6606"/>
                    <a:pt x="8259" y="3660"/>
                  </a:cubicBezTo>
                  <a:cubicBezTo>
                    <a:pt x="10585" y="715"/>
                    <a:pt x="11914" y="-267"/>
                    <a:pt x="12579" y="60"/>
                  </a:cubicBezTo>
                  <a:cubicBezTo>
                    <a:pt x="13244" y="388"/>
                    <a:pt x="13244" y="2024"/>
                    <a:pt x="14573" y="5460"/>
                  </a:cubicBezTo>
                  <a:cubicBezTo>
                    <a:pt x="15902" y="8897"/>
                    <a:pt x="18561" y="14133"/>
                    <a:pt x="21219" y="1936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6" name="Line"/>
            <p:cNvSpPr/>
            <p:nvPr/>
          </p:nvSpPr>
          <p:spPr>
            <a:xfrm>
              <a:off x="3589576" y="4754033"/>
              <a:ext cx="1905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7" name="Line"/>
            <p:cNvSpPr/>
            <p:nvPr/>
          </p:nvSpPr>
          <p:spPr>
            <a:xfrm>
              <a:off x="3653076" y="4855633"/>
              <a:ext cx="127001" cy="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8" name="Line"/>
            <p:cNvSpPr/>
            <p:nvPr/>
          </p:nvSpPr>
          <p:spPr>
            <a:xfrm>
              <a:off x="3894376" y="4555748"/>
              <a:ext cx="197971" cy="6618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6" h="21509" fill="norm" stroke="1" extrusionOk="0">
                  <a:moveTo>
                    <a:pt x="0" y="21509"/>
                  </a:moveTo>
                  <a:cubicBezTo>
                    <a:pt x="455" y="19033"/>
                    <a:pt x="909" y="16556"/>
                    <a:pt x="1023" y="14011"/>
                  </a:cubicBezTo>
                  <a:cubicBezTo>
                    <a:pt x="1137" y="11466"/>
                    <a:pt x="909" y="8852"/>
                    <a:pt x="1251" y="6719"/>
                  </a:cubicBezTo>
                  <a:cubicBezTo>
                    <a:pt x="1592" y="4587"/>
                    <a:pt x="2501" y="2936"/>
                    <a:pt x="3524" y="1904"/>
                  </a:cubicBezTo>
                  <a:cubicBezTo>
                    <a:pt x="4547" y="872"/>
                    <a:pt x="5684" y="459"/>
                    <a:pt x="6821" y="219"/>
                  </a:cubicBezTo>
                  <a:cubicBezTo>
                    <a:pt x="7958" y="-22"/>
                    <a:pt x="9095" y="-91"/>
                    <a:pt x="10573" y="150"/>
                  </a:cubicBezTo>
                  <a:cubicBezTo>
                    <a:pt x="12051" y="391"/>
                    <a:pt x="13869" y="941"/>
                    <a:pt x="15006" y="1801"/>
                  </a:cubicBezTo>
                  <a:cubicBezTo>
                    <a:pt x="16143" y="2661"/>
                    <a:pt x="16598" y="3830"/>
                    <a:pt x="16484" y="4724"/>
                  </a:cubicBezTo>
                  <a:cubicBezTo>
                    <a:pt x="16371" y="5619"/>
                    <a:pt x="15688" y="6238"/>
                    <a:pt x="14893" y="6685"/>
                  </a:cubicBezTo>
                  <a:cubicBezTo>
                    <a:pt x="14097" y="7132"/>
                    <a:pt x="13187" y="7407"/>
                    <a:pt x="13415" y="7579"/>
                  </a:cubicBezTo>
                  <a:cubicBezTo>
                    <a:pt x="13642" y="7751"/>
                    <a:pt x="15006" y="7820"/>
                    <a:pt x="16257" y="7957"/>
                  </a:cubicBezTo>
                  <a:cubicBezTo>
                    <a:pt x="17507" y="8095"/>
                    <a:pt x="18644" y="8301"/>
                    <a:pt x="19667" y="8714"/>
                  </a:cubicBezTo>
                  <a:cubicBezTo>
                    <a:pt x="20691" y="9127"/>
                    <a:pt x="21600" y="9746"/>
                    <a:pt x="21145" y="10262"/>
                  </a:cubicBezTo>
                  <a:cubicBezTo>
                    <a:pt x="20691" y="10778"/>
                    <a:pt x="18872" y="11191"/>
                    <a:pt x="17394" y="11294"/>
                  </a:cubicBezTo>
                  <a:cubicBezTo>
                    <a:pt x="15916" y="11397"/>
                    <a:pt x="14779" y="11191"/>
                    <a:pt x="13642" y="1098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9" name="Line"/>
            <p:cNvSpPr/>
            <p:nvPr/>
          </p:nvSpPr>
          <p:spPr>
            <a:xfrm>
              <a:off x="4146495" y="4811183"/>
              <a:ext cx="69356" cy="1248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60" h="21600" fill="norm" stroke="1" extrusionOk="0">
                  <a:moveTo>
                    <a:pt x="11333" y="7688"/>
                  </a:moveTo>
                  <a:cubicBezTo>
                    <a:pt x="8333" y="8420"/>
                    <a:pt x="5333" y="9153"/>
                    <a:pt x="2933" y="10983"/>
                  </a:cubicBezTo>
                  <a:cubicBezTo>
                    <a:pt x="533" y="12814"/>
                    <a:pt x="-1267" y="15742"/>
                    <a:pt x="1133" y="17939"/>
                  </a:cubicBezTo>
                  <a:cubicBezTo>
                    <a:pt x="3533" y="20136"/>
                    <a:pt x="10133" y="21600"/>
                    <a:pt x="14333" y="21600"/>
                  </a:cubicBezTo>
                  <a:cubicBezTo>
                    <a:pt x="18533" y="21600"/>
                    <a:pt x="20333" y="20136"/>
                    <a:pt x="19433" y="17024"/>
                  </a:cubicBezTo>
                  <a:cubicBezTo>
                    <a:pt x="18533" y="13912"/>
                    <a:pt x="14933" y="9153"/>
                    <a:pt x="11333" y="6041"/>
                  </a:cubicBezTo>
                  <a:cubicBezTo>
                    <a:pt x="7733" y="2929"/>
                    <a:pt x="4133" y="1464"/>
                    <a:pt x="533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0" name="Line"/>
            <p:cNvSpPr/>
            <p:nvPr/>
          </p:nvSpPr>
          <p:spPr>
            <a:xfrm>
              <a:off x="3894376" y="4370592"/>
              <a:ext cx="139701" cy="1675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1" fill="norm" stroke="1" extrusionOk="0">
                  <a:moveTo>
                    <a:pt x="0" y="21371"/>
                  </a:moveTo>
                  <a:cubicBezTo>
                    <a:pt x="2618" y="17051"/>
                    <a:pt x="5236" y="12731"/>
                    <a:pt x="7036" y="9491"/>
                  </a:cubicBezTo>
                  <a:cubicBezTo>
                    <a:pt x="8836" y="6251"/>
                    <a:pt x="9818" y="4091"/>
                    <a:pt x="10964" y="2471"/>
                  </a:cubicBezTo>
                  <a:cubicBezTo>
                    <a:pt x="12109" y="851"/>
                    <a:pt x="13418" y="-229"/>
                    <a:pt x="14236" y="41"/>
                  </a:cubicBezTo>
                  <a:cubicBezTo>
                    <a:pt x="15055" y="311"/>
                    <a:pt x="15382" y="1931"/>
                    <a:pt x="16527" y="4091"/>
                  </a:cubicBezTo>
                  <a:cubicBezTo>
                    <a:pt x="17673" y="6251"/>
                    <a:pt x="19636" y="8951"/>
                    <a:pt x="21600" y="1165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1" name="Line"/>
            <p:cNvSpPr/>
            <p:nvPr/>
          </p:nvSpPr>
          <p:spPr>
            <a:xfrm>
              <a:off x="4383326" y="4769818"/>
              <a:ext cx="234951" cy="22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02" fill="norm" stroke="1" extrusionOk="0">
                  <a:moveTo>
                    <a:pt x="0" y="20702"/>
                  </a:moveTo>
                  <a:cubicBezTo>
                    <a:pt x="1946" y="10884"/>
                    <a:pt x="3892" y="1066"/>
                    <a:pt x="7492" y="84"/>
                  </a:cubicBezTo>
                  <a:cubicBezTo>
                    <a:pt x="11092" y="-898"/>
                    <a:pt x="16346" y="6957"/>
                    <a:pt x="21600" y="1481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2" name="Line"/>
            <p:cNvSpPr/>
            <p:nvPr/>
          </p:nvSpPr>
          <p:spPr>
            <a:xfrm>
              <a:off x="4501859" y="4734983"/>
              <a:ext cx="33868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500" y="0"/>
                  </a:moveTo>
                  <a:cubicBezTo>
                    <a:pt x="6750" y="1751"/>
                    <a:pt x="0" y="3503"/>
                    <a:pt x="0" y="6811"/>
                  </a:cubicBezTo>
                  <a:cubicBezTo>
                    <a:pt x="0" y="10119"/>
                    <a:pt x="6750" y="14984"/>
                    <a:pt x="11475" y="17708"/>
                  </a:cubicBezTo>
                  <a:cubicBezTo>
                    <a:pt x="16200" y="20432"/>
                    <a:pt x="18900" y="2101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3" name="Line"/>
            <p:cNvSpPr/>
            <p:nvPr/>
          </p:nvSpPr>
          <p:spPr>
            <a:xfrm>
              <a:off x="4650026" y="4571587"/>
              <a:ext cx="176756" cy="5888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0" h="21538" fill="norm" stroke="1" extrusionOk="0">
                  <a:moveTo>
                    <a:pt x="0" y="21538"/>
                  </a:moveTo>
                  <a:cubicBezTo>
                    <a:pt x="762" y="19138"/>
                    <a:pt x="1525" y="16738"/>
                    <a:pt x="2287" y="14144"/>
                  </a:cubicBezTo>
                  <a:cubicBezTo>
                    <a:pt x="3049" y="11551"/>
                    <a:pt x="3812" y="8764"/>
                    <a:pt x="4701" y="6596"/>
                  </a:cubicBezTo>
                  <a:cubicBezTo>
                    <a:pt x="5591" y="4428"/>
                    <a:pt x="6607" y="2880"/>
                    <a:pt x="7496" y="1951"/>
                  </a:cubicBezTo>
                  <a:cubicBezTo>
                    <a:pt x="8386" y="1022"/>
                    <a:pt x="9148" y="712"/>
                    <a:pt x="10165" y="441"/>
                  </a:cubicBezTo>
                  <a:cubicBezTo>
                    <a:pt x="11181" y="170"/>
                    <a:pt x="12452" y="-62"/>
                    <a:pt x="13468" y="15"/>
                  </a:cubicBezTo>
                  <a:cubicBezTo>
                    <a:pt x="14485" y="93"/>
                    <a:pt x="15247" y="480"/>
                    <a:pt x="16009" y="1525"/>
                  </a:cubicBezTo>
                  <a:cubicBezTo>
                    <a:pt x="16772" y="2570"/>
                    <a:pt x="17534" y="4273"/>
                    <a:pt x="18296" y="5512"/>
                  </a:cubicBezTo>
                  <a:cubicBezTo>
                    <a:pt x="19059" y="6751"/>
                    <a:pt x="19821" y="7525"/>
                    <a:pt x="20456" y="8183"/>
                  </a:cubicBezTo>
                  <a:cubicBezTo>
                    <a:pt x="21092" y="8841"/>
                    <a:pt x="21600" y="9383"/>
                    <a:pt x="20838" y="9925"/>
                  </a:cubicBezTo>
                  <a:cubicBezTo>
                    <a:pt x="20075" y="10467"/>
                    <a:pt x="18042" y="11009"/>
                    <a:pt x="16391" y="11280"/>
                  </a:cubicBezTo>
                  <a:cubicBezTo>
                    <a:pt x="14739" y="11551"/>
                    <a:pt x="13468" y="11551"/>
                    <a:pt x="12198" y="1155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4" name="Line"/>
            <p:cNvSpPr/>
            <p:nvPr/>
          </p:nvSpPr>
          <p:spPr>
            <a:xfrm>
              <a:off x="4897676" y="4842933"/>
              <a:ext cx="127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5" name="Line"/>
            <p:cNvSpPr/>
            <p:nvPr/>
          </p:nvSpPr>
          <p:spPr>
            <a:xfrm>
              <a:off x="4669076" y="4412342"/>
              <a:ext cx="165101" cy="1638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0" fill="norm" stroke="1" extrusionOk="0">
                  <a:moveTo>
                    <a:pt x="0" y="21170"/>
                  </a:moveTo>
                  <a:cubicBezTo>
                    <a:pt x="3046" y="17889"/>
                    <a:pt x="6092" y="14608"/>
                    <a:pt x="7892" y="12011"/>
                  </a:cubicBezTo>
                  <a:cubicBezTo>
                    <a:pt x="9692" y="9413"/>
                    <a:pt x="10246" y="7499"/>
                    <a:pt x="11077" y="5312"/>
                  </a:cubicBezTo>
                  <a:cubicBezTo>
                    <a:pt x="11908" y="3124"/>
                    <a:pt x="13015" y="664"/>
                    <a:pt x="13569" y="117"/>
                  </a:cubicBezTo>
                  <a:cubicBezTo>
                    <a:pt x="14123" y="-430"/>
                    <a:pt x="14123" y="937"/>
                    <a:pt x="15369" y="4218"/>
                  </a:cubicBezTo>
                  <a:cubicBezTo>
                    <a:pt x="16615" y="7499"/>
                    <a:pt x="19108" y="12694"/>
                    <a:pt x="21600" y="1788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6" name="Line"/>
            <p:cNvSpPr/>
            <p:nvPr/>
          </p:nvSpPr>
          <p:spPr>
            <a:xfrm>
              <a:off x="5075476" y="4586816"/>
              <a:ext cx="190501" cy="3577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278"/>
                  </a:moveTo>
                  <a:cubicBezTo>
                    <a:pt x="480" y="639"/>
                    <a:pt x="960" y="0"/>
                    <a:pt x="1680" y="0"/>
                  </a:cubicBezTo>
                  <a:cubicBezTo>
                    <a:pt x="2400" y="0"/>
                    <a:pt x="3360" y="639"/>
                    <a:pt x="5640" y="2684"/>
                  </a:cubicBezTo>
                  <a:cubicBezTo>
                    <a:pt x="7920" y="4729"/>
                    <a:pt x="11520" y="8180"/>
                    <a:pt x="14400" y="11567"/>
                  </a:cubicBezTo>
                  <a:cubicBezTo>
                    <a:pt x="17280" y="14954"/>
                    <a:pt x="19440" y="1827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7" name="Line"/>
            <p:cNvSpPr/>
            <p:nvPr/>
          </p:nvSpPr>
          <p:spPr>
            <a:xfrm>
              <a:off x="5119926" y="4582583"/>
              <a:ext cx="177801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029" y="1527"/>
                    <a:pt x="16457" y="3055"/>
                    <a:pt x="13629" y="5673"/>
                  </a:cubicBezTo>
                  <a:cubicBezTo>
                    <a:pt x="10800" y="8291"/>
                    <a:pt x="7714" y="12000"/>
                    <a:pt x="5400" y="14836"/>
                  </a:cubicBezTo>
                  <a:cubicBezTo>
                    <a:pt x="3086" y="17673"/>
                    <a:pt x="1543" y="1963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8" name="Line"/>
            <p:cNvSpPr/>
            <p:nvPr/>
          </p:nvSpPr>
          <p:spPr>
            <a:xfrm>
              <a:off x="5353653" y="4874683"/>
              <a:ext cx="13924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11040" y="0"/>
                  </a:moveTo>
                  <a:cubicBezTo>
                    <a:pt x="4868" y="5200"/>
                    <a:pt x="-1303" y="10400"/>
                    <a:pt x="240" y="14000"/>
                  </a:cubicBezTo>
                  <a:cubicBezTo>
                    <a:pt x="1783" y="17600"/>
                    <a:pt x="11040" y="19600"/>
                    <a:pt x="20297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9" name="Line"/>
            <p:cNvSpPr/>
            <p:nvPr/>
          </p:nvSpPr>
          <p:spPr>
            <a:xfrm>
              <a:off x="5278676" y="4745480"/>
              <a:ext cx="131014" cy="276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1" h="20120" fill="norm" stroke="1" extrusionOk="0">
                  <a:moveTo>
                    <a:pt x="15429" y="10863"/>
                  </a:moveTo>
                  <a:cubicBezTo>
                    <a:pt x="16800" y="15491"/>
                    <a:pt x="18171" y="20120"/>
                    <a:pt x="19371" y="18577"/>
                  </a:cubicBezTo>
                  <a:cubicBezTo>
                    <a:pt x="20571" y="17034"/>
                    <a:pt x="21600" y="9320"/>
                    <a:pt x="21086" y="4691"/>
                  </a:cubicBezTo>
                  <a:cubicBezTo>
                    <a:pt x="20571" y="63"/>
                    <a:pt x="18514" y="-1480"/>
                    <a:pt x="14743" y="1606"/>
                  </a:cubicBezTo>
                  <a:cubicBezTo>
                    <a:pt x="10971" y="4691"/>
                    <a:pt x="5486" y="12406"/>
                    <a:pt x="0" y="2012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0" name="Line"/>
            <p:cNvSpPr/>
            <p:nvPr/>
          </p:nvSpPr>
          <p:spPr>
            <a:xfrm>
              <a:off x="1029396" y="5794905"/>
              <a:ext cx="253380" cy="4894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9" h="21438" fill="norm" stroke="1" extrusionOk="0">
                  <a:moveTo>
                    <a:pt x="19910" y="4751"/>
                  </a:moveTo>
                  <a:cubicBezTo>
                    <a:pt x="20446" y="4288"/>
                    <a:pt x="20981" y="3824"/>
                    <a:pt x="21249" y="3361"/>
                  </a:cubicBezTo>
                  <a:cubicBezTo>
                    <a:pt x="21517" y="2897"/>
                    <a:pt x="21517" y="2434"/>
                    <a:pt x="19286" y="1831"/>
                  </a:cubicBezTo>
                  <a:cubicBezTo>
                    <a:pt x="17054" y="1229"/>
                    <a:pt x="12591" y="487"/>
                    <a:pt x="9914" y="162"/>
                  </a:cubicBezTo>
                  <a:cubicBezTo>
                    <a:pt x="7236" y="-162"/>
                    <a:pt x="6343" y="-69"/>
                    <a:pt x="5094" y="1090"/>
                  </a:cubicBezTo>
                  <a:cubicBezTo>
                    <a:pt x="3844" y="2248"/>
                    <a:pt x="2238" y="4473"/>
                    <a:pt x="1791" y="6003"/>
                  </a:cubicBezTo>
                  <a:cubicBezTo>
                    <a:pt x="1345" y="7532"/>
                    <a:pt x="2059" y="8367"/>
                    <a:pt x="3844" y="9247"/>
                  </a:cubicBezTo>
                  <a:cubicBezTo>
                    <a:pt x="5629" y="10128"/>
                    <a:pt x="8486" y="11055"/>
                    <a:pt x="10896" y="11936"/>
                  </a:cubicBezTo>
                  <a:cubicBezTo>
                    <a:pt x="13305" y="12817"/>
                    <a:pt x="15269" y="13651"/>
                    <a:pt x="16519" y="14717"/>
                  </a:cubicBezTo>
                  <a:cubicBezTo>
                    <a:pt x="17768" y="15783"/>
                    <a:pt x="18304" y="17081"/>
                    <a:pt x="18572" y="17962"/>
                  </a:cubicBezTo>
                  <a:cubicBezTo>
                    <a:pt x="18839" y="18842"/>
                    <a:pt x="18839" y="19306"/>
                    <a:pt x="17857" y="19816"/>
                  </a:cubicBezTo>
                  <a:cubicBezTo>
                    <a:pt x="16876" y="20326"/>
                    <a:pt x="14912" y="20882"/>
                    <a:pt x="12056" y="21114"/>
                  </a:cubicBezTo>
                  <a:cubicBezTo>
                    <a:pt x="9200" y="21345"/>
                    <a:pt x="5451" y="21253"/>
                    <a:pt x="3130" y="21206"/>
                  </a:cubicBezTo>
                  <a:cubicBezTo>
                    <a:pt x="810" y="21160"/>
                    <a:pt x="-83" y="21160"/>
                    <a:pt x="6" y="21206"/>
                  </a:cubicBezTo>
                  <a:cubicBezTo>
                    <a:pt x="96" y="21253"/>
                    <a:pt x="1167" y="21345"/>
                    <a:pt x="2238" y="2143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1" name="Line"/>
            <p:cNvSpPr/>
            <p:nvPr/>
          </p:nvSpPr>
          <p:spPr>
            <a:xfrm>
              <a:off x="1589326" y="6036733"/>
              <a:ext cx="1841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717" y="0"/>
                    <a:pt x="9434" y="0"/>
                    <a:pt x="13034" y="3600"/>
                  </a:cubicBezTo>
                  <a:cubicBezTo>
                    <a:pt x="16634" y="7200"/>
                    <a:pt x="19117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2" name="Line"/>
            <p:cNvSpPr/>
            <p:nvPr/>
          </p:nvSpPr>
          <p:spPr>
            <a:xfrm>
              <a:off x="1582976" y="6163733"/>
              <a:ext cx="2032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75" y="21600"/>
                    <a:pt x="6750" y="21600"/>
                    <a:pt x="10350" y="18000"/>
                  </a:cubicBezTo>
                  <a:cubicBezTo>
                    <a:pt x="13950" y="14400"/>
                    <a:pt x="17775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3" name="Line"/>
            <p:cNvSpPr/>
            <p:nvPr/>
          </p:nvSpPr>
          <p:spPr>
            <a:xfrm>
              <a:off x="2132995" y="5903383"/>
              <a:ext cx="415182" cy="3614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7" h="21572" fill="norm" stroke="1" extrusionOk="0">
                  <a:moveTo>
                    <a:pt x="18876" y="0"/>
                  </a:moveTo>
                  <a:cubicBezTo>
                    <a:pt x="16025" y="1516"/>
                    <a:pt x="13174" y="3032"/>
                    <a:pt x="11091" y="4295"/>
                  </a:cubicBezTo>
                  <a:cubicBezTo>
                    <a:pt x="9008" y="5558"/>
                    <a:pt x="7692" y="6568"/>
                    <a:pt x="6815" y="7326"/>
                  </a:cubicBezTo>
                  <a:cubicBezTo>
                    <a:pt x="5937" y="8084"/>
                    <a:pt x="5499" y="8589"/>
                    <a:pt x="5170" y="9158"/>
                  </a:cubicBezTo>
                  <a:cubicBezTo>
                    <a:pt x="4841" y="9726"/>
                    <a:pt x="4622" y="10358"/>
                    <a:pt x="4786" y="10737"/>
                  </a:cubicBezTo>
                  <a:cubicBezTo>
                    <a:pt x="4951" y="11116"/>
                    <a:pt x="5499" y="11242"/>
                    <a:pt x="6705" y="11305"/>
                  </a:cubicBezTo>
                  <a:cubicBezTo>
                    <a:pt x="7911" y="11368"/>
                    <a:pt x="9775" y="11368"/>
                    <a:pt x="11036" y="11368"/>
                  </a:cubicBezTo>
                  <a:cubicBezTo>
                    <a:pt x="12297" y="11368"/>
                    <a:pt x="12955" y="11368"/>
                    <a:pt x="13229" y="11684"/>
                  </a:cubicBezTo>
                  <a:cubicBezTo>
                    <a:pt x="13503" y="12000"/>
                    <a:pt x="13393" y="12632"/>
                    <a:pt x="12187" y="13642"/>
                  </a:cubicBezTo>
                  <a:cubicBezTo>
                    <a:pt x="10981" y="14653"/>
                    <a:pt x="8679" y="16042"/>
                    <a:pt x="6595" y="17179"/>
                  </a:cubicBezTo>
                  <a:cubicBezTo>
                    <a:pt x="4512" y="18316"/>
                    <a:pt x="2648" y="19200"/>
                    <a:pt x="1497" y="19895"/>
                  </a:cubicBezTo>
                  <a:cubicBezTo>
                    <a:pt x="346" y="20589"/>
                    <a:pt x="-93" y="21095"/>
                    <a:pt x="17" y="21347"/>
                  </a:cubicBezTo>
                  <a:cubicBezTo>
                    <a:pt x="126" y="21600"/>
                    <a:pt x="784" y="21600"/>
                    <a:pt x="3142" y="21537"/>
                  </a:cubicBezTo>
                  <a:cubicBezTo>
                    <a:pt x="5499" y="21474"/>
                    <a:pt x="9556" y="21347"/>
                    <a:pt x="12900" y="21095"/>
                  </a:cubicBezTo>
                  <a:cubicBezTo>
                    <a:pt x="16244" y="20842"/>
                    <a:pt x="18876" y="20463"/>
                    <a:pt x="21507" y="2008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4" name="Line"/>
            <p:cNvSpPr/>
            <p:nvPr/>
          </p:nvSpPr>
          <p:spPr>
            <a:xfrm>
              <a:off x="2211626" y="6481233"/>
              <a:ext cx="63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5" name="Line"/>
            <p:cNvSpPr/>
            <p:nvPr/>
          </p:nvSpPr>
          <p:spPr>
            <a:xfrm>
              <a:off x="2211626" y="6354233"/>
              <a:ext cx="508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6" name="Line"/>
            <p:cNvSpPr/>
            <p:nvPr/>
          </p:nvSpPr>
          <p:spPr>
            <a:xfrm>
              <a:off x="2300526" y="6474883"/>
              <a:ext cx="95251" cy="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7" name="Line"/>
            <p:cNvSpPr/>
            <p:nvPr/>
          </p:nvSpPr>
          <p:spPr>
            <a:xfrm>
              <a:off x="2319576" y="6538383"/>
              <a:ext cx="57151" cy="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8" name="Line"/>
            <p:cNvSpPr/>
            <p:nvPr/>
          </p:nvSpPr>
          <p:spPr>
            <a:xfrm>
              <a:off x="2484676" y="6468533"/>
              <a:ext cx="1" cy="7620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9" name="Line"/>
            <p:cNvSpPr/>
            <p:nvPr/>
          </p:nvSpPr>
          <p:spPr>
            <a:xfrm>
              <a:off x="2275126" y="5661580"/>
              <a:ext cx="126390" cy="1211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316" fill="norm" stroke="1" extrusionOk="0">
                  <a:moveTo>
                    <a:pt x="0" y="6792"/>
                  </a:moveTo>
                  <a:cubicBezTo>
                    <a:pt x="360" y="10144"/>
                    <a:pt x="720" y="13495"/>
                    <a:pt x="1620" y="12564"/>
                  </a:cubicBezTo>
                  <a:cubicBezTo>
                    <a:pt x="2520" y="11633"/>
                    <a:pt x="3960" y="6419"/>
                    <a:pt x="5580" y="3440"/>
                  </a:cubicBezTo>
                  <a:cubicBezTo>
                    <a:pt x="7200" y="461"/>
                    <a:pt x="9000" y="-284"/>
                    <a:pt x="11700" y="88"/>
                  </a:cubicBezTo>
                  <a:cubicBezTo>
                    <a:pt x="14400" y="461"/>
                    <a:pt x="18000" y="1950"/>
                    <a:pt x="19800" y="4557"/>
                  </a:cubicBezTo>
                  <a:cubicBezTo>
                    <a:pt x="21600" y="7164"/>
                    <a:pt x="21600" y="10888"/>
                    <a:pt x="21420" y="13682"/>
                  </a:cubicBezTo>
                  <a:cubicBezTo>
                    <a:pt x="21240" y="16475"/>
                    <a:pt x="20880" y="18337"/>
                    <a:pt x="20520" y="19454"/>
                  </a:cubicBezTo>
                  <a:cubicBezTo>
                    <a:pt x="20160" y="20571"/>
                    <a:pt x="19800" y="20944"/>
                    <a:pt x="19440" y="2131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0" name="Line"/>
            <p:cNvSpPr/>
            <p:nvPr/>
          </p:nvSpPr>
          <p:spPr>
            <a:xfrm>
              <a:off x="2775567" y="5875714"/>
              <a:ext cx="172660" cy="3959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7" h="21493" fill="norm" stroke="1" extrusionOk="0">
                  <a:moveTo>
                    <a:pt x="21487" y="1157"/>
                  </a:moveTo>
                  <a:cubicBezTo>
                    <a:pt x="20697" y="697"/>
                    <a:pt x="19907" y="238"/>
                    <a:pt x="18194" y="65"/>
                  </a:cubicBezTo>
                  <a:cubicBezTo>
                    <a:pt x="16482" y="-107"/>
                    <a:pt x="13848" y="8"/>
                    <a:pt x="10950" y="1042"/>
                  </a:cubicBezTo>
                  <a:cubicBezTo>
                    <a:pt x="8053" y="2076"/>
                    <a:pt x="4892" y="4029"/>
                    <a:pt x="2916" y="6442"/>
                  </a:cubicBezTo>
                  <a:cubicBezTo>
                    <a:pt x="941" y="8855"/>
                    <a:pt x="150" y="11727"/>
                    <a:pt x="19" y="13795"/>
                  </a:cubicBezTo>
                  <a:cubicBezTo>
                    <a:pt x="-113" y="15863"/>
                    <a:pt x="414" y="17127"/>
                    <a:pt x="2785" y="18276"/>
                  </a:cubicBezTo>
                  <a:cubicBezTo>
                    <a:pt x="5155" y="19425"/>
                    <a:pt x="9370" y="20459"/>
                    <a:pt x="13585" y="2149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1" name="Line"/>
            <p:cNvSpPr/>
            <p:nvPr/>
          </p:nvSpPr>
          <p:spPr>
            <a:xfrm>
              <a:off x="2996947" y="5923376"/>
              <a:ext cx="207958" cy="2717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1" h="21497" fill="norm" stroke="1" extrusionOk="0">
                  <a:moveTo>
                    <a:pt x="20948" y="3441"/>
                  </a:moveTo>
                  <a:cubicBezTo>
                    <a:pt x="21164" y="2604"/>
                    <a:pt x="21380" y="1767"/>
                    <a:pt x="21056" y="1097"/>
                  </a:cubicBezTo>
                  <a:cubicBezTo>
                    <a:pt x="20732" y="427"/>
                    <a:pt x="19868" y="-75"/>
                    <a:pt x="18140" y="9"/>
                  </a:cubicBezTo>
                  <a:cubicBezTo>
                    <a:pt x="16412" y="92"/>
                    <a:pt x="13820" y="762"/>
                    <a:pt x="11552" y="2018"/>
                  </a:cubicBezTo>
                  <a:cubicBezTo>
                    <a:pt x="9284" y="3274"/>
                    <a:pt x="7340" y="5116"/>
                    <a:pt x="6260" y="6455"/>
                  </a:cubicBezTo>
                  <a:cubicBezTo>
                    <a:pt x="5180" y="7795"/>
                    <a:pt x="4964" y="8632"/>
                    <a:pt x="5828" y="9553"/>
                  </a:cubicBezTo>
                  <a:cubicBezTo>
                    <a:pt x="6692" y="10474"/>
                    <a:pt x="8636" y="11478"/>
                    <a:pt x="10472" y="12065"/>
                  </a:cubicBezTo>
                  <a:cubicBezTo>
                    <a:pt x="12308" y="12651"/>
                    <a:pt x="14036" y="12818"/>
                    <a:pt x="14360" y="12902"/>
                  </a:cubicBezTo>
                  <a:cubicBezTo>
                    <a:pt x="14684" y="12985"/>
                    <a:pt x="13604" y="12985"/>
                    <a:pt x="11876" y="13237"/>
                  </a:cubicBezTo>
                  <a:cubicBezTo>
                    <a:pt x="10148" y="13488"/>
                    <a:pt x="7772" y="13990"/>
                    <a:pt x="5720" y="14827"/>
                  </a:cubicBezTo>
                  <a:cubicBezTo>
                    <a:pt x="3668" y="15665"/>
                    <a:pt x="1940" y="16837"/>
                    <a:pt x="968" y="17841"/>
                  </a:cubicBezTo>
                  <a:cubicBezTo>
                    <a:pt x="-4" y="18846"/>
                    <a:pt x="-220" y="19683"/>
                    <a:pt x="212" y="20269"/>
                  </a:cubicBezTo>
                  <a:cubicBezTo>
                    <a:pt x="644" y="20855"/>
                    <a:pt x="1724" y="21190"/>
                    <a:pt x="4100" y="21358"/>
                  </a:cubicBezTo>
                  <a:cubicBezTo>
                    <a:pt x="6476" y="21525"/>
                    <a:pt x="10148" y="21525"/>
                    <a:pt x="12308" y="21441"/>
                  </a:cubicBezTo>
                  <a:cubicBezTo>
                    <a:pt x="14468" y="21358"/>
                    <a:pt x="15116" y="21190"/>
                    <a:pt x="15764" y="2102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2" name="Line"/>
            <p:cNvSpPr/>
            <p:nvPr/>
          </p:nvSpPr>
          <p:spPr>
            <a:xfrm>
              <a:off x="3253026" y="6258983"/>
              <a:ext cx="254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3" name="Line"/>
            <p:cNvSpPr/>
            <p:nvPr/>
          </p:nvSpPr>
          <p:spPr>
            <a:xfrm>
              <a:off x="3253026" y="6138333"/>
              <a:ext cx="36397" cy="38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4" h="20759" fill="norm" stroke="1" extrusionOk="0">
                  <a:moveTo>
                    <a:pt x="10800" y="0"/>
                  </a:moveTo>
                  <a:cubicBezTo>
                    <a:pt x="6000" y="3411"/>
                    <a:pt x="1200" y="6821"/>
                    <a:pt x="600" y="10800"/>
                  </a:cubicBezTo>
                  <a:cubicBezTo>
                    <a:pt x="0" y="14779"/>
                    <a:pt x="3600" y="19326"/>
                    <a:pt x="8400" y="20463"/>
                  </a:cubicBezTo>
                  <a:cubicBezTo>
                    <a:pt x="13200" y="21600"/>
                    <a:pt x="19200" y="19326"/>
                    <a:pt x="20400" y="15916"/>
                  </a:cubicBezTo>
                  <a:cubicBezTo>
                    <a:pt x="21600" y="12505"/>
                    <a:pt x="18000" y="7958"/>
                    <a:pt x="13800" y="7389"/>
                  </a:cubicBezTo>
                  <a:cubicBezTo>
                    <a:pt x="9600" y="6821"/>
                    <a:pt x="4800" y="10232"/>
                    <a:pt x="0" y="1364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4" name="Line"/>
            <p:cNvSpPr/>
            <p:nvPr/>
          </p:nvSpPr>
          <p:spPr>
            <a:xfrm>
              <a:off x="3100626" y="5747720"/>
              <a:ext cx="146051" cy="1302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0" fill="norm" stroke="1" extrusionOk="0">
                  <a:moveTo>
                    <a:pt x="0" y="17259"/>
                  </a:moveTo>
                  <a:cubicBezTo>
                    <a:pt x="3130" y="12382"/>
                    <a:pt x="6261" y="7505"/>
                    <a:pt x="8609" y="4369"/>
                  </a:cubicBezTo>
                  <a:cubicBezTo>
                    <a:pt x="10957" y="1234"/>
                    <a:pt x="12522" y="-160"/>
                    <a:pt x="13461" y="14"/>
                  </a:cubicBezTo>
                  <a:cubicBezTo>
                    <a:pt x="14400" y="188"/>
                    <a:pt x="14713" y="1930"/>
                    <a:pt x="15965" y="5763"/>
                  </a:cubicBezTo>
                  <a:cubicBezTo>
                    <a:pt x="17217" y="9595"/>
                    <a:pt x="19409" y="15517"/>
                    <a:pt x="21600" y="2144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5" name="Line"/>
            <p:cNvSpPr/>
            <p:nvPr/>
          </p:nvSpPr>
          <p:spPr>
            <a:xfrm>
              <a:off x="3411776" y="5897033"/>
              <a:ext cx="116418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105" y="1298"/>
                    <a:pt x="10211" y="2597"/>
                    <a:pt x="14335" y="4780"/>
                  </a:cubicBezTo>
                  <a:cubicBezTo>
                    <a:pt x="18458" y="6964"/>
                    <a:pt x="21600" y="10033"/>
                    <a:pt x="21600" y="12689"/>
                  </a:cubicBezTo>
                  <a:cubicBezTo>
                    <a:pt x="21600" y="15344"/>
                    <a:pt x="18458" y="17587"/>
                    <a:pt x="14924" y="19003"/>
                  </a:cubicBezTo>
                  <a:cubicBezTo>
                    <a:pt x="11389" y="20420"/>
                    <a:pt x="7462" y="21010"/>
                    <a:pt x="3535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6" name="Line"/>
            <p:cNvSpPr/>
            <p:nvPr/>
          </p:nvSpPr>
          <p:spPr>
            <a:xfrm>
              <a:off x="3554561" y="5723466"/>
              <a:ext cx="142966" cy="141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600" fill="norm" stroke="1" extrusionOk="0">
                  <a:moveTo>
                    <a:pt x="490" y="1290"/>
                  </a:moveTo>
                  <a:cubicBezTo>
                    <a:pt x="2079" y="645"/>
                    <a:pt x="3667" y="0"/>
                    <a:pt x="5255" y="0"/>
                  </a:cubicBezTo>
                  <a:cubicBezTo>
                    <a:pt x="6843" y="0"/>
                    <a:pt x="8431" y="645"/>
                    <a:pt x="8590" y="3063"/>
                  </a:cubicBezTo>
                  <a:cubicBezTo>
                    <a:pt x="8749" y="5481"/>
                    <a:pt x="7479" y="9672"/>
                    <a:pt x="6208" y="12251"/>
                  </a:cubicBezTo>
                  <a:cubicBezTo>
                    <a:pt x="4937" y="14830"/>
                    <a:pt x="3667" y="15797"/>
                    <a:pt x="2396" y="16925"/>
                  </a:cubicBezTo>
                  <a:cubicBezTo>
                    <a:pt x="1126" y="18054"/>
                    <a:pt x="-145" y="19343"/>
                    <a:pt x="14" y="20149"/>
                  </a:cubicBezTo>
                  <a:cubicBezTo>
                    <a:pt x="173" y="20955"/>
                    <a:pt x="1761" y="21278"/>
                    <a:pt x="5573" y="21439"/>
                  </a:cubicBezTo>
                  <a:cubicBezTo>
                    <a:pt x="9384" y="21600"/>
                    <a:pt x="15420" y="21600"/>
                    <a:pt x="21455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7" name="Line"/>
            <p:cNvSpPr/>
            <p:nvPr/>
          </p:nvSpPr>
          <p:spPr>
            <a:xfrm>
              <a:off x="944235" y="6455833"/>
              <a:ext cx="384742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6" h="21600" fill="norm" stroke="1" extrusionOk="0">
                  <a:moveTo>
                    <a:pt x="551" y="21600"/>
                  </a:moveTo>
                  <a:cubicBezTo>
                    <a:pt x="-26" y="21600"/>
                    <a:pt x="-604" y="21600"/>
                    <a:pt x="1360" y="21600"/>
                  </a:cubicBezTo>
                  <a:cubicBezTo>
                    <a:pt x="3323" y="21600"/>
                    <a:pt x="7828" y="21600"/>
                    <a:pt x="11524" y="18000"/>
                  </a:cubicBezTo>
                  <a:cubicBezTo>
                    <a:pt x="15221" y="14400"/>
                    <a:pt x="18108" y="7200"/>
                    <a:pt x="20996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8" name="Line"/>
            <p:cNvSpPr/>
            <p:nvPr/>
          </p:nvSpPr>
          <p:spPr>
            <a:xfrm>
              <a:off x="933159" y="6537820"/>
              <a:ext cx="338668" cy="323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09" fill="norm" stroke="1" extrusionOk="0">
                  <a:moveTo>
                    <a:pt x="1350" y="20609"/>
                  </a:moveTo>
                  <a:cubicBezTo>
                    <a:pt x="675" y="19259"/>
                    <a:pt x="0" y="17909"/>
                    <a:pt x="0" y="16559"/>
                  </a:cubicBezTo>
                  <a:cubicBezTo>
                    <a:pt x="0" y="15209"/>
                    <a:pt x="675" y="13859"/>
                    <a:pt x="3510" y="10484"/>
                  </a:cubicBezTo>
                  <a:cubicBezTo>
                    <a:pt x="6345" y="7109"/>
                    <a:pt x="11340" y="1709"/>
                    <a:pt x="14715" y="359"/>
                  </a:cubicBezTo>
                  <a:cubicBezTo>
                    <a:pt x="18090" y="-991"/>
                    <a:pt x="19845" y="1709"/>
                    <a:pt x="21600" y="440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9" name="Line"/>
            <p:cNvSpPr/>
            <p:nvPr/>
          </p:nvSpPr>
          <p:spPr>
            <a:xfrm>
              <a:off x="632795" y="6848652"/>
              <a:ext cx="129659" cy="3429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2" h="21342" fill="norm" stroke="1" extrusionOk="0">
                  <a:moveTo>
                    <a:pt x="18138" y="3215"/>
                  </a:moveTo>
                  <a:cubicBezTo>
                    <a:pt x="15738" y="2162"/>
                    <a:pt x="13338" y="1108"/>
                    <a:pt x="11281" y="515"/>
                  </a:cubicBezTo>
                  <a:cubicBezTo>
                    <a:pt x="9224" y="-77"/>
                    <a:pt x="7510" y="-209"/>
                    <a:pt x="5624" y="384"/>
                  </a:cubicBezTo>
                  <a:cubicBezTo>
                    <a:pt x="3738" y="976"/>
                    <a:pt x="1681" y="2293"/>
                    <a:pt x="653" y="3611"/>
                  </a:cubicBezTo>
                  <a:cubicBezTo>
                    <a:pt x="-376" y="4928"/>
                    <a:pt x="-376" y="6245"/>
                    <a:pt x="2024" y="7759"/>
                  </a:cubicBezTo>
                  <a:cubicBezTo>
                    <a:pt x="4424" y="9274"/>
                    <a:pt x="9224" y="10986"/>
                    <a:pt x="12824" y="12501"/>
                  </a:cubicBezTo>
                  <a:cubicBezTo>
                    <a:pt x="16424" y="14015"/>
                    <a:pt x="18824" y="15332"/>
                    <a:pt x="20024" y="16320"/>
                  </a:cubicBezTo>
                  <a:cubicBezTo>
                    <a:pt x="21224" y="17308"/>
                    <a:pt x="21224" y="17967"/>
                    <a:pt x="20538" y="18625"/>
                  </a:cubicBezTo>
                  <a:cubicBezTo>
                    <a:pt x="19853" y="19284"/>
                    <a:pt x="18481" y="19942"/>
                    <a:pt x="16767" y="20403"/>
                  </a:cubicBezTo>
                  <a:cubicBezTo>
                    <a:pt x="15053" y="20864"/>
                    <a:pt x="12995" y="21128"/>
                    <a:pt x="11110" y="21259"/>
                  </a:cubicBezTo>
                  <a:cubicBezTo>
                    <a:pt x="9224" y="21391"/>
                    <a:pt x="7510" y="21391"/>
                    <a:pt x="6310" y="21062"/>
                  </a:cubicBezTo>
                  <a:cubicBezTo>
                    <a:pt x="5110" y="20732"/>
                    <a:pt x="4424" y="20074"/>
                    <a:pt x="4938" y="19547"/>
                  </a:cubicBezTo>
                  <a:cubicBezTo>
                    <a:pt x="5453" y="19020"/>
                    <a:pt x="7167" y="18625"/>
                    <a:pt x="8881" y="1823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0" name="Line"/>
            <p:cNvSpPr/>
            <p:nvPr/>
          </p:nvSpPr>
          <p:spPr>
            <a:xfrm>
              <a:off x="828120" y="7040033"/>
              <a:ext cx="107157" cy="1408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1" h="21135" fill="norm" stroke="1" extrusionOk="0">
                  <a:moveTo>
                    <a:pt x="6194" y="0"/>
                  </a:moveTo>
                  <a:cubicBezTo>
                    <a:pt x="4076" y="0"/>
                    <a:pt x="1959" y="0"/>
                    <a:pt x="900" y="953"/>
                  </a:cubicBezTo>
                  <a:cubicBezTo>
                    <a:pt x="-159" y="1906"/>
                    <a:pt x="-159" y="3812"/>
                    <a:pt x="265" y="6353"/>
                  </a:cubicBezTo>
                  <a:cubicBezTo>
                    <a:pt x="688" y="8894"/>
                    <a:pt x="1535" y="12071"/>
                    <a:pt x="2806" y="14771"/>
                  </a:cubicBezTo>
                  <a:cubicBezTo>
                    <a:pt x="4076" y="17471"/>
                    <a:pt x="5770" y="19694"/>
                    <a:pt x="7676" y="20647"/>
                  </a:cubicBezTo>
                  <a:cubicBezTo>
                    <a:pt x="9582" y="21600"/>
                    <a:pt x="11700" y="21282"/>
                    <a:pt x="13606" y="18582"/>
                  </a:cubicBezTo>
                  <a:cubicBezTo>
                    <a:pt x="15512" y="15882"/>
                    <a:pt x="17206" y="10800"/>
                    <a:pt x="18476" y="7465"/>
                  </a:cubicBezTo>
                  <a:cubicBezTo>
                    <a:pt x="19747" y="4129"/>
                    <a:pt x="20594" y="2541"/>
                    <a:pt x="21017" y="3176"/>
                  </a:cubicBezTo>
                  <a:cubicBezTo>
                    <a:pt x="21441" y="3812"/>
                    <a:pt x="21441" y="6671"/>
                    <a:pt x="21441" y="952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1" name="Line"/>
            <p:cNvSpPr/>
            <p:nvPr/>
          </p:nvSpPr>
          <p:spPr>
            <a:xfrm>
              <a:off x="947413" y="7071783"/>
              <a:ext cx="19614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1440"/>
                    <a:pt x="2735" y="2880"/>
                    <a:pt x="575" y="6480"/>
                  </a:cubicBezTo>
                  <a:cubicBezTo>
                    <a:pt x="-1585" y="10080"/>
                    <a:pt x="2735" y="15840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2" name="Line"/>
            <p:cNvSpPr/>
            <p:nvPr/>
          </p:nvSpPr>
          <p:spPr>
            <a:xfrm>
              <a:off x="998776" y="7027333"/>
              <a:ext cx="190501" cy="1187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3" fill="norm" stroke="1" extrusionOk="0">
                  <a:moveTo>
                    <a:pt x="0" y="4547"/>
                  </a:moveTo>
                  <a:cubicBezTo>
                    <a:pt x="960" y="6063"/>
                    <a:pt x="1920" y="7579"/>
                    <a:pt x="2400" y="9284"/>
                  </a:cubicBezTo>
                  <a:cubicBezTo>
                    <a:pt x="2880" y="10989"/>
                    <a:pt x="2880" y="12884"/>
                    <a:pt x="2640" y="15347"/>
                  </a:cubicBezTo>
                  <a:cubicBezTo>
                    <a:pt x="2400" y="17811"/>
                    <a:pt x="1920" y="20842"/>
                    <a:pt x="1680" y="21221"/>
                  </a:cubicBezTo>
                  <a:cubicBezTo>
                    <a:pt x="1440" y="21600"/>
                    <a:pt x="1440" y="19326"/>
                    <a:pt x="1560" y="17242"/>
                  </a:cubicBezTo>
                  <a:cubicBezTo>
                    <a:pt x="1680" y="15158"/>
                    <a:pt x="1920" y="13263"/>
                    <a:pt x="2400" y="11368"/>
                  </a:cubicBezTo>
                  <a:cubicBezTo>
                    <a:pt x="2880" y="9474"/>
                    <a:pt x="3600" y="7579"/>
                    <a:pt x="4440" y="7200"/>
                  </a:cubicBezTo>
                  <a:cubicBezTo>
                    <a:pt x="5280" y="6821"/>
                    <a:pt x="6240" y="7958"/>
                    <a:pt x="6840" y="9474"/>
                  </a:cubicBezTo>
                  <a:cubicBezTo>
                    <a:pt x="7440" y="10989"/>
                    <a:pt x="7680" y="12884"/>
                    <a:pt x="7800" y="14779"/>
                  </a:cubicBezTo>
                  <a:cubicBezTo>
                    <a:pt x="7920" y="16674"/>
                    <a:pt x="7920" y="18568"/>
                    <a:pt x="7920" y="18568"/>
                  </a:cubicBezTo>
                  <a:cubicBezTo>
                    <a:pt x="7920" y="18568"/>
                    <a:pt x="7920" y="16674"/>
                    <a:pt x="8640" y="13642"/>
                  </a:cubicBezTo>
                  <a:cubicBezTo>
                    <a:pt x="9360" y="10611"/>
                    <a:pt x="10800" y="6442"/>
                    <a:pt x="12120" y="3789"/>
                  </a:cubicBezTo>
                  <a:cubicBezTo>
                    <a:pt x="13440" y="1137"/>
                    <a:pt x="14640" y="0"/>
                    <a:pt x="15840" y="0"/>
                  </a:cubicBezTo>
                  <a:cubicBezTo>
                    <a:pt x="17040" y="0"/>
                    <a:pt x="18240" y="1137"/>
                    <a:pt x="19200" y="4358"/>
                  </a:cubicBezTo>
                  <a:cubicBezTo>
                    <a:pt x="20160" y="7579"/>
                    <a:pt x="20880" y="12884"/>
                    <a:pt x="21600" y="1818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3" name="Line"/>
            <p:cNvSpPr/>
            <p:nvPr/>
          </p:nvSpPr>
          <p:spPr>
            <a:xfrm>
              <a:off x="1430077" y="7027333"/>
              <a:ext cx="113853" cy="1048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4" h="21402" fill="norm" stroke="1" extrusionOk="0">
                  <a:moveTo>
                    <a:pt x="20122" y="2592"/>
                  </a:moveTo>
                  <a:cubicBezTo>
                    <a:pt x="18551" y="1296"/>
                    <a:pt x="16980" y="0"/>
                    <a:pt x="14231" y="0"/>
                  </a:cubicBezTo>
                  <a:cubicBezTo>
                    <a:pt x="11482" y="0"/>
                    <a:pt x="7555" y="1296"/>
                    <a:pt x="4805" y="4320"/>
                  </a:cubicBezTo>
                  <a:cubicBezTo>
                    <a:pt x="2056" y="7344"/>
                    <a:pt x="485" y="12096"/>
                    <a:pt x="93" y="15552"/>
                  </a:cubicBezTo>
                  <a:cubicBezTo>
                    <a:pt x="-300" y="19008"/>
                    <a:pt x="485" y="21168"/>
                    <a:pt x="3824" y="21384"/>
                  </a:cubicBezTo>
                  <a:cubicBezTo>
                    <a:pt x="7162" y="21600"/>
                    <a:pt x="13053" y="19872"/>
                    <a:pt x="16587" y="16848"/>
                  </a:cubicBezTo>
                  <a:cubicBezTo>
                    <a:pt x="20122" y="13824"/>
                    <a:pt x="21300" y="9504"/>
                    <a:pt x="21104" y="6480"/>
                  </a:cubicBezTo>
                  <a:cubicBezTo>
                    <a:pt x="20907" y="3456"/>
                    <a:pt x="19336" y="1728"/>
                    <a:pt x="17765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4" name="Line"/>
            <p:cNvSpPr/>
            <p:nvPr/>
          </p:nvSpPr>
          <p:spPr>
            <a:xfrm>
              <a:off x="1649339" y="6774779"/>
              <a:ext cx="70445" cy="3541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9" h="21512" fill="norm" stroke="1" extrusionOk="0">
                  <a:moveTo>
                    <a:pt x="19531" y="5312"/>
                  </a:moveTo>
                  <a:cubicBezTo>
                    <a:pt x="20148" y="4283"/>
                    <a:pt x="20765" y="3255"/>
                    <a:pt x="20456" y="2355"/>
                  </a:cubicBezTo>
                  <a:cubicBezTo>
                    <a:pt x="20148" y="1455"/>
                    <a:pt x="18914" y="683"/>
                    <a:pt x="16754" y="298"/>
                  </a:cubicBezTo>
                  <a:cubicBezTo>
                    <a:pt x="14594" y="-88"/>
                    <a:pt x="11508" y="-88"/>
                    <a:pt x="9039" y="233"/>
                  </a:cubicBezTo>
                  <a:cubicBezTo>
                    <a:pt x="6571" y="555"/>
                    <a:pt x="4719" y="1198"/>
                    <a:pt x="2868" y="3641"/>
                  </a:cubicBezTo>
                  <a:cubicBezTo>
                    <a:pt x="1016" y="6083"/>
                    <a:pt x="-835" y="10326"/>
                    <a:pt x="399" y="13605"/>
                  </a:cubicBezTo>
                  <a:cubicBezTo>
                    <a:pt x="1634" y="16883"/>
                    <a:pt x="5954" y="19198"/>
                    <a:pt x="10274" y="2151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5" name="Line"/>
            <p:cNvSpPr/>
            <p:nvPr/>
          </p:nvSpPr>
          <p:spPr>
            <a:xfrm>
              <a:off x="1590032" y="6992905"/>
              <a:ext cx="151695" cy="661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5" h="21104" fill="norm" stroke="1" extrusionOk="0">
                  <a:moveTo>
                    <a:pt x="789" y="21104"/>
                  </a:moveTo>
                  <a:cubicBezTo>
                    <a:pt x="197" y="16379"/>
                    <a:pt x="-395" y="11654"/>
                    <a:pt x="345" y="7942"/>
                  </a:cubicBezTo>
                  <a:cubicBezTo>
                    <a:pt x="1084" y="4229"/>
                    <a:pt x="3156" y="1529"/>
                    <a:pt x="6854" y="516"/>
                  </a:cubicBezTo>
                  <a:cubicBezTo>
                    <a:pt x="10553" y="-496"/>
                    <a:pt x="15879" y="179"/>
                    <a:pt x="21205" y="85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6" name="Line"/>
            <p:cNvSpPr/>
            <p:nvPr/>
          </p:nvSpPr>
          <p:spPr>
            <a:xfrm>
              <a:off x="2135090" y="6971125"/>
              <a:ext cx="89237" cy="2111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6" h="21335" fill="norm" stroke="1" extrusionOk="0">
                  <a:moveTo>
                    <a:pt x="20696" y="1188"/>
                  </a:moveTo>
                  <a:cubicBezTo>
                    <a:pt x="18732" y="547"/>
                    <a:pt x="16769" y="-95"/>
                    <a:pt x="13332" y="12"/>
                  </a:cubicBezTo>
                  <a:cubicBezTo>
                    <a:pt x="9896" y="119"/>
                    <a:pt x="4987" y="974"/>
                    <a:pt x="2287" y="2471"/>
                  </a:cubicBezTo>
                  <a:cubicBezTo>
                    <a:pt x="-413" y="3968"/>
                    <a:pt x="-904" y="6107"/>
                    <a:pt x="1796" y="8353"/>
                  </a:cubicBezTo>
                  <a:cubicBezTo>
                    <a:pt x="4496" y="10598"/>
                    <a:pt x="10387" y="12951"/>
                    <a:pt x="14069" y="14661"/>
                  </a:cubicBezTo>
                  <a:cubicBezTo>
                    <a:pt x="17751" y="16372"/>
                    <a:pt x="19223" y="17442"/>
                    <a:pt x="19223" y="18404"/>
                  </a:cubicBezTo>
                  <a:cubicBezTo>
                    <a:pt x="19223" y="19366"/>
                    <a:pt x="17751" y="20222"/>
                    <a:pt x="15296" y="20756"/>
                  </a:cubicBezTo>
                  <a:cubicBezTo>
                    <a:pt x="12841" y="21291"/>
                    <a:pt x="9405" y="21505"/>
                    <a:pt x="6705" y="21184"/>
                  </a:cubicBezTo>
                  <a:cubicBezTo>
                    <a:pt x="4005" y="20863"/>
                    <a:pt x="2041" y="20008"/>
                    <a:pt x="78" y="1915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7" name="Line"/>
            <p:cNvSpPr/>
            <p:nvPr/>
          </p:nvSpPr>
          <p:spPr>
            <a:xfrm>
              <a:off x="2268277" y="6978606"/>
              <a:ext cx="102100" cy="3564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3" h="21272" fill="norm" stroke="1" extrusionOk="0">
                  <a:moveTo>
                    <a:pt x="19941" y="3665"/>
                  </a:moveTo>
                  <a:cubicBezTo>
                    <a:pt x="19500" y="3034"/>
                    <a:pt x="19059" y="2402"/>
                    <a:pt x="18398" y="1771"/>
                  </a:cubicBezTo>
                  <a:cubicBezTo>
                    <a:pt x="17736" y="1139"/>
                    <a:pt x="16855" y="508"/>
                    <a:pt x="15312" y="192"/>
                  </a:cubicBezTo>
                  <a:cubicBezTo>
                    <a:pt x="13769" y="-124"/>
                    <a:pt x="11565" y="-124"/>
                    <a:pt x="8920" y="760"/>
                  </a:cubicBezTo>
                  <a:cubicBezTo>
                    <a:pt x="6275" y="1644"/>
                    <a:pt x="3190" y="3413"/>
                    <a:pt x="2087" y="4613"/>
                  </a:cubicBezTo>
                  <a:cubicBezTo>
                    <a:pt x="985" y="5813"/>
                    <a:pt x="1867" y="6444"/>
                    <a:pt x="3410" y="6823"/>
                  </a:cubicBezTo>
                  <a:cubicBezTo>
                    <a:pt x="4953" y="7202"/>
                    <a:pt x="7157" y="7329"/>
                    <a:pt x="9141" y="7202"/>
                  </a:cubicBezTo>
                  <a:cubicBezTo>
                    <a:pt x="11124" y="7076"/>
                    <a:pt x="12887" y="6697"/>
                    <a:pt x="14651" y="6002"/>
                  </a:cubicBezTo>
                  <a:cubicBezTo>
                    <a:pt x="16414" y="5308"/>
                    <a:pt x="18177" y="4297"/>
                    <a:pt x="18398" y="4297"/>
                  </a:cubicBezTo>
                  <a:cubicBezTo>
                    <a:pt x="18618" y="4297"/>
                    <a:pt x="17296" y="5308"/>
                    <a:pt x="14651" y="7834"/>
                  </a:cubicBezTo>
                  <a:cubicBezTo>
                    <a:pt x="12006" y="10360"/>
                    <a:pt x="8039" y="14402"/>
                    <a:pt x="5173" y="17055"/>
                  </a:cubicBezTo>
                  <a:cubicBezTo>
                    <a:pt x="2308" y="19708"/>
                    <a:pt x="545" y="20971"/>
                    <a:pt x="104" y="21223"/>
                  </a:cubicBezTo>
                  <a:cubicBezTo>
                    <a:pt x="-337" y="21476"/>
                    <a:pt x="545" y="20718"/>
                    <a:pt x="4292" y="19265"/>
                  </a:cubicBezTo>
                  <a:cubicBezTo>
                    <a:pt x="8039" y="17813"/>
                    <a:pt x="14651" y="15665"/>
                    <a:pt x="21263" y="1351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8" name="Line"/>
            <p:cNvSpPr/>
            <p:nvPr/>
          </p:nvSpPr>
          <p:spPr>
            <a:xfrm>
              <a:off x="2516426" y="7084483"/>
              <a:ext cx="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9" name="Line"/>
            <p:cNvSpPr/>
            <p:nvPr/>
          </p:nvSpPr>
          <p:spPr>
            <a:xfrm>
              <a:off x="2753369" y="6962583"/>
              <a:ext cx="220258" cy="1512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6" h="20859" fill="norm" stroke="1" extrusionOk="0">
                  <a:moveTo>
                    <a:pt x="415" y="10681"/>
                  </a:moveTo>
                  <a:cubicBezTo>
                    <a:pt x="2636" y="10389"/>
                    <a:pt x="4856" y="10097"/>
                    <a:pt x="6572" y="9221"/>
                  </a:cubicBezTo>
                  <a:cubicBezTo>
                    <a:pt x="8288" y="8346"/>
                    <a:pt x="9499" y="6886"/>
                    <a:pt x="10206" y="5281"/>
                  </a:cubicBezTo>
                  <a:cubicBezTo>
                    <a:pt x="10913" y="3675"/>
                    <a:pt x="11114" y="1924"/>
                    <a:pt x="10610" y="903"/>
                  </a:cubicBezTo>
                  <a:cubicBezTo>
                    <a:pt x="10105" y="-119"/>
                    <a:pt x="8894" y="-411"/>
                    <a:pt x="7178" y="757"/>
                  </a:cubicBezTo>
                  <a:cubicBezTo>
                    <a:pt x="5462" y="1924"/>
                    <a:pt x="3242" y="4551"/>
                    <a:pt x="1727" y="7908"/>
                  </a:cubicBezTo>
                  <a:cubicBezTo>
                    <a:pt x="213" y="11265"/>
                    <a:pt x="-594" y="15351"/>
                    <a:pt x="516" y="17832"/>
                  </a:cubicBezTo>
                  <a:cubicBezTo>
                    <a:pt x="1627" y="20313"/>
                    <a:pt x="4655" y="21189"/>
                    <a:pt x="8389" y="20751"/>
                  </a:cubicBezTo>
                  <a:cubicBezTo>
                    <a:pt x="12124" y="20313"/>
                    <a:pt x="16565" y="18562"/>
                    <a:pt x="21006" y="1681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0" name="Line"/>
            <p:cNvSpPr/>
            <p:nvPr/>
          </p:nvSpPr>
          <p:spPr>
            <a:xfrm>
              <a:off x="2973626" y="6937400"/>
              <a:ext cx="234951" cy="200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0" fill="norm" stroke="1" extrusionOk="0">
                  <a:moveTo>
                    <a:pt x="0" y="1460"/>
                  </a:moveTo>
                  <a:cubicBezTo>
                    <a:pt x="2530" y="6185"/>
                    <a:pt x="5059" y="10910"/>
                    <a:pt x="6324" y="13835"/>
                  </a:cubicBezTo>
                  <a:cubicBezTo>
                    <a:pt x="7589" y="16760"/>
                    <a:pt x="7589" y="17885"/>
                    <a:pt x="6714" y="19010"/>
                  </a:cubicBezTo>
                  <a:cubicBezTo>
                    <a:pt x="5838" y="20135"/>
                    <a:pt x="4086" y="21260"/>
                    <a:pt x="2919" y="21260"/>
                  </a:cubicBezTo>
                  <a:cubicBezTo>
                    <a:pt x="1751" y="21260"/>
                    <a:pt x="1168" y="20135"/>
                    <a:pt x="1362" y="17097"/>
                  </a:cubicBezTo>
                  <a:cubicBezTo>
                    <a:pt x="1557" y="14060"/>
                    <a:pt x="2530" y="9110"/>
                    <a:pt x="3795" y="5847"/>
                  </a:cubicBezTo>
                  <a:cubicBezTo>
                    <a:pt x="5059" y="2585"/>
                    <a:pt x="6616" y="1010"/>
                    <a:pt x="8659" y="335"/>
                  </a:cubicBezTo>
                  <a:cubicBezTo>
                    <a:pt x="10703" y="-340"/>
                    <a:pt x="13232" y="-115"/>
                    <a:pt x="14886" y="2135"/>
                  </a:cubicBezTo>
                  <a:cubicBezTo>
                    <a:pt x="16541" y="4385"/>
                    <a:pt x="17319" y="8660"/>
                    <a:pt x="17416" y="11247"/>
                  </a:cubicBezTo>
                  <a:cubicBezTo>
                    <a:pt x="17514" y="13835"/>
                    <a:pt x="16930" y="14735"/>
                    <a:pt x="16346" y="14735"/>
                  </a:cubicBezTo>
                  <a:cubicBezTo>
                    <a:pt x="15762" y="14735"/>
                    <a:pt x="15178" y="13835"/>
                    <a:pt x="15081" y="12035"/>
                  </a:cubicBezTo>
                  <a:cubicBezTo>
                    <a:pt x="14984" y="10235"/>
                    <a:pt x="15373" y="7535"/>
                    <a:pt x="15957" y="5622"/>
                  </a:cubicBezTo>
                  <a:cubicBezTo>
                    <a:pt x="16541" y="3710"/>
                    <a:pt x="17319" y="2585"/>
                    <a:pt x="18292" y="2360"/>
                  </a:cubicBezTo>
                  <a:cubicBezTo>
                    <a:pt x="19265" y="2135"/>
                    <a:pt x="20432" y="2810"/>
                    <a:pt x="21600" y="348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1" name="Line"/>
            <p:cNvSpPr/>
            <p:nvPr/>
          </p:nvSpPr>
          <p:spPr>
            <a:xfrm>
              <a:off x="3233976" y="6976525"/>
              <a:ext cx="78404" cy="107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5" h="21064" fill="norm" stroke="1" extrusionOk="0">
                  <a:moveTo>
                    <a:pt x="15347" y="4986"/>
                  </a:moveTo>
                  <a:cubicBezTo>
                    <a:pt x="14211" y="2909"/>
                    <a:pt x="13074" y="832"/>
                    <a:pt x="11084" y="209"/>
                  </a:cubicBezTo>
                  <a:cubicBezTo>
                    <a:pt x="9095" y="-414"/>
                    <a:pt x="6253" y="417"/>
                    <a:pt x="3979" y="1871"/>
                  </a:cubicBezTo>
                  <a:cubicBezTo>
                    <a:pt x="1705" y="3324"/>
                    <a:pt x="0" y="5401"/>
                    <a:pt x="0" y="8724"/>
                  </a:cubicBezTo>
                  <a:cubicBezTo>
                    <a:pt x="0" y="12048"/>
                    <a:pt x="1705" y="16617"/>
                    <a:pt x="3979" y="18901"/>
                  </a:cubicBezTo>
                  <a:cubicBezTo>
                    <a:pt x="6253" y="21186"/>
                    <a:pt x="9095" y="21186"/>
                    <a:pt x="11937" y="20978"/>
                  </a:cubicBezTo>
                  <a:cubicBezTo>
                    <a:pt x="14779" y="20771"/>
                    <a:pt x="17621" y="20355"/>
                    <a:pt x="19326" y="18901"/>
                  </a:cubicBezTo>
                  <a:cubicBezTo>
                    <a:pt x="21032" y="17448"/>
                    <a:pt x="21600" y="14955"/>
                    <a:pt x="20463" y="12878"/>
                  </a:cubicBezTo>
                  <a:cubicBezTo>
                    <a:pt x="19326" y="10801"/>
                    <a:pt x="16484" y="9140"/>
                    <a:pt x="13642" y="747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2" name="Line"/>
            <p:cNvSpPr/>
            <p:nvPr/>
          </p:nvSpPr>
          <p:spPr>
            <a:xfrm>
              <a:off x="3380026" y="6970183"/>
              <a:ext cx="139701" cy="136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8" fill="norm" stroke="1" extrusionOk="0">
                  <a:moveTo>
                    <a:pt x="0" y="0"/>
                  </a:moveTo>
                  <a:cubicBezTo>
                    <a:pt x="2618" y="2658"/>
                    <a:pt x="5236" y="5317"/>
                    <a:pt x="6709" y="8308"/>
                  </a:cubicBezTo>
                  <a:cubicBezTo>
                    <a:pt x="8182" y="11298"/>
                    <a:pt x="8509" y="14622"/>
                    <a:pt x="8345" y="17114"/>
                  </a:cubicBezTo>
                  <a:cubicBezTo>
                    <a:pt x="8182" y="19606"/>
                    <a:pt x="7527" y="21268"/>
                    <a:pt x="6709" y="21434"/>
                  </a:cubicBezTo>
                  <a:cubicBezTo>
                    <a:pt x="5891" y="21600"/>
                    <a:pt x="4909" y="20271"/>
                    <a:pt x="4909" y="17778"/>
                  </a:cubicBezTo>
                  <a:cubicBezTo>
                    <a:pt x="4909" y="15286"/>
                    <a:pt x="5891" y="11631"/>
                    <a:pt x="8836" y="8806"/>
                  </a:cubicBezTo>
                  <a:cubicBezTo>
                    <a:pt x="11782" y="5982"/>
                    <a:pt x="16691" y="3988"/>
                    <a:pt x="21600" y="199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3" name="Line"/>
            <p:cNvSpPr/>
            <p:nvPr/>
          </p:nvSpPr>
          <p:spPr>
            <a:xfrm>
              <a:off x="3513093" y="6960938"/>
              <a:ext cx="133701" cy="1933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64" h="21452" fill="norm" stroke="1" extrusionOk="0">
                  <a:moveTo>
                    <a:pt x="10682" y="1730"/>
                  </a:moveTo>
                  <a:cubicBezTo>
                    <a:pt x="9392" y="1026"/>
                    <a:pt x="8102" y="322"/>
                    <a:pt x="6329" y="87"/>
                  </a:cubicBezTo>
                  <a:cubicBezTo>
                    <a:pt x="4556" y="-148"/>
                    <a:pt x="2299" y="87"/>
                    <a:pt x="1010" y="909"/>
                  </a:cubicBezTo>
                  <a:cubicBezTo>
                    <a:pt x="-280" y="1730"/>
                    <a:pt x="-602" y="3139"/>
                    <a:pt x="1655" y="4900"/>
                  </a:cubicBezTo>
                  <a:cubicBezTo>
                    <a:pt x="3911" y="6661"/>
                    <a:pt x="8747" y="8774"/>
                    <a:pt x="12294" y="10300"/>
                  </a:cubicBezTo>
                  <a:cubicBezTo>
                    <a:pt x="15840" y="11826"/>
                    <a:pt x="18097" y="12765"/>
                    <a:pt x="19386" y="13822"/>
                  </a:cubicBezTo>
                  <a:cubicBezTo>
                    <a:pt x="20676" y="14878"/>
                    <a:pt x="20998" y="16052"/>
                    <a:pt x="18419" y="17343"/>
                  </a:cubicBezTo>
                  <a:cubicBezTo>
                    <a:pt x="15840" y="18635"/>
                    <a:pt x="10359" y="20043"/>
                    <a:pt x="4879" y="2145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4" name="Line"/>
            <p:cNvSpPr/>
            <p:nvPr/>
          </p:nvSpPr>
          <p:spPr>
            <a:xfrm>
              <a:off x="3866611" y="6876642"/>
              <a:ext cx="151094" cy="3411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6" h="21492" fill="norm" stroke="1" extrusionOk="0">
                  <a:moveTo>
                    <a:pt x="20466" y="3092"/>
                  </a:moveTo>
                  <a:cubicBezTo>
                    <a:pt x="20758" y="2292"/>
                    <a:pt x="21050" y="1492"/>
                    <a:pt x="20612" y="892"/>
                  </a:cubicBezTo>
                  <a:cubicBezTo>
                    <a:pt x="20174" y="292"/>
                    <a:pt x="19007" y="-108"/>
                    <a:pt x="16526" y="25"/>
                  </a:cubicBezTo>
                  <a:cubicBezTo>
                    <a:pt x="14045" y="159"/>
                    <a:pt x="10250" y="825"/>
                    <a:pt x="7039" y="2892"/>
                  </a:cubicBezTo>
                  <a:cubicBezTo>
                    <a:pt x="3828" y="4959"/>
                    <a:pt x="1201" y="8425"/>
                    <a:pt x="326" y="11359"/>
                  </a:cubicBezTo>
                  <a:cubicBezTo>
                    <a:pt x="-550" y="14292"/>
                    <a:pt x="326" y="16692"/>
                    <a:pt x="3099" y="18292"/>
                  </a:cubicBezTo>
                  <a:cubicBezTo>
                    <a:pt x="5872" y="19892"/>
                    <a:pt x="10542" y="20692"/>
                    <a:pt x="15212" y="2149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5" name="Line"/>
            <p:cNvSpPr/>
            <p:nvPr/>
          </p:nvSpPr>
          <p:spPr>
            <a:xfrm>
              <a:off x="4113305" y="6913975"/>
              <a:ext cx="143022" cy="2298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0" h="21321" fill="norm" stroke="1" extrusionOk="0">
                  <a:moveTo>
                    <a:pt x="20850" y="1091"/>
                  </a:moveTo>
                  <a:cubicBezTo>
                    <a:pt x="16839" y="502"/>
                    <a:pt x="12827" y="-87"/>
                    <a:pt x="9433" y="11"/>
                  </a:cubicBezTo>
                  <a:cubicBezTo>
                    <a:pt x="6039" y="109"/>
                    <a:pt x="3261" y="895"/>
                    <a:pt x="1564" y="2269"/>
                  </a:cubicBezTo>
                  <a:cubicBezTo>
                    <a:pt x="-133" y="3644"/>
                    <a:pt x="-750" y="5608"/>
                    <a:pt x="1256" y="7571"/>
                  </a:cubicBezTo>
                  <a:cubicBezTo>
                    <a:pt x="3261" y="9535"/>
                    <a:pt x="7890" y="11498"/>
                    <a:pt x="10821" y="12775"/>
                  </a:cubicBezTo>
                  <a:cubicBezTo>
                    <a:pt x="13753" y="14051"/>
                    <a:pt x="14987" y="14640"/>
                    <a:pt x="16221" y="15328"/>
                  </a:cubicBezTo>
                  <a:cubicBezTo>
                    <a:pt x="17456" y="16015"/>
                    <a:pt x="18690" y="16800"/>
                    <a:pt x="18844" y="17586"/>
                  </a:cubicBezTo>
                  <a:cubicBezTo>
                    <a:pt x="18999" y="18371"/>
                    <a:pt x="18073" y="19157"/>
                    <a:pt x="16839" y="19746"/>
                  </a:cubicBezTo>
                  <a:cubicBezTo>
                    <a:pt x="15604" y="20335"/>
                    <a:pt x="14061" y="20728"/>
                    <a:pt x="12210" y="21022"/>
                  </a:cubicBezTo>
                  <a:cubicBezTo>
                    <a:pt x="10359" y="21317"/>
                    <a:pt x="8199" y="21513"/>
                    <a:pt x="7119" y="21022"/>
                  </a:cubicBezTo>
                  <a:cubicBezTo>
                    <a:pt x="6039" y="20531"/>
                    <a:pt x="6039" y="19353"/>
                    <a:pt x="6039" y="1817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6" name="Line"/>
            <p:cNvSpPr/>
            <p:nvPr/>
          </p:nvSpPr>
          <p:spPr>
            <a:xfrm>
              <a:off x="4329445" y="6927451"/>
              <a:ext cx="124949" cy="2224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3" h="21218" fill="norm" stroke="1" extrusionOk="0">
                  <a:moveTo>
                    <a:pt x="20699" y="2258"/>
                  </a:moveTo>
                  <a:cubicBezTo>
                    <a:pt x="16804" y="1249"/>
                    <a:pt x="12909" y="240"/>
                    <a:pt x="9368" y="38"/>
                  </a:cubicBezTo>
                  <a:cubicBezTo>
                    <a:pt x="5827" y="-164"/>
                    <a:pt x="2640" y="442"/>
                    <a:pt x="1046" y="1754"/>
                  </a:cubicBezTo>
                  <a:cubicBezTo>
                    <a:pt x="-547" y="3066"/>
                    <a:pt x="-547" y="5085"/>
                    <a:pt x="2640" y="7507"/>
                  </a:cubicBezTo>
                  <a:cubicBezTo>
                    <a:pt x="5827" y="9929"/>
                    <a:pt x="12201" y="12756"/>
                    <a:pt x="15919" y="14572"/>
                  </a:cubicBezTo>
                  <a:cubicBezTo>
                    <a:pt x="19637" y="16389"/>
                    <a:pt x="20699" y="17197"/>
                    <a:pt x="20876" y="18105"/>
                  </a:cubicBezTo>
                  <a:cubicBezTo>
                    <a:pt x="21053" y="19014"/>
                    <a:pt x="20345" y="20023"/>
                    <a:pt x="18751" y="20629"/>
                  </a:cubicBezTo>
                  <a:cubicBezTo>
                    <a:pt x="17158" y="21234"/>
                    <a:pt x="14679" y="21436"/>
                    <a:pt x="11669" y="20931"/>
                  </a:cubicBezTo>
                  <a:cubicBezTo>
                    <a:pt x="8660" y="20427"/>
                    <a:pt x="5119" y="19215"/>
                    <a:pt x="3702" y="18004"/>
                  </a:cubicBezTo>
                  <a:cubicBezTo>
                    <a:pt x="2286" y="16793"/>
                    <a:pt x="2994" y="15582"/>
                    <a:pt x="3702" y="1437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7" name="Line"/>
            <p:cNvSpPr/>
            <p:nvPr/>
          </p:nvSpPr>
          <p:spPr>
            <a:xfrm>
              <a:off x="4530556" y="6899130"/>
              <a:ext cx="195671" cy="2410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391" fill="norm" stroke="1" extrusionOk="0">
                  <a:moveTo>
                    <a:pt x="19381" y="1234"/>
                  </a:moveTo>
                  <a:cubicBezTo>
                    <a:pt x="18452" y="670"/>
                    <a:pt x="17523" y="107"/>
                    <a:pt x="16477" y="13"/>
                  </a:cubicBezTo>
                  <a:cubicBezTo>
                    <a:pt x="15432" y="-81"/>
                    <a:pt x="14271" y="295"/>
                    <a:pt x="11948" y="2642"/>
                  </a:cubicBezTo>
                  <a:cubicBezTo>
                    <a:pt x="9626" y="4990"/>
                    <a:pt x="6142" y="9310"/>
                    <a:pt x="3936" y="12316"/>
                  </a:cubicBezTo>
                  <a:cubicBezTo>
                    <a:pt x="1729" y="15321"/>
                    <a:pt x="800" y="17011"/>
                    <a:pt x="336" y="18326"/>
                  </a:cubicBezTo>
                  <a:cubicBezTo>
                    <a:pt x="-129" y="19641"/>
                    <a:pt x="-129" y="20580"/>
                    <a:pt x="452" y="21049"/>
                  </a:cubicBezTo>
                  <a:cubicBezTo>
                    <a:pt x="1032" y="21519"/>
                    <a:pt x="2194" y="21519"/>
                    <a:pt x="5794" y="20956"/>
                  </a:cubicBezTo>
                  <a:cubicBezTo>
                    <a:pt x="9394" y="20392"/>
                    <a:pt x="15432" y="19265"/>
                    <a:pt x="21471" y="1813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8" name="Line"/>
            <p:cNvSpPr/>
            <p:nvPr/>
          </p:nvSpPr>
          <p:spPr>
            <a:xfrm>
              <a:off x="4569593" y="6995583"/>
              <a:ext cx="169334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" y="21600"/>
                  </a:moveTo>
                  <a:cubicBezTo>
                    <a:pt x="1080" y="18900"/>
                    <a:pt x="0" y="16200"/>
                    <a:pt x="0" y="13500"/>
                  </a:cubicBezTo>
                  <a:cubicBezTo>
                    <a:pt x="0" y="10800"/>
                    <a:pt x="1080" y="8100"/>
                    <a:pt x="4860" y="5850"/>
                  </a:cubicBezTo>
                  <a:cubicBezTo>
                    <a:pt x="8640" y="3600"/>
                    <a:pt x="1512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9" name="Line"/>
            <p:cNvSpPr/>
            <p:nvPr/>
          </p:nvSpPr>
          <p:spPr>
            <a:xfrm>
              <a:off x="4700826" y="6844884"/>
              <a:ext cx="198538" cy="385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6" h="21505" fill="norm" stroke="1" extrusionOk="0">
                  <a:moveTo>
                    <a:pt x="11596" y="613"/>
                  </a:moveTo>
                  <a:cubicBezTo>
                    <a:pt x="12505" y="259"/>
                    <a:pt x="13415" y="-95"/>
                    <a:pt x="15006" y="23"/>
                  </a:cubicBezTo>
                  <a:cubicBezTo>
                    <a:pt x="16598" y="141"/>
                    <a:pt x="18872" y="731"/>
                    <a:pt x="20122" y="1439"/>
                  </a:cubicBezTo>
                  <a:cubicBezTo>
                    <a:pt x="21373" y="2148"/>
                    <a:pt x="21600" y="2974"/>
                    <a:pt x="21032" y="4154"/>
                  </a:cubicBezTo>
                  <a:cubicBezTo>
                    <a:pt x="20463" y="5335"/>
                    <a:pt x="19099" y="6869"/>
                    <a:pt x="18417" y="8639"/>
                  </a:cubicBezTo>
                  <a:cubicBezTo>
                    <a:pt x="17735" y="10410"/>
                    <a:pt x="17735" y="12416"/>
                    <a:pt x="17735" y="13715"/>
                  </a:cubicBezTo>
                  <a:cubicBezTo>
                    <a:pt x="17735" y="15013"/>
                    <a:pt x="17735" y="15603"/>
                    <a:pt x="16825" y="16371"/>
                  </a:cubicBezTo>
                  <a:cubicBezTo>
                    <a:pt x="15916" y="17138"/>
                    <a:pt x="14097" y="18082"/>
                    <a:pt x="11141" y="18967"/>
                  </a:cubicBezTo>
                  <a:cubicBezTo>
                    <a:pt x="8185" y="19853"/>
                    <a:pt x="4093" y="20679"/>
                    <a:pt x="0" y="2150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0" name="Line"/>
            <p:cNvSpPr/>
            <p:nvPr/>
          </p:nvSpPr>
          <p:spPr>
            <a:xfrm>
              <a:off x="619893" y="7339853"/>
              <a:ext cx="139300" cy="3953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7" h="20905" fill="norm" stroke="1" extrusionOk="0">
                  <a:moveTo>
                    <a:pt x="645" y="6307"/>
                  </a:moveTo>
                  <a:cubicBezTo>
                    <a:pt x="322" y="10001"/>
                    <a:pt x="0" y="13694"/>
                    <a:pt x="0" y="16044"/>
                  </a:cubicBezTo>
                  <a:cubicBezTo>
                    <a:pt x="0" y="18394"/>
                    <a:pt x="322" y="19402"/>
                    <a:pt x="484" y="20185"/>
                  </a:cubicBezTo>
                  <a:cubicBezTo>
                    <a:pt x="645" y="20968"/>
                    <a:pt x="645" y="21528"/>
                    <a:pt x="645" y="19569"/>
                  </a:cubicBezTo>
                  <a:cubicBezTo>
                    <a:pt x="645" y="17611"/>
                    <a:pt x="645" y="13134"/>
                    <a:pt x="1612" y="9609"/>
                  </a:cubicBezTo>
                  <a:cubicBezTo>
                    <a:pt x="2579" y="6083"/>
                    <a:pt x="4513" y="3509"/>
                    <a:pt x="6125" y="2054"/>
                  </a:cubicBezTo>
                  <a:cubicBezTo>
                    <a:pt x="7737" y="600"/>
                    <a:pt x="9027" y="264"/>
                    <a:pt x="10639" y="96"/>
                  </a:cubicBezTo>
                  <a:cubicBezTo>
                    <a:pt x="12251" y="-72"/>
                    <a:pt x="14185" y="-72"/>
                    <a:pt x="16281" y="544"/>
                  </a:cubicBezTo>
                  <a:cubicBezTo>
                    <a:pt x="18376" y="1159"/>
                    <a:pt x="20633" y="2390"/>
                    <a:pt x="21116" y="3845"/>
                  </a:cubicBezTo>
                  <a:cubicBezTo>
                    <a:pt x="21600" y="5300"/>
                    <a:pt x="20310" y="6979"/>
                    <a:pt x="17731" y="8210"/>
                  </a:cubicBezTo>
                  <a:cubicBezTo>
                    <a:pt x="15152" y="9441"/>
                    <a:pt x="11284" y="10224"/>
                    <a:pt x="8060" y="10616"/>
                  </a:cubicBezTo>
                  <a:cubicBezTo>
                    <a:pt x="4836" y="11008"/>
                    <a:pt x="2257" y="11008"/>
                    <a:pt x="1612" y="11232"/>
                  </a:cubicBezTo>
                  <a:cubicBezTo>
                    <a:pt x="967" y="11455"/>
                    <a:pt x="2257" y="11903"/>
                    <a:pt x="5642" y="13078"/>
                  </a:cubicBezTo>
                  <a:cubicBezTo>
                    <a:pt x="9027" y="14253"/>
                    <a:pt x="14507" y="16156"/>
                    <a:pt x="19988" y="1805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1" name="Line"/>
            <p:cNvSpPr/>
            <p:nvPr/>
          </p:nvSpPr>
          <p:spPr>
            <a:xfrm>
              <a:off x="767344" y="7520732"/>
              <a:ext cx="136183" cy="1575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0" h="21157" fill="norm" stroke="1" extrusionOk="0">
                  <a:moveTo>
                    <a:pt x="4432" y="9634"/>
                  </a:moveTo>
                  <a:cubicBezTo>
                    <a:pt x="7091" y="7645"/>
                    <a:pt x="9749" y="5655"/>
                    <a:pt x="11743" y="3950"/>
                  </a:cubicBezTo>
                  <a:cubicBezTo>
                    <a:pt x="13737" y="2245"/>
                    <a:pt x="15066" y="824"/>
                    <a:pt x="14900" y="255"/>
                  </a:cubicBezTo>
                  <a:cubicBezTo>
                    <a:pt x="14734" y="-313"/>
                    <a:pt x="13072" y="-29"/>
                    <a:pt x="10414" y="2103"/>
                  </a:cubicBezTo>
                  <a:cubicBezTo>
                    <a:pt x="7755" y="4234"/>
                    <a:pt x="4100" y="8213"/>
                    <a:pt x="2106" y="11340"/>
                  </a:cubicBezTo>
                  <a:cubicBezTo>
                    <a:pt x="112" y="14466"/>
                    <a:pt x="-220" y="16740"/>
                    <a:pt x="112" y="18445"/>
                  </a:cubicBezTo>
                  <a:cubicBezTo>
                    <a:pt x="445" y="20150"/>
                    <a:pt x="1442" y="21287"/>
                    <a:pt x="5097" y="21145"/>
                  </a:cubicBezTo>
                  <a:cubicBezTo>
                    <a:pt x="8752" y="21003"/>
                    <a:pt x="15066" y="19582"/>
                    <a:pt x="21380" y="1816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2" name="Line"/>
            <p:cNvSpPr/>
            <p:nvPr/>
          </p:nvSpPr>
          <p:spPr>
            <a:xfrm>
              <a:off x="937659" y="7516283"/>
              <a:ext cx="99717" cy="157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7" h="21452" fill="norm" stroke="1" extrusionOk="0">
                  <a:moveTo>
                    <a:pt x="14051" y="0"/>
                  </a:moveTo>
                  <a:cubicBezTo>
                    <a:pt x="11847" y="0"/>
                    <a:pt x="9643" y="0"/>
                    <a:pt x="7218" y="288"/>
                  </a:cubicBezTo>
                  <a:cubicBezTo>
                    <a:pt x="4794" y="576"/>
                    <a:pt x="2149" y="1152"/>
                    <a:pt x="826" y="2160"/>
                  </a:cubicBezTo>
                  <a:cubicBezTo>
                    <a:pt x="-496" y="3168"/>
                    <a:pt x="-496" y="4608"/>
                    <a:pt x="2810" y="6768"/>
                  </a:cubicBezTo>
                  <a:cubicBezTo>
                    <a:pt x="6116" y="8928"/>
                    <a:pt x="12728" y="11808"/>
                    <a:pt x="16475" y="13968"/>
                  </a:cubicBezTo>
                  <a:cubicBezTo>
                    <a:pt x="20222" y="16128"/>
                    <a:pt x="21104" y="17568"/>
                    <a:pt x="20663" y="18720"/>
                  </a:cubicBezTo>
                  <a:cubicBezTo>
                    <a:pt x="20222" y="19872"/>
                    <a:pt x="18459" y="20736"/>
                    <a:pt x="16035" y="21168"/>
                  </a:cubicBezTo>
                  <a:cubicBezTo>
                    <a:pt x="13610" y="21600"/>
                    <a:pt x="10524" y="21600"/>
                    <a:pt x="8541" y="20736"/>
                  </a:cubicBezTo>
                  <a:cubicBezTo>
                    <a:pt x="6557" y="19872"/>
                    <a:pt x="5675" y="18144"/>
                    <a:pt x="4794" y="1641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3" name="Line"/>
            <p:cNvSpPr/>
            <p:nvPr/>
          </p:nvSpPr>
          <p:spPr>
            <a:xfrm>
              <a:off x="1068626" y="7567083"/>
              <a:ext cx="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4" name="Line"/>
            <p:cNvSpPr/>
            <p:nvPr/>
          </p:nvSpPr>
          <p:spPr>
            <a:xfrm>
              <a:off x="1087676" y="7433733"/>
              <a:ext cx="254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5" name="Line"/>
            <p:cNvSpPr/>
            <p:nvPr/>
          </p:nvSpPr>
          <p:spPr>
            <a:xfrm>
              <a:off x="1121892" y="7311402"/>
              <a:ext cx="536707" cy="4144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8" h="21468" fill="norm" stroke="1" extrusionOk="0">
                  <a:moveTo>
                    <a:pt x="4475" y="12258"/>
                  </a:moveTo>
                  <a:cubicBezTo>
                    <a:pt x="3882" y="11929"/>
                    <a:pt x="3289" y="11600"/>
                    <a:pt x="2527" y="12093"/>
                  </a:cubicBezTo>
                  <a:cubicBezTo>
                    <a:pt x="1765" y="12587"/>
                    <a:pt x="833" y="13903"/>
                    <a:pt x="367" y="14999"/>
                  </a:cubicBezTo>
                  <a:cubicBezTo>
                    <a:pt x="-99" y="16095"/>
                    <a:pt x="-99" y="16973"/>
                    <a:pt x="240" y="17685"/>
                  </a:cubicBezTo>
                  <a:cubicBezTo>
                    <a:pt x="579" y="18398"/>
                    <a:pt x="1256" y="18946"/>
                    <a:pt x="1892" y="18727"/>
                  </a:cubicBezTo>
                  <a:cubicBezTo>
                    <a:pt x="2527" y="18508"/>
                    <a:pt x="3120" y="17521"/>
                    <a:pt x="3586" y="14999"/>
                  </a:cubicBezTo>
                  <a:cubicBezTo>
                    <a:pt x="4052" y="12477"/>
                    <a:pt x="4390" y="8420"/>
                    <a:pt x="4560" y="6118"/>
                  </a:cubicBezTo>
                  <a:cubicBezTo>
                    <a:pt x="4729" y="3815"/>
                    <a:pt x="4729" y="3267"/>
                    <a:pt x="4687" y="2719"/>
                  </a:cubicBezTo>
                  <a:cubicBezTo>
                    <a:pt x="4645" y="2171"/>
                    <a:pt x="4560" y="1622"/>
                    <a:pt x="4348" y="1622"/>
                  </a:cubicBezTo>
                  <a:cubicBezTo>
                    <a:pt x="4136" y="1622"/>
                    <a:pt x="3797" y="2171"/>
                    <a:pt x="3501" y="3870"/>
                  </a:cubicBezTo>
                  <a:cubicBezTo>
                    <a:pt x="3205" y="5570"/>
                    <a:pt x="2950" y="8420"/>
                    <a:pt x="3077" y="11107"/>
                  </a:cubicBezTo>
                  <a:cubicBezTo>
                    <a:pt x="3205" y="13793"/>
                    <a:pt x="3713" y="16315"/>
                    <a:pt x="4179" y="17630"/>
                  </a:cubicBezTo>
                  <a:cubicBezTo>
                    <a:pt x="4645" y="18946"/>
                    <a:pt x="5068" y="19056"/>
                    <a:pt x="5407" y="18672"/>
                  </a:cubicBezTo>
                  <a:cubicBezTo>
                    <a:pt x="5746" y="18288"/>
                    <a:pt x="6000" y="17411"/>
                    <a:pt x="6169" y="16698"/>
                  </a:cubicBezTo>
                  <a:cubicBezTo>
                    <a:pt x="6339" y="15986"/>
                    <a:pt x="6423" y="15438"/>
                    <a:pt x="6381" y="15438"/>
                  </a:cubicBezTo>
                  <a:cubicBezTo>
                    <a:pt x="6339" y="15438"/>
                    <a:pt x="6169" y="15986"/>
                    <a:pt x="6169" y="16534"/>
                  </a:cubicBezTo>
                  <a:cubicBezTo>
                    <a:pt x="6169" y="17082"/>
                    <a:pt x="6339" y="17630"/>
                    <a:pt x="6635" y="17905"/>
                  </a:cubicBezTo>
                  <a:cubicBezTo>
                    <a:pt x="6932" y="18179"/>
                    <a:pt x="7355" y="18179"/>
                    <a:pt x="7863" y="17630"/>
                  </a:cubicBezTo>
                  <a:cubicBezTo>
                    <a:pt x="8372" y="17082"/>
                    <a:pt x="8965" y="15986"/>
                    <a:pt x="9303" y="15163"/>
                  </a:cubicBezTo>
                  <a:cubicBezTo>
                    <a:pt x="9642" y="14341"/>
                    <a:pt x="9727" y="13793"/>
                    <a:pt x="9685" y="13793"/>
                  </a:cubicBezTo>
                  <a:cubicBezTo>
                    <a:pt x="9642" y="13793"/>
                    <a:pt x="9473" y="14341"/>
                    <a:pt x="9515" y="15163"/>
                  </a:cubicBezTo>
                  <a:cubicBezTo>
                    <a:pt x="9557" y="15986"/>
                    <a:pt x="9812" y="17082"/>
                    <a:pt x="10108" y="17795"/>
                  </a:cubicBezTo>
                  <a:cubicBezTo>
                    <a:pt x="10405" y="18508"/>
                    <a:pt x="10743" y="18837"/>
                    <a:pt x="11125" y="19001"/>
                  </a:cubicBezTo>
                  <a:cubicBezTo>
                    <a:pt x="11506" y="19165"/>
                    <a:pt x="11929" y="19165"/>
                    <a:pt x="12565" y="18891"/>
                  </a:cubicBezTo>
                  <a:cubicBezTo>
                    <a:pt x="13200" y="18617"/>
                    <a:pt x="14047" y="18069"/>
                    <a:pt x="14597" y="17521"/>
                  </a:cubicBezTo>
                  <a:cubicBezTo>
                    <a:pt x="15148" y="16973"/>
                    <a:pt x="15402" y="16424"/>
                    <a:pt x="15529" y="15876"/>
                  </a:cubicBezTo>
                  <a:cubicBezTo>
                    <a:pt x="15656" y="15328"/>
                    <a:pt x="15656" y="14780"/>
                    <a:pt x="15445" y="14560"/>
                  </a:cubicBezTo>
                  <a:cubicBezTo>
                    <a:pt x="15233" y="14341"/>
                    <a:pt x="14809" y="14451"/>
                    <a:pt x="14428" y="14670"/>
                  </a:cubicBezTo>
                  <a:cubicBezTo>
                    <a:pt x="14047" y="14889"/>
                    <a:pt x="13708" y="15218"/>
                    <a:pt x="13496" y="15657"/>
                  </a:cubicBezTo>
                  <a:cubicBezTo>
                    <a:pt x="13285" y="16095"/>
                    <a:pt x="13200" y="16644"/>
                    <a:pt x="13242" y="17192"/>
                  </a:cubicBezTo>
                  <a:cubicBezTo>
                    <a:pt x="13285" y="17740"/>
                    <a:pt x="13454" y="18288"/>
                    <a:pt x="13750" y="18562"/>
                  </a:cubicBezTo>
                  <a:cubicBezTo>
                    <a:pt x="14047" y="18837"/>
                    <a:pt x="14470" y="18837"/>
                    <a:pt x="14852" y="18672"/>
                  </a:cubicBezTo>
                  <a:cubicBezTo>
                    <a:pt x="15233" y="18508"/>
                    <a:pt x="15572" y="18179"/>
                    <a:pt x="15656" y="18288"/>
                  </a:cubicBezTo>
                  <a:cubicBezTo>
                    <a:pt x="15741" y="18398"/>
                    <a:pt x="15572" y="18946"/>
                    <a:pt x="15826" y="19220"/>
                  </a:cubicBezTo>
                  <a:cubicBezTo>
                    <a:pt x="16080" y="19494"/>
                    <a:pt x="16757" y="19494"/>
                    <a:pt x="17435" y="18946"/>
                  </a:cubicBezTo>
                  <a:cubicBezTo>
                    <a:pt x="18113" y="18398"/>
                    <a:pt x="18790" y="17302"/>
                    <a:pt x="19468" y="14944"/>
                  </a:cubicBezTo>
                  <a:cubicBezTo>
                    <a:pt x="20146" y="12587"/>
                    <a:pt x="20823" y="8969"/>
                    <a:pt x="21162" y="6556"/>
                  </a:cubicBezTo>
                  <a:cubicBezTo>
                    <a:pt x="21501" y="4144"/>
                    <a:pt x="21501" y="2938"/>
                    <a:pt x="21459" y="1951"/>
                  </a:cubicBezTo>
                  <a:cubicBezTo>
                    <a:pt x="21416" y="964"/>
                    <a:pt x="21332" y="197"/>
                    <a:pt x="21077" y="32"/>
                  </a:cubicBezTo>
                  <a:cubicBezTo>
                    <a:pt x="20823" y="-132"/>
                    <a:pt x="20400" y="307"/>
                    <a:pt x="19934" y="1951"/>
                  </a:cubicBezTo>
                  <a:cubicBezTo>
                    <a:pt x="19468" y="3596"/>
                    <a:pt x="18960" y="6447"/>
                    <a:pt x="18748" y="9626"/>
                  </a:cubicBezTo>
                  <a:cubicBezTo>
                    <a:pt x="18536" y="12806"/>
                    <a:pt x="18621" y="16315"/>
                    <a:pt x="18790" y="18343"/>
                  </a:cubicBezTo>
                  <a:cubicBezTo>
                    <a:pt x="18960" y="20372"/>
                    <a:pt x="19214" y="20920"/>
                    <a:pt x="19468" y="2146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6" name="Line"/>
            <p:cNvSpPr/>
            <p:nvPr/>
          </p:nvSpPr>
          <p:spPr>
            <a:xfrm>
              <a:off x="2050780" y="7466425"/>
              <a:ext cx="90997" cy="2552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5" h="21351" fill="norm" stroke="1" extrusionOk="0">
                  <a:moveTo>
                    <a:pt x="20635" y="983"/>
                  </a:moveTo>
                  <a:cubicBezTo>
                    <a:pt x="18715" y="452"/>
                    <a:pt x="16795" y="-79"/>
                    <a:pt x="13675" y="10"/>
                  </a:cubicBezTo>
                  <a:cubicBezTo>
                    <a:pt x="10555" y="98"/>
                    <a:pt x="6235" y="806"/>
                    <a:pt x="3355" y="2223"/>
                  </a:cubicBezTo>
                  <a:cubicBezTo>
                    <a:pt x="475" y="3639"/>
                    <a:pt x="-965" y="5764"/>
                    <a:pt x="715" y="7800"/>
                  </a:cubicBezTo>
                  <a:cubicBezTo>
                    <a:pt x="2395" y="9836"/>
                    <a:pt x="7195" y="11783"/>
                    <a:pt x="10555" y="13554"/>
                  </a:cubicBezTo>
                  <a:cubicBezTo>
                    <a:pt x="13915" y="15324"/>
                    <a:pt x="15835" y="16918"/>
                    <a:pt x="16315" y="18157"/>
                  </a:cubicBezTo>
                  <a:cubicBezTo>
                    <a:pt x="16795" y="19396"/>
                    <a:pt x="15835" y="20282"/>
                    <a:pt x="13675" y="20813"/>
                  </a:cubicBezTo>
                  <a:cubicBezTo>
                    <a:pt x="11515" y="21344"/>
                    <a:pt x="8155" y="21521"/>
                    <a:pt x="5995" y="21167"/>
                  </a:cubicBezTo>
                  <a:cubicBezTo>
                    <a:pt x="3835" y="20813"/>
                    <a:pt x="2875" y="19928"/>
                    <a:pt x="1915" y="1904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7" name="Line"/>
            <p:cNvSpPr/>
            <p:nvPr/>
          </p:nvSpPr>
          <p:spPr>
            <a:xfrm>
              <a:off x="2205276" y="7545718"/>
              <a:ext cx="285751" cy="1410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60" fill="norm" stroke="1" extrusionOk="0">
                  <a:moveTo>
                    <a:pt x="0" y="342"/>
                  </a:moveTo>
                  <a:cubicBezTo>
                    <a:pt x="0" y="5351"/>
                    <a:pt x="0" y="10359"/>
                    <a:pt x="0" y="13959"/>
                  </a:cubicBezTo>
                  <a:cubicBezTo>
                    <a:pt x="0" y="17559"/>
                    <a:pt x="0" y="19751"/>
                    <a:pt x="400" y="20533"/>
                  </a:cubicBezTo>
                  <a:cubicBezTo>
                    <a:pt x="800" y="21316"/>
                    <a:pt x="1600" y="20690"/>
                    <a:pt x="2320" y="18655"/>
                  </a:cubicBezTo>
                  <a:cubicBezTo>
                    <a:pt x="3040" y="16620"/>
                    <a:pt x="3680" y="13177"/>
                    <a:pt x="4160" y="10673"/>
                  </a:cubicBezTo>
                  <a:cubicBezTo>
                    <a:pt x="4640" y="8168"/>
                    <a:pt x="4960" y="6603"/>
                    <a:pt x="5120" y="6916"/>
                  </a:cubicBezTo>
                  <a:cubicBezTo>
                    <a:pt x="5280" y="7229"/>
                    <a:pt x="5280" y="9420"/>
                    <a:pt x="5280" y="11299"/>
                  </a:cubicBezTo>
                  <a:cubicBezTo>
                    <a:pt x="5280" y="13177"/>
                    <a:pt x="5280" y="14742"/>
                    <a:pt x="5680" y="15838"/>
                  </a:cubicBezTo>
                  <a:cubicBezTo>
                    <a:pt x="6080" y="16933"/>
                    <a:pt x="6880" y="17559"/>
                    <a:pt x="7600" y="17246"/>
                  </a:cubicBezTo>
                  <a:cubicBezTo>
                    <a:pt x="8320" y="16933"/>
                    <a:pt x="8960" y="15681"/>
                    <a:pt x="9520" y="14273"/>
                  </a:cubicBezTo>
                  <a:cubicBezTo>
                    <a:pt x="10080" y="12864"/>
                    <a:pt x="10560" y="11299"/>
                    <a:pt x="10880" y="11299"/>
                  </a:cubicBezTo>
                  <a:cubicBezTo>
                    <a:pt x="11200" y="11299"/>
                    <a:pt x="11360" y="12864"/>
                    <a:pt x="11600" y="12864"/>
                  </a:cubicBezTo>
                  <a:cubicBezTo>
                    <a:pt x="11840" y="12864"/>
                    <a:pt x="12160" y="11299"/>
                    <a:pt x="12560" y="9890"/>
                  </a:cubicBezTo>
                  <a:cubicBezTo>
                    <a:pt x="12960" y="8481"/>
                    <a:pt x="13440" y="7229"/>
                    <a:pt x="13680" y="7699"/>
                  </a:cubicBezTo>
                  <a:cubicBezTo>
                    <a:pt x="13920" y="8168"/>
                    <a:pt x="13920" y="10359"/>
                    <a:pt x="14080" y="10516"/>
                  </a:cubicBezTo>
                  <a:cubicBezTo>
                    <a:pt x="14240" y="10673"/>
                    <a:pt x="14560" y="8794"/>
                    <a:pt x="14960" y="7229"/>
                  </a:cubicBezTo>
                  <a:cubicBezTo>
                    <a:pt x="15360" y="5664"/>
                    <a:pt x="15840" y="4412"/>
                    <a:pt x="16320" y="3159"/>
                  </a:cubicBezTo>
                  <a:cubicBezTo>
                    <a:pt x="16800" y="1907"/>
                    <a:pt x="17280" y="655"/>
                    <a:pt x="17920" y="186"/>
                  </a:cubicBezTo>
                  <a:cubicBezTo>
                    <a:pt x="18560" y="-284"/>
                    <a:pt x="19360" y="29"/>
                    <a:pt x="20000" y="2377"/>
                  </a:cubicBezTo>
                  <a:cubicBezTo>
                    <a:pt x="20640" y="4725"/>
                    <a:pt x="21120" y="9107"/>
                    <a:pt x="21600" y="1349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8" name="Line"/>
            <p:cNvSpPr/>
            <p:nvPr/>
          </p:nvSpPr>
          <p:spPr>
            <a:xfrm>
              <a:off x="2721617" y="7509933"/>
              <a:ext cx="125635" cy="1672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32" h="20810" fill="norm" stroke="1" extrusionOk="0">
                  <a:moveTo>
                    <a:pt x="17908" y="7902"/>
                  </a:moveTo>
                  <a:cubicBezTo>
                    <a:pt x="18245" y="6322"/>
                    <a:pt x="18583" y="4741"/>
                    <a:pt x="17570" y="3820"/>
                  </a:cubicBezTo>
                  <a:cubicBezTo>
                    <a:pt x="16558" y="2898"/>
                    <a:pt x="14195" y="2634"/>
                    <a:pt x="11158" y="3820"/>
                  </a:cubicBezTo>
                  <a:cubicBezTo>
                    <a:pt x="8120" y="5005"/>
                    <a:pt x="4407" y="7639"/>
                    <a:pt x="2214" y="10405"/>
                  </a:cubicBezTo>
                  <a:cubicBezTo>
                    <a:pt x="20" y="13171"/>
                    <a:pt x="-655" y="16068"/>
                    <a:pt x="695" y="18176"/>
                  </a:cubicBezTo>
                  <a:cubicBezTo>
                    <a:pt x="2045" y="20283"/>
                    <a:pt x="5420" y="21600"/>
                    <a:pt x="9470" y="20283"/>
                  </a:cubicBezTo>
                  <a:cubicBezTo>
                    <a:pt x="13520" y="18966"/>
                    <a:pt x="18245" y="15015"/>
                    <a:pt x="19595" y="11195"/>
                  </a:cubicBezTo>
                  <a:cubicBezTo>
                    <a:pt x="20945" y="7376"/>
                    <a:pt x="18920" y="3688"/>
                    <a:pt x="16895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9" name="Line"/>
            <p:cNvSpPr/>
            <p:nvPr/>
          </p:nvSpPr>
          <p:spPr>
            <a:xfrm>
              <a:off x="2896897" y="7312374"/>
              <a:ext cx="133880" cy="3880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7" h="21406" fill="norm" stroke="1" extrusionOk="0">
                  <a:moveTo>
                    <a:pt x="21347" y="1791"/>
                  </a:moveTo>
                  <a:cubicBezTo>
                    <a:pt x="19997" y="1207"/>
                    <a:pt x="18647" y="623"/>
                    <a:pt x="16622" y="273"/>
                  </a:cubicBezTo>
                  <a:cubicBezTo>
                    <a:pt x="14597" y="-77"/>
                    <a:pt x="11897" y="-194"/>
                    <a:pt x="9197" y="565"/>
                  </a:cubicBezTo>
                  <a:cubicBezTo>
                    <a:pt x="6497" y="1324"/>
                    <a:pt x="3797" y="2958"/>
                    <a:pt x="2109" y="5469"/>
                  </a:cubicBezTo>
                  <a:cubicBezTo>
                    <a:pt x="422" y="7979"/>
                    <a:pt x="-253" y="11365"/>
                    <a:pt x="84" y="14167"/>
                  </a:cubicBezTo>
                  <a:cubicBezTo>
                    <a:pt x="422" y="16969"/>
                    <a:pt x="1772" y="19188"/>
                    <a:pt x="3122" y="2140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0" name="Line"/>
            <p:cNvSpPr/>
            <p:nvPr/>
          </p:nvSpPr>
          <p:spPr>
            <a:xfrm>
              <a:off x="2872026" y="7535333"/>
              <a:ext cx="1841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10" y="14400"/>
                    <a:pt x="11421" y="7200"/>
                    <a:pt x="15021" y="3600"/>
                  </a:cubicBezTo>
                  <a:cubicBezTo>
                    <a:pt x="18621" y="0"/>
                    <a:pt x="2011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1" name="Line"/>
            <p:cNvSpPr/>
            <p:nvPr/>
          </p:nvSpPr>
          <p:spPr>
            <a:xfrm>
              <a:off x="3355284" y="7514330"/>
              <a:ext cx="151743" cy="1639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5" h="21180" fill="norm" stroke="1" extrusionOk="0">
                  <a:moveTo>
                    <a:pt x="5163" y="9275"/>
                  </a:moveTo>
                  <a:cubicBezTo>
                    <a:pt x="8082" y="7361"/>
                    <a:pt x="11001" y="5447"/>
                    <a:pt x="12752" y="3806"/>
                  </a:cubicBezTo>
                  <a:cubicBezTo>
                    <a:pt x="14503" y="2166"/>
                    <a:pt x="15087" y="799"/>
                    <a:pt x="14503" y="252"/>
                  </a:cubicBezTo>
                  <a:cubicBezTo>
                    <a:pt x="13920" y="-295"/>
                    <a:pt x="12168" y="-22"/>
                    <a:pt x="9541" y="1756"/>
                  </a:cubicBezTo>
                  <a:cubicBezTo>
                    <a:pt x="6914" y="3533"/>
                    <a:pt x="3411" y="6814"/>
                    <a:pt x="1514" y="9958"/>
                  </a:cubicBezTo>
                  <a:cubicBezTo>
                    <a:pt x="-383" y="13102"/>
                    <a:pt x="-675" y="16110"/>
                    <a:pt x="1660" y="18161"/>
                  </a:cubicBezTo>
                  <a:cubicBezTo>
                    <a:pt x="3995" y="20211"/>
                    <a:pt x="8957" y="21305"/>
                    <a:pt x="12606" y="21168"/>
                  </a:cubicBezTo>
                  <a:cubicBezTo>
                    <a:pt x="16255" y="21032"/>
                    <a:pt x="18590" y="19664"/>
                    <a:pt x="20925" y="1829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2" name="Line"/>
            <p:cNvSpPr/>
            <p:nvPr/>
          </p:nvSpPr>
          <p:spPr>
            <a:xfrm>
              <a:off x="3507026" y="7521924"/>
              <a:ext cx="234951" cy="1749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98" fill="norm" stroke="1" extrusionOk="0">
                  <a:moveTo>
                    <a:pt x="0" y="2372"/>
                  </a:moveTo>
                  <a:cubicBezTo>
                    <a:pt x="1751" y="6438"/>
                    <a:pt x="3503" y="10504"/>
                    <a:pt x="4281" y="13299"/>
                  </a:cubicBezTo>
                  <a:cubicBezTo>
                    <a:pt x="5059" y="16095"/>
                    <a:pt x="4865" y="17619"/>
                    <a:pt x="4378" y="18763"/>
                  </a:cubicBezTo>
                  <a:cubicBezTo>
                    <a:pt x="3892" y="19906"/>
                    <a:pt x="3114" y="20669"/>
                    <a:pt x="2141" y="20923"/>
                  </a:cubicBezTo>
                  <a:cubicBezTo>
                    <a:pt x="1168" y="21177"/>
                    <a:pt x="0" y="20923"/>
                    <a:pt x="97" y="18001"/>
                  </a:cubicBezTo>
                  <a:cubicBezTo>
                    <a:pt x="195" y="15078"/>
                    <a:pt x="1557" y="9488"/>
                    <a:pt x="2724" y="6057"/>
                  </a:cubicBezTo>
                  <a:cubicBezTo>
                    <a:pt x="3892" y="2626"/>
                    <a:pt x="4865" y="1356"/>
                    <a:pt x="5935" y="593"/>
                  </a:cubicBezTo>
                  <a:cubicBezTo>
                    <a:pt x="7005" y="-169"/>
                    <a:pt x="8173" y="-423"/>
                    <a:pt x="9438" y="1229"/>
                  </a:cubicBezTo>
                  <a:cubicBezTo>
                    <a:pt x="10703" y="2881"/>
                    <a:pt x="12065" y="6438"/>
                    <a:pt x="12649" y="9742"/>
                  </a:cubicBezTo>
                  <a:cubicBezTo>
                    <a:pt x="13232" y="13045"/>
                    <a:pt x="13038" y="16095"/>
                    <a:pt x="12454" y="18001"/>
                  </a:cubicBezTo>
                  <a:cubicBezTo>
                    <a:pt x="11870" y="19906"/>
                    <a:pt x="10897" y="20669"/>
                    <a:pt x="10314" y="20033"/>
                  </a:cubicBezTo>
                  <a:cubicBezTo>
                    <a:pt x="9730" y="19398"/>
                    <a:pt x="9535" y="17365"/>
                    <a:pt x="10605" y="14189"/>
                  </a:cubicBezTo>
                  <a:cubicBezTo>
                    <a:pt x="11676" y="11012"/>
                    <a:pt x="14011" y="6692"/>
                    <a:pt x="16054" y="4278"/>
                  </a:cubicBezTo>
                  <a:cubicBezTo>
                    <a:pt x="18097" y="1864"/>
                    <a:pt x="19849" y="1356"/>
                    <a:pt x="21600" y="84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3" name="Line"/>
            <p:cNvSpPr/>
            <p:nvPr/>
          </p:nvSpPr>
          <p:spPr>
            <a:xfrm>
              <a:off x="3746314" y="7557336"/>
              <a:ext cx="86837" cy="1158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39" h="20734" fill="norm" stroke="1" extrusionOk="0">
                  <a:moveTo>
                    <a:pt x="13721" y="1745"/>
                  </a:moveTo>
                  <a:cubicBezTo>
                    <a:pt x="11267" y="987"/>
                    <a:pt x="8812" y="229"/>
                    <a:pt x="6358" y="39"/>
                  </a:cubicBezTo>
                  <a:cubicBezTo>
                    <a:pt x="3903" y="-150"/>
                    <a:pt x="1449" y="229"/>
                    <a:pt x="467" y="3639"/>
                  </a:cubicBezTo>
                  <a:cubicBezTo>
                    <a:pt x="-515" y="7050"/>
                    <a:pt x="-24" y="13492"/>
                    <a:pt x="2676" y="17092"/>
                  </a:cubicBezTo>
                  <a:cubicBezTo>
                    <a:pt x="5376" y="20692"/>
                    <a:pt x="10285" y="21450"/>
                    <a:pt x="14212" y="20124"/>
                  </a:cubicBezTo>
                  <a:cubicBezTo>
                    <a:pt x="18140" y="18797"/>
                    <a:pt x="21085" y="15387"/>
                    <a:pt x="19858" y="11787"/>
                  </a:cubicBezTo>
                  <a:cubicBezTo>
                    <a:pt x="18630" y="8187"/>
                    <a:pt x="13230" y="4397"/>
                    <a:pt x="7830" y="60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4" name="Line"/>
            <p:cNvSpPr/>
            <p:nvPr/>
          </p:nvSpPr>
          <p:spPr>
            <a:xfrm>
              <a:off x="3792776" y="7534138"/>
              <a:ext cx="184151" cy="1546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00" fill="norm" stroke="1" extrusionOk="0">
                  <a:moveTo>
                    <a:pt x="0" y="1000"/>
                  </a:moveTo>
                  <a:cubicBezTo>
                    <a:pt x="1986" y="159"/>
                    <a:pt x="3972" y="-683"/>
                    <a:pt x="6703" y="860"/>
                  </a:cubicBezTo>
                  <a:cubicBezTo>
                    <a:pt x="9434" y="2403"/>
                    <a:pt x="12910" y="6330"/>
                    <a:pt x="14648" y="9696"/>
                  </a:cubicBezTo>
                  <a:cubicBezTo>
                    <a:pt x="16386" y="13062"/>
                    <a:pt x="16386" y="15868"/>
                    <a:pt x="15641" y="17831"/>
                  </a:cubicBezTo>
                  <a:cubicBezTo>
                    <a:pt x="14897" y="19795"/>
                    <a:pt x="13407" y="20917"/>
                    <a:pt x="12538" y="20356"/>
                  </a:cubicBezTo>
                  <a:cubicBezTo>
                    <a:pt x="11669" y="19795"/>
                    <a:pt x="11421" y="17551"/>
                    <a:pt x="13034" y="14044"/>
                  </a:cubicBezTo>
                  <a:cubicBezTo>
                    <a:pt x="14648" y="10538"/>
                    <a:pt x="18124" y="5769"/>
                    <a:pt x="21600" y="10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5" name="Line"/>
            <p:cNvSpPr/>
            <p:nvPr/>
          </p:nvSpPr>
          <p:spPr>
            <a:xfrm>
              <a:off x="3938826" y="7489145"/>
              <a:ext cx="209373" cy="2239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4" h="21362" fill="norm" stroke="1" extrusionOk="0">
                  <a:moveTo>
                    <a:pt x="19248" y="4405"/>
                  </a:moveTo>
                  <a:cubicBezTo>
                    <a:pt x="19248" y="3396"/>
                    <a:pt x="19248" y="2386"/>
                    <a:pt x="18713" y="1478"/>
                  </a:cubicBezTo>
                  <a:cubicBezTo>
                    <a:pt x="18178" y="569"/>
                    <a:pt x="17109" y="-238"/>
                    <a:pt x="15612" y="65"/>
                  </a:cubicBezTo>
                  <a:cubicBezTo>
                    <a:pt x="14115" y="368"/>
                    <a:pt x="12190" y="1781"/>
                    <a:pt x="11228" y="2992"/>
                  </a:cubicBezTo>
                  <a:cubicBezTo>
                    <a:pt x="10265" y="4203"/>
                    <a:pt x="10265" y="5212"/>
                    <a:pt x="11655" y="6827"/>
                  </a:cubicBezTo>
                  <a:cubicBezTo>
                    <a:pt x="13046" y="8442"/>
                    <a:pt x="15826" y="10663"/>
                    <a:pt x="17644" y="12076"/>
                  </a:cubicBezTo>
                  <a:cubicBezTo>
                    <a:pt x="19461" y="13489"/>
                    <a:pt x="20317" y="14095"/>
                    <a:pt x="20851" y="15003"/>
                  </a:cubicBezTo>
                  <a:cubicBezTo>
                    <a:pt x="21386" y="15912"/>
                    <a:pt x="21600" y="17123"/>
                    <a:pt x="18071" y="18233"/>
                  </a:cubicBezTo>
                  <a:cubicBezTo>
                    <a:pt x="14543" y="19343"/>
                    <a:pt x="7271" y="20353"/>
                    <a:pt x="0" y="2136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6" name="Line"/>
            <p:cNvSpPr/>
            <p:nvPr/>
          </p:nvSpPr>
          <p:spPr>
            <a:xfrm>
              <a:off x="205026" y="6124013"/>
              <a:ext cx="228601" cy="156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85" fill="norm" stroke="1" extrusionOk="0">
                  <a:moveTo>
                    <a:pt x="0" y="217"/>
                  </a:moveTo>
                  <a:cubicBezTo>
                    <a:pt x="600" y="4765"/>
                    <a:pt x="1200" y="9312"/>
                    <a:pt x="1600" y="13291"/>
                  </a:cubicBezTo>
                  <a:cubicBezTo>
                    <a:pt x="2000" y="17270"/>
                    <a:pt x="2200" y="20681"/>
                    <a:pt x="2400" y="20965"/>
                  </a:cubicBezTo>
                  <a:cubicBezTo>
                    <a:pt x="2600" y="21249"/>
                    <a:pt x="2800" y="18407"/>
                    <a:pt x="3400" y="14996"/>
                  </a:cubicBezTo>
                  <a:cubicBezTo>
                    <a:pt x="4000" y="11586"/>
                    <a:pt x="5000" y="7607"/>
                    <a:pt x="5800" y="5049"/>
                  </a:cubicBezTo>
                  <a:cubicBezTo>
                    <a:pt x="6600" y="2491"/>
                    <a:pt x="7200" y="1354"/>
                    <a:pt x="8000" y="644"/>
                  </a:cubicBezTo>
                  <a:cubicBezTo>
                    <a:pt x="8800" y="-67"/>
                    <a:pt x="9800" y="-351"/>
                    <a:pt x="10400" y="644"/>
                  </a:cubicBezTo>
                  <a:cubicBezTo>
                    <a:pt x="11000" y="1638"/>
                    <a:pt x="11200" y="3912"/>
                    <a:pt x="11400" y="5760"/>
                  </a:cubicBezTo>
                  <a:cubicBezTo>
                    <a:pt x="11600" y="7607"/>
                    <a:pt x="11800" y="9028"/>
                    <a:pt x="11900" y="10449"/>
                  </a:cubicBezTo>
                  <a:cubicBezTo>
                    <a:pt x="12000" y="11870"/>
                    <a:pt x="12000" y="13291"/>
                    <a:pt x="12000" y="13007"/>
                  </a:cubicBezTo>
                  <a:cubicBezTo>
                    <a:pt x="12000" y="12723"/>
                    <a:pt x="12000" y="10733"/>
                    <a:pt x="12200" y="9028"/>
                  </a:cubicBezTo>
                  <a:cubicBezTo>
                    <a:pt x="12400" y="7323"/>
                    <a:pt x="12800" y="5902"/>
                    <a:pt x="13600" y="4765"/>
                  </a:cubicBezTo>
                  <a:cubicBezTo>
                    <a:pt x="14400" y="3628"/>
                    <a:pt x="15600" y="2775"/>
                    <a:pt x="16500" y="3060"/>
                  </a:cubicBezTo>
                  <a:cubicBezTo>
                    <a:pt x="17400" y="3344"/>
                    <a:pt x="18000" y="4765"/>
                    <a:pt x="18800" y="7749"/>
                  </a:cubicBezTo>
                  <a:cubicBezTo>
                    <a:pt x="19600" y="10733"/>
                    <a:pt x="20600" y="15281"/>
                    <a:pt x="21600" y="1982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7" name="Line"/>
            <p:cNvSpPr/>
            <p:nvPr/>
          </p:nvSpPr>
          <p:spPr>
            <a:xfrm>
              <a:off x="471726" y="6144683"/>
              <a:ext cx="127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8" name="Line"/>
            <p:cNvSpPr/>
            <p:nvPr/>
          </p:nvSpPr>
          <p:spPr>
            <a:xfrm>
              <a:off x="465376" y="6074833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9" name="Line"/>
            <p:cNvSpPr/>
            <p:nvPr/>
          </p:nvSpPr>
          <p:spPr>
            <a:xfrm>
              <a:off x="541576" y="6062133"/>
              <a:ext cx="107951" cy="198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847" y="6434"/>
                    <a:pt x="1694" y="12868"/>
                    <a:pt x="2118" y="16660"/>
                  </a:cubicBezTo>
                  <a:cubicBezTo>
                    <a:pt x="2541" y="20451"/>
                    <a:pt x="2541" y="21600"/>
                    <a:pt x="2541" y="21600"/>
                  </a:cubicBezTo>
                  <a:cubicBezTo>
                    <a:pt x="2541" y="21600"/>
                    <a:pt x="2541" y="20451"/>
                    <a:pt x="2541" y="17809"/>
                  </a:cubicBezTo>
                  <a:cubicBezTo>
                    <a:pt x="2541" y="15166"/>
                    <a:pt x="2541" y="11030"/>
                    <a:pt x="2965" y="8387"/>
                  </a:cubicBezTo>
                  <a:cubicBezTo>
                    <a:pt x="3388" y="5745"/>
                    <a:pt x="4235" y="4596"/>
                    <a:pt x="5929" y="3906"/>
                  </a:cubicBezTo>
                  <a:cubicBezTo>
                    <a:pt x="7624" y="3217"/>
                    <a:pt x="10165" y="2987"/>
                    <a:pt x="12918" y="5285"/>
                  </a:cubicBezTo>
                  <a:cubicBezTo>
                    <a:pt x="15671" y="7583"/>
                    <a:pt x="18635" y="12409"/>
                    <a:pt x="21600" y="1723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0" name="Line"/>
            <p:cNvSpPr/>
            <p:nvPr/>
          </p:nvSpPr>
          <p:spPr>
            <a:xfrm>
              <a:off x="662226" y="6195483"/>
              <a:ext cx="444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1" name="Line"/>
            <p:cNvSpPr/>
            <p:nvPr/>
          </p:nvSpPr>
          <p:spPr>
            <a:xfrm>
              <a:off x="8758476" y="2613082"/>
              <a:ext cx="599696" cy="38427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3" h="21582" fill="norm" stroke="1" extrusionOk="0">
                  <a:moveTo>
                    <a:pt x="10232" y="612"/>
                  </a:moveTo>
                  <a:cubicBezTo>
                    <a:pt x="9701" y="553"/>
                    <a:pt x="9171" y="493"/>
                    <a:pt x="8905" y="428"/>
                  </a:cubicBezTo>
                  <a:cubicBezTo>
                    <a:pt x="8640" y="362"/>
                    <a:pt x="8640" y="291"/>
                    <a:pt x="9171" y="214"/>
                  </a:cubicBezTo>
                  <a:cubicBezTo>
                    <a:pt x="9701" y="137"/>
                    <a:pt x="10762" y="53"/>
                    <a:pt x="12202" y="18"/>
                  </a:cubicBezTo>
                  <a:cubicBezTo>
                    <a:pt x="13642" y="-18"/>
                    <a:pt x="15461" y="-6"/>
                    <a:pt x="17091" y="119"/>
                  </a:cubicBezTo>
                  <a:cubicBezTo>
                    <a:pt x="18720" y="244"/>
                    <a:pt x="20160" y="481"/>
                    <a:pt x="20880" y="814"/>
                  </a:cubicBezTo>
                  <a:cubicBezTo>
                    <a:pt x="21600" y="1147"/>
                    <a:pt x="21600" y="1575"/>
                    <a:pt x="21221" y="1997"/>
                  </a:cubicBezTo>
                  <a:cubicBezTo>
                    <a:pt x="20842" y="2419"/>
                    <a:pt x="20084" y="2835"/>
                    <a:pt x="19251" y="3257"/>
                  </a:cubicBezTo>
                  <a:cubicBezTo>
                    <a:pt x="18417" y="3679"/>
                    <a:pt x="17507" y="4107"/>
                    <a:pt x="16674" y="4559"/>
                  </a:cubicBezTo>
                  <a:cubicBezTo>
                    <a:pt x="15840" y="5011"/>
                    <a:pt x="15082" y="5486"/>
                    <a:pt x="14438" y="5944"/>
                  </a:cubicBezTo>
                  <a:cubicBezTo>
                    <a:pt x="13794" y="6401"/>
                    <a:pt x="13263" y="6841"/>
                    <a:pt x="12922" y="7263"/>
                  </a:cubicBezTo>
                  <a:cubicBezTo>
                    <a:pt x="12581" y="7685"/>
                    <a:pt x="12429" y="8089"/>
                    <a:pt x="12429" y="8500"/>
                  </a:cubicBezTo>
                  <a:cubicBezTo>
                    <a:pt x="12429" y="8910"/>
                    <a:pt x="12581" y="9326"/>
                    <a:pt x="12771" y="9748"/>
                  </a:cubicBezTo>
                  <a:cubicBezTo>
                    <a:pt x="12960" y="10170"/>
                    <a:pt x="13187" y="10598"/>
                    <a:pt x="13528" y="11032"/>
                  </a:cubicBezTo>
                  <a:cubicBezTo>
                    <a:pt x="13869" y="11466"/>
                    <a:pt x="14324" y="11905"/>
                    <a:pt x="14779" y="12351"/>
                  </a:cubicBezTo>
                  <a:cubicBezTo>
                    <a:pt x="15234" y="12797"/>
                    <a:pt x="15688" y="13249"/>
                    <a:pt x="16143" y="13700"/>
                  </a:cubicBezTo>
                  <a:cubicBezTo>
                    <a:pt x="16598" y="14152"/>
                    <a:pt x="17053" y="14604"/>
                    <a:pt x="17356" y="15056"/>
                  </a:cubicBezTo>
                  <a:cubicBezTo>
                    <a:pt x="17659" y="15507"/>
                    <a:pt x="17811" y="15959"/>
                    <a:pt x="17848" y="16411"/>
                  </a:cubicBezTo>
                  <a:cubicBezTo>
                    <a:pt x="17886" y="16863"/>
                    <a:pt x="17811" y="17314"/>
                    <a:pt x="17469" y="17766"/>
                  </a:cubicBezTo>
                  <a:cubicBezTo>
                    <a:pt x="17128" y="18218"/>
                    <a:pt x="16522" y="18670"/>
                    <a:pt x="15575" y="19092"/>
                  </a:cubicBezTo>
                  <a:cubicBezTo>
                    <a:pt x="14627" y="19514"/>
                    <a:pt x="13339" y="19906"/>
                    <a:pt x="11709" y="20262"/>
                  </a:cubicBezTo>
                  <a:cubicBezTo>
                    <a:pt x="10080" y="20619"/>
                    <a:pt x="8109" y="20940"/>
                    <a:pt x="6101" y="21154"/>
                  </a:cubicBezTo>
                  <a:cubicBezTo>
                    <a:pt x="4093" y="21368"/>
                    <a:pt x="2046" y="21475"/>
                    <a:pt x="0" y="215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2" name="Line"/>
            <p:cNvSpPr/>
            <p:nvPr/>
          </p:nvSpPr>
          <p:spPr>
            <a:xfrm>
              <a:off x="9703429" y="2544383"/>
              <a:ext cx="178998" cy="4927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0" h="21396" fill="norm" stroke="1" extrusionOk="0">
                  <a:moveTo>
                    <a:pt x="21240" y="2476"/>
                  </a:moveTo>
                  <a:cubicBezTo>
                    <a:pt x="21240" y="2016"/>
                    <a:pt x="21240" y="1556"/>
                    <a:pt x="21114" y="1097"/>
                  </a:cubicBezTo>
                  <a:cubicBezTo>
                    <a:pt x="20989" y="637"/>
                    <a:pt x="20738" y="178"/>
                    <a:pt x="19984" y="40"/>
                  </a:cubicBezTo>
                  <a:cubicBezTo>
                    <a:pt x="19231" y="-98"/>
                    <a:pt x="17975" y="86"/>
                    <a:pt x="15714" y="1235"/>
                  </a:cubicBezTo>
                  <a:cubicBezTo>
                    <a:pt x="13454" y="2384"/>
                    <a:pt x="10189" y="4498"/>
                    <a:pt x="7300" y="6979"/>
                  </a:cubicBezTo>
                  <a:cubicBezTo>
                    <a:pt x="4412" y="9461"/>
                    <a:pt x="1900" y="12311"/>
                    <a:pt x="770" y="14700"/>
                  </a:cubicBezTo>
                  <a:cubicBezTo>
                    <a:pt x="-360" y="17090"/>
                    <a:pt x="-109" y="19020"/>
                    <a:pt x="645" y="20123"/>
                  </a:cubicBezTo>
                  <a:cubicBezTo>
                    <a:pt x="1398" y="21226"/>
                    <a:pt x="2654" y="21502"/>
                    <a:pt x="5040" y="21364"/>
                  </a:cubicBezTo>
                  <a:cubicBezTo>
                    <a:pt x="7426" y="21226"/>
                    <a:pt x="10942" y="20675"/>
                    <a:pt x="12952" y="19893"/>
                  </a:cubicBezTo>
                  <a:cubicBezTo>
                    <a:pt x="14961" y="19112"/>
                    <a:pt x="15463" y="18101"/>
                    <a:pt x="15463" y="17366"/>
                  </a:cubicBezTo>
                  <a:cubicBezTo>
                    <a:pt x="15463" y="16631"/>
                    <a:pt x="14961" y="16171"/>
                    <a:pt x="13705" y="15711"/>
                  </a:cubicBezTo>
                  <a:cubicBezTo>
                    <a:pt x="12449" y="15252"/>
                    <a:pt x="10440" y="14792"/>
                    <a:pt x="9059" y="14746"/>
                  </a:cubicBezTo>
                  <a:cubicBezTo>
                    <a:pt x="7677" y="14700"/>
                    <a:pt x="6924" y="15068"/>
                    <a:pt x="6170" y="154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3" name="Line"/>
            <p:cNvSpPr/>
            <p:nvPr/>
          </p:nvSpPr>
          <p:spPr>
            <a:xfrm>
              <a:off x="9907826" y="2893483"/>
              <a:ext cx="317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1137"/>
                    <a:pt x="7200" y="2274"/>
                    <a:pt x="3600" y="5874"/>
                  </a:cubicBezTo>
                  <a:cubicBezTo>
                    <a:pt x="0" y="9474"/>
                    <a:pt x="0" y="1553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4" name="Line"/>
            <p:cNvSpPr/>
            <p:nvPr/>
          </p:nvSpPr>
          <p:spPr>
            <a:xfrm>
              <a:off x="9933226" y="2772833"/>
              <a:ext cx="63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5" name="Line"/>
            <p:cNvSpPr/>
            <p:nvPr/>
          </p:nvSpPr>
          <p:spPr>
            <a:xfrm>
              <a:off x="10003076" y="2868083"/>
              <a:ext cx="95251" cy="1131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88" fill="norm" stroke="1" extrusionOk="0">
                  <a:moveTo>
                    <a:pt x="0" y="0"/>
                  </a:moveTo>
                  <a:cubicBezTo>
                    <a:pt x="480" y="4320"/>
                    <a:pt x="960" y="8640"/>
                    <a:pt x="1440" y="12567"/>
                  </a:cubicBezTo>
                  <a:cubicBezTo>
                    <a:pt x="1920" y="16495"/>
                    <a:pt x="2400" y="20029"/>
                    <a:pt x="3120" y="20815"/>
                  </a:cubicBezTo>
                  <a:cubicBezTo>
                    <a:pt x="3840" y="21600"/>
                    <a:pt x="4800" y="19636"/>
                    <a:pt x="6480" y="16691"/>
                  </a:cubicBezTo>
                  <a:cubicBezTo>
                    <a:pt x="8160" y="13745"/>
                    <a:pt x="10560" y="9818"/>
                    <a:pt x="13200" y="7658"/>
                  </a:cubicBezTo>
                  <a:cubicBezTo>
                    <a:pt x="15840" y="5498"/>
                    <a:pt x="18720" y="5105"/>
                    <a:pt x="21600" y="47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6" name="Line"/>
            <p:cNvSpPr/>
            <p:nvPr/>
          </p:nvSpPr>
          <p:spPr>
            <a:xfrm>
              <a:off x="10096925" y="2821680"/>
              <a:ext cx="185552" cy="1501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5" h="21277" fill="norm" stroke="1" extrusionOk="0">
                  <a:moveTo>
                    <a:pt x="160" y="15577"/>
                  </a:moveTo>
                  <a:cubicBezTo>
                    <a:pt x="2345" y="13477"/>
                    <a:pt x="4529" y="11377"/>
                    <a:pt x="5985" y="9427"/>
                  </a:cubicBezTo>
                  <a:cubicBezTo>
                    <a:pt x="7441" y="7477"/>
                    <a:pt x="8169" y="5677"/>
                    <a:pt x="8412" y="4027"/>
                  </a:cubicBezTo>
                  <a:cubicBezTo>
                    <a:pt x="8655" y="2377"/>
                    <a:pt x="8412" y="877"/>
                    <a:pt x="7684" y="277"/>
                  </a:cubicBezTo>
                  <a:cubicBezTo>
                    <a:pt x="6956" y="-323"/>
                    <a:pt x="5742" y="-23"/>
                    <a:pt x="4286" y="1927"/>
                  </a:cubicBezTo>
                  <a:cubicBezTo>
                    <a:pt x="2830" y="3877"/>
                    <a:pt x="1131" y="7477"/>
                    <a:pt x="403" y="10027"/>
                  </a:cubicBezTo>
                  <a:cubicBezTo>
                    <a:pt x="-325" y="12577"/>
                    <a:pt x="-82" y="14077"/>
                    <a:pt x="1253" y="15277"/>
                  </a:cubicBezTo>
                  <a:cubicBezTo>
                    <a:pt x="2587" y="16477"/>
                    <a:pt x="5014" y="17377"/>
                    <a:pt x="6835" y="17227"/>
                  </a:cubicBezTo>
                  <a:cubicBezTo>
                    <a:pt x="8655" y="17077"/>
                    <a:pt x="9868" y="15877"/>
                    <a:pt x="10839" y="14377"/>
                  </a:cubicBezTo>
                  <a:cubicBezTo>
                    <a:pt x="11810" y="12877"/>
                    <a:pt x="12538" y="11077"/>
                    <a:pt x="12659" y="10927"/>
                  </a:cubicBezTo>
                  <a:cubicBezTo>
                    <a:pt x="12781" y="10777"/>
                    <a:pt x="12295" y="12277"/>
                    <a:pt x="11810" y="13777"/>
                  </a:cubicBezTo>
                  <a:cubicBezTo>
                    <a:pt x="11324" y="15277"/>
                    <a:pt x="10839" y="16777"/>
                    <a:pt x="10475" y="18277"/>
                  </a:cubicBezTo>
                  <a:cubicBezTo>
                    <a:pt x="10111" y="19777"/>
                    <a:pt x="9868" y="21277"/>
                    <a:pt x="9868" y="21277"/>
                  </a:cubicBezTo>
                  <a:cubicBezTo>
                    <a:pt x="9868" y="21277"/>
                    <a:pt x="10111" y="19777"/>
                    <a:pt x="11082" y="17377"/>
                  </a:cubicBezTo>
                  <a:cubicBezTo>
                    <a:pt x="12053" y="14977"/>
                    <a:pt x="13751" y="11677"/>
                    <a:pt x="15208" y="9277"/>
                  </a:cubicBezTo>
                  <a:cubicBezTo>
                    <a:pt x="16664" y="6877"/>
                    <a:pt x="17877" y="5377"/>
                    <a:pt x="18848" y="5227"/>
                  </a:cubicBezTo>
                  <a:cubicBezTo>
                    <a:pt x="19819" y="5077"/>
                    <a:pt x="20547" y="6277"/>
                    <a:pt x="20911" y="8827"/>
                  </a:cubicBezTo>
                  <a:cubicBezTo>
                    <a:pt x="21275" y="11377"/>
                    <a:pt x="21275" y="15277"/>
                    <a:pt x="21275" y="191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7" name="Line"/>
            <p:cNvSpPr/>
            <p:nvPr/>
          </p:nvSpPr>
          <p:spPr>
            <a:xfrm>
              <a:off x="10682889" y="2714486"/>
              <a:ext cx="171849" cy="3928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7" h="21326" fill="norm" stroke="1" extrusionOk="0">
                  <a:moveTo>
                    <a:pt x="4585" y="4201"/>
                  </a:moveTo>
                  <a:cubicBezTo>
                    <a:pt x="4327" y="8222"/>
                    <a:pt x="4070" y="12244"/>
                    <a:pt x="3942" y="14541"/>
                  </a:cubicBezTo>
                  <a:cubicBezTo>
                    <a:pt x="3813" y="16839"/>
                    <a:pt x="3813" y="17414"/>
                    <a:pt x="3556" y="18333"/>
                  </a:cubicBezTo>
                  <a:cubicBezTo>
                    <a:pt x="3299" y="19252"/>
                    <a:pt x="2785" y="20516"/>
                    <a:pt x="2270" y="20573"/>
                  </a:cubicBezTo>
                  <a:cubicBezTo>
                    <a:pt x="1756" y="20631"/>
                    <a:pt x="1242" y="19482"/>
                    <a:pt x="856" y="17012"/>
                  </a:cubicBezTo>
                  <a:cubicBezTo>
                    <a:pt x="470" y="14541"/>
                    <a:pt x="213" y="10750"/>
                    <a:pt x="85" y="7992"/>
                  </a:cubicBezTo>
                  <a:cubicBezTo>
                    <a:pt x="-44" y="5235"/>
                    <a:pt x="-44" y="3512"/>
                    <a:pt x="213" y="2363"/>
                  </a:cubicBezTo>
                  <a:cubicBezTo>
                    <a:pt x="470" y="1214"/>
                    <a:pt x="985" y="639"/>
                    <a:pt x="1885" y="295"/>
                  </a:cubicBezTo>
                  <a:cubicBezTo>
                    <a:pt x="2785" y="-50"/>
                    <a:pt x="4070" y="-165"/>
                    <a:pt x="5870" y="352"/>
                  </a:cubicBezTo>
                  <a:cubicBezTo>
                    <a:pt x="7670" y="869"/>
                    <a:pt x="9985" y="2018"/>
                    <a:pt x="12813" y="3741"/>
                  </a:cubicBezTo>
                  <a:cubicBezTo>
                    <a:pt x="15642" y="5465"/>
                    <a:pt x="18985" y="7763"/>
                    <a:pt x="20270" y="10061"/>
                  </a:cubicBezTo>
                  <a:cubicBezTo>
                    <a:pt x="21556" y="12358"/>
                    <a:pt x="20785" y="14656"/>
                    <a:pt x="18085" y="16552"/>
                  </a:cubicBezTo>
                  <a:cubicBezTo>
                    <a:pt x="15385" y="18448"/>
                    <a:pt x="10756" y="19941"/>
                    <a:pt x="7670" y="20688"/>
                  </a:cubicBezTo>
                  <a:cubicBezTo>
                    <a:pt x="4585" y="21435"/>
                    <a:pt x="3042" y="21435"/>
                    <a:pt x="2527" y="21148"/>
                  </a:cubicBezTo>
                  <a:cubicBezTo>
                    <a:pt x="2013" y="20861"/>
                    <a:pt x="2527" y="20286"/>
                    <a:pt x="3685" y="19712"/>
                  </a:cubicBezTo>
                  <a:cubicBezTo>
                    <a:pt x="4842" y="19137"/>
                    <a:pt x="6642" y="18563"/>
                    <a:pt x="8442" y="179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8" name="Line"/>
            <p:cNvSpPr/>
            <p:nvPr/>
          </p:nvSpPr>
          <p:spPr>
            <a:xfrm>
              <a:off x="10911126" y="2934939"/>
              <a:ext cx="114301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3818"/>
                  </a:moveTo>
                  <a:cubicBezTo>
                    <a:pt x="4800" y="1118"/>
                    <a:pt x="9600" y="-1582"/>
                    <a:pt x="13200" y="1118"/>
                  </a:cubicBezTo>
                  <a:cubicBezTo>
                    <a:pt x="16800" y="3818"/>
                    <a:pt x="19200" y="11918"/>
                    <a:pt x="21600" y="200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9" name="Line"/>
            <p:cNvSpPr/>
            <p:nvPr/>
          </p:nvSpPr>
          <p:spPr>
            <a:xfrm>
              <a:off x="10930176" y="2988733"/>
              <a:ext cx="1397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0" name="Line"/>
            <p:cNvSpPr/>
            <p:nvPr/>
          </p:nvSpPr>
          <p:spPr>
            <a:xfrm>
              <a:off x="11109713" y="2720092"/>
              <a:ext cx="80814" cy="4610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5" h="21387" fill="norm" stroke="1" extrusionOk="0">
                  <a:moveTo>
                    <a:pt x="21145" y="1563"/>
                  </a:moveTo>
                  <a:cubicBezTo>
                    <a:pt x="16714" y="974"/>
                    <a:pt x="12283" y="385"/>
                    <a:pt x="8683" y="139"/>
                  </a:cubicBezTo>
                  <a:cubicBezTo>
                    <a:pt x="5083" y="-106"/>
                    <a:pt x="2314" y="-8"/>
                    <a:pt x="930" y="287"/>
                  </a:cubicBezTo>
                  <a:cubicBezTo>
                    <a:pt x="-455" y="581"/>
                    <a:pt x="-455" y="1072"/>
                    <a:pt x="2037" y="2152"/>
                  </a:cubicBezTo>
                  <a:cubicBezTo>
                    <a:pt x="4530" y="3232"/>
                    <a:pt x="9514" y="4901"/>
                    <a:pt x="11730" y="6521"/>
                  </a:cubicBezTo>
                  <a:cubicBezTo>
                    <a:pt x="13945" y="8141"/>
                    <a:pt x="13391" y="9712"/>
                    <a:pt x="12007" y="10792"/>
                  </a:cubicBezTo>
                  <a:cubicBezTo>
                    <a:pt x="10622" y="11872"/>
                    <a:pt x="8407" y="12461"/>
                    <a:pt x="9237" y="12707"/>
                  </a:cubicBezTo>
                  <a:cubicBezTo>
                    <a:pt x="10068" y="12952"/>
                    <a:pt x="13945" y="12854"/>
                    <a:pt x="15883" y="13099"/>
                  </a:cubicBezTo>
                  <a:cubicBezTo>
                    <a:pt x="17822" y="13345"/>
                    <a:pt x="17822" y="13934"/>
                    <a:pt x="15053" y="15112"/>
                  </a:cubicBezTo>
                  <a:cubicBezTo>
                    <a:pt x="12283" y="16290"/>
                    <a:pt x="6745" y="18058"/>
                    <a:pt x="3976" y="19236"/>
                  </a:cubicBezTo>
                  <a:cubicBezTo>
                    <a:pt x="1207" y="20414"/>
                    <a:pt x="1207" y="21003"/>
                    <a:pt x="2591" y="21249"/>
                  </a:cubicBezTo>
                  <a:cubicBezTo>
                    <a:pt x="3976" y="21494"/>
                    <a:pt x="6745" y="21396"/>
                    <a:pt x="10068" y="21101"/>
                  </a:cubicBezTo>
                  <a:cubicBezTo>
                    <a:pt x="13391" y="20807"/>
                    <a:pt x="17268" y="20316"/>
                    <a:pt x="21145" y="198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1" name="Line"/>
            <p:cNvSpPr/>
            <p:nvPr/>
          </p:nvSpPr>
          <p:spPr>
            <a:xfrm>
              <a:off x="11285875" y="2823633"/>
              <a:ext cx="126902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7" h="21600" fill="norm" stroke="1" extrusionOk="0">
                  <a:moveTo>
                    <a:pt x="20887" y="939"/>
                  </a:moveTo>
                  <a:cubicBezTo>
                    <a:pt x="19493" y="470"/>
                    <a:pt x="18100" y="0"/>
                    <a:pt x="16532" y="0"/>
                  </a:cubicBezTo>
                  <a:cubicBezTo>
                    <a:pt x="14964" y="0"/>
                    <a:pt x="13222" y="470"/>
                    <a:pt x="10261" y="2426"/>
                  </a:cubicBezTo>
                  <a:cubicBezTo>
                    <a:pt x="7300" y="4383"/>
                    <a:pt x="3119" y="7826"/>
                    <a:pt x="1203" y="10957"/>
                  </a:cubicBezTo>
                  <a:cubicBezTo>
                    <a:pt x="-713" y="14087"/>
                    <a:pt x="-365" y="16904"/>
                    <a:pt x="2422" y="18626"/>
                  </a:cubicBezTo>
                  <a:cubicBezTo>
                    <a:pt x="5210" y="20348"/>
                    <a:pt x="10435" y="20974"/>
                    <a:pt x="1566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2" name="Line"/>
            <p:cNvSpPr/>
            <p:nvPr/>
          </p:nvSpPr>
          <p:spPr>
            <a:xfrm>
              <a:off x="11476276" y="2823633"/>
              <a:ext cx="12700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120" y="5400"/>
                    <a:pt x="12240" y="10800"/>
                    <a:pt x="15840" y="14400"/>
                  </a:cubicBezTo>
                  <a:cubicBezTo>
                    <a:pt x="19440" y="18000"/>
                    <a:pt x="20520" y="19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3" name="Line"/>
            <p:cNvSpPr/>
            <p:nvPr/>
          </p:nvSpPr>
          <p:spPr>
            <a:xfrm>
              <a:off x="11546126" y="2852962"/>
              <a:ext cx="88901" cy="3389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5" fill="norm" stroke="1" extrusionOk="0">
                  <a:moveTo>
                    <a:pt x="21600" y="1763"/>
                  </a:moveTo>
                  <a:cubicBezTo>
                    <a:pt x="21086" y="958"/>
                    <a:pt x="20571" y="153"/>
                    <a:pt x="19286" y="19"/>
                  </a:cubicBezTo>
                  <a:cubicBezTo>
                    <a:pt x="18000" y="-115"/>
                    <a:pt x="15943" y="422"/>
                    <a:pt x="13371" y="2568"/>
                  </a:cubicBezTo>
                  <a:cubicBezTo>
                    <a:pt x="10800" y="4715"/>
                    <a:pt x="7714" y="8471"/>
                    <a:pt x="5400" y="11892"/>
                  </a:cubicBezTo>
                  <a:cubicBezTo>
                    <a:pt x="3086" y="15314"/>
                    <a:pt x="1543" y="18399"/>
                    <a:pt x="0" y="214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4" name="Line"/>
            <p:cNvSpPr/>
            <p:nvPr/>
          </p:nvSpPr>
          <p:spPr>
            <a:xfrm>
              <a:off x="11635026" y="3077633"/>
              <a:ext cx="63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5" name="Line"/>
            <p:cNvSpPr/>
            <p:nvPr/>
          </p:nvSpPr>
          <p:spPr>
            <a:xfrm>
              <a:off x="11656939" y="2966418"/>
              <a:ext cx="35238" cy="413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7" h="21106" fill="norm" stroke="1" extrusionOk="0">
                  <a:moveTo>
                    <a:pt x="16377" y="11386"/>
                  </a:moveTo>
                  <a:cubicBezTo>
                    <a:pt x="12777" y="5986"/>
                    <a:pt x="9177" y="586"/>
                    <a:pt x="5577" y="46"/>
                  </a:cubicBezTo>
                  <a:cubicBezTo>
                    <a:pt x="1977" y="-494"/>
                    <a:pt x="-1623" y="3826"/>
                    <a:pt x="777" y="8146"/>
                  </a:cubicBezTo>
                  <a:cubicBezTo>
                    <a:pt x="3177" y="12466"/>
                    <a:pt x="11577" y="16786"/>
                    <a:pt x="19977" y="211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6" name="Line"/>
            <p:cNvSpPr/>
            <p:nvPr/>
          </p:nvSpPr>
          <p:spPr>
            <a:xfrm>
              <a:off x="11698526" y="3185583"/>
              <a:ext cx="1016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7" name="Line"/>
            <p:cNvSpPr/>
            <p:nvPr/>
          </p:nvSpPr>
          <p:spPr>
            <a:xfrm>
              <a:off x="11908076" y="2868083"/>
              <a:ext cx="127001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440" y="2400"/>
                    <a:pt x="2880" y="4800"/>
                    <a:pt x="6120" y="7976"/>
                  </a:cubicBezTo>
                  <a:cubicBezTo>
                    <a:pt x="9360" y="11153"/>
                    <a:pt x="14400" y="15106"/>
                    <a:pt x="17280" y="17506"/>
                  </a:cubicBezTo>
                  <a:cubicBezTo>
                    <a:pt x="20160" y="19906"/>
                    <a:pt x="20880" y="2075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8" name="Line"/>
            <p:cNvSpPr/>
            <p:nvPr/>
          </p:nvSpPr>
          <p:spPr>
            <a:xfrm>
              <a:off x="11914426" y="2893483"/>
              <a:ext cx="18415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869" y="1800"/>
                    <a:pt x="16138" y="3600"/>
                    <a:pt x="12538" y="7200"/>
                  </a:cubicBezTo>
                  <a:cubicBezTo>
                    <a:pt x="8938" y="10800"/>
                    <a:pt x="4469" y="16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9" name="Line"/>
            <p:cNvSpPr/>
            <p:nvPr/>
          </p:nvSpPr>
          <p:spPr>
            <a:xfrm>
              <a:off x="12066826" y="3185583"/>
              <a:ext cx="317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0" name="Line"/>
            <p:cNvSpPr/>
            <p:nvPr/>
          </p:nvSpPr>
          <p:spPr>
            <a:xfrm>
              <a:off x="12118568" y="3067049"/>
              <a:ext cx="18109" cy="169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20532" y="21600"/>
                  </a:moveTo>
                  <a:cubicBezTo>
                    <a:pt x="10932" y="10800"/>
                    <a:pt x="1332" y="0"/>
                    <a:pt x="132" y="0"/>
                  </a:cubicBezTo>
                  <a:cubicBezTo>
                    <a:pt x="-1068" y="0"/>
                    <a:pt x="6132" y="10800"/>
                    <a:pt x="1333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1" name="Line"/>
            <p:cNvSpPr/>
            <p:nvPr/>
          </p:nvSpPr>
          <p:spPr>
            <a:xfrm>
              <a:off x="12187476" y="2849033"/>
              <a:ext cx="91000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87" h="21600" fill="norm" stroke="1" extrusionOk="0">
                  <a:moveTo>
                    <a:pt x="0" y="0"/>
                  </a:moveTo>
                  <a:cubicBezTo>
                    <a:pt x="5635" y="860"/>
                    <a:pt x="11270" y="1719"/>
                    <a:pt x="15261" y="3546"/>
                  </a:cubicBezTo>
                  <a:cubicBezTo>
                    <a:pt x="19252" y="5373"/>
                    <a:pt x="21600" y="8167"/>
                    <a:pt x="19252" y="11337"/>
                  </a:cubicBezTo>
                  <a:cubicBezTo>
                    <a:pt x="16904" y="14507"/>
                    <a:pt x="9861" y="18054"/>
                    <a:pt x="281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2" name="Line"/>
            <p:cNvSpPr/>
            <p:nvPr/>
          </p:nvSpPr>
          <p:spPr>
            <a:xfrm>
              <a:off x="12327176" y="3230033"/>
              <a:ext cx="381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3" name="Line"/>
            <p:cNvSpPr/>
            <p:nvPr/>
          </p:nvSpPr>
          <p:spPr>
            <a:xfrm>
              <a:off x="12473226" y="3204633"/>
              <a:ext cx="254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4" name="Line"/>
            <p:cNvSpPr/>
            <p:nvPr/>
          </p:nvSpPr>
          <p:spPr>
            <a:xfrm>
              <a:off x="12479576" y="2878771"/>
              <a:ext cx="158697" cy="5417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2" h="21512" fill="norm" stroke="1" extrusionOk="0">
                  <a:moveTo>
                    <a:pt x="2525" y="1089"/>
                  </a:moveTo>
                  <a:cubicBezTo>
                    <a:pt x="3647" y="668"/>
                    <a:pt x="4769" y="248"/>
                    <a:pt x="7574" y="80"/>
                  </a:cubicBezTo>
                  <a:cubicBezTo>
                    <a:pt x="10379" y="-88"/>
                    <a:pt x="14868" y="-4"/>
                    <a:pt x="17673" y="458"/>
                  </a:cubicBezTo>
                  <a:cubicBezTo>
                    <a:pt x="20478" y="921"/>
                    <a:pt x="21600" y="1761"/>
                    <a:pt x="20758" y="2770"/>
                  </a:cubicBezTo>
                  <a:cubicBezTo>
                    <a:pt x="19917" y="3778"/>
                    <a:pt x="17112" y="4955"/>
                    <a:pt x="15008" y="5921"/>
                  </a:cubicBezTo>
                  <a:cubicBezTo>
                    <a:pt x="12904" y="6888"/>
                    <a:pt x="11501" y="7644"/>
                    <a:pt x="10660" y="8233"/>
                  </a:cubicBezTo>
                  <a:cubicBezTo>
                    <a:pt x="9818" y="8821"/>
                    <a:pt x="9538" y="9241"/>
                    <a:pt x="9958" y="9619"/>
                  </a:cubicBezTo>
                  <a:cubicBezTo>
                    <a:pt x="10379" y="9998"/>
                    <a:pt x="11501" y="10334"/>
                    <a:pt x="12764" y="10880"/>
                  </a:cubicBezTo>
                  <a:cubicBezTo>
                    <a:pt x="14026" y="11426"/>
                    <a:pt x="15429" y="12183"/>
                    <a:pt x="16410" y="13401"/>
                  </a:cubicBezTo>
                  <a:cubicBezTo>
                    <a:pt x="17392" y="14620"/>
                    <a:pt x="17953" y="16301"/>
                    <a:pt x="17112" y="17562"/>
                  </a:cubicBezTo>
                  <a:cubicBezTo>
                    <a:pt x="16270" y="18823"/>
                    <a:pt x="14026" y="19663"/>
                    <a:pt x="10940" y="20251"/>
                  </a:cubicBezTo>
                  <a:cubicBezTo>
                    <a:pt x="7855" y="20840"/>
                    <a:pt x="3927" y="21176"/>
                    <a:pt x="0" y="215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5" name="Line"/>
            <p:cNvSpPr/>
            <p:nvPr/>
          </p:nvSpPr>
          <p:spPr>
            <a:xfrm>
              <a:off x="9594242" y="3541221"/>
              <a:ext cx="178118" cy="4405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4" h="21408" fill="norm" stroke="1" extrusionOk="0">
                  <a:moveTo>
                    <a:pt x="19351" y="3084"/>
                  </a:moveTo>
                  <a:cubicBezTo>
                    <a:pt x="18080" y="2158"/>
                    <a:pt x="16810" y="1232"/>
                    <a:pt x="15539" y="666"/>
                  </a:cubicBezTo>
                  <a:cubicBezTo>
                    <a:pt x="14269" y="101"/>
                    <a:pt x="12998" y="-105"/>
                    <a:pt x="12109" y="49"/>
                  </a:cubicBezTo>
                  <a:cubicBezTo>
                    <a:pt x="11219" y="204"/>
                    <a:pt x="10711" y="718"/>
                    <a:pt x="10203" y="2466"/>
                  </a:cubicBezTo>
                  <a:cubicBezTo>
                    <a:pt x="9695" y="4215"/>
                    <a:pt x="9186" y="7198"/>
                    <a:pt x="9568" y="10078"/>
                  </a:cubicBezTo>
                  <a:cubicBezTo>
                    <a:pt x="9949" y="12958"/>
                    <a:pt x="11219" y="15735"/>
                    <a:pt x="11855" y="17432"/>
                  </a:cubicBezTo>
                  <a:cubicBezTo>
                    <a:pt x="12490" y="19129"/>
                    <a:pt x="12490" y="19746"/>
                    <a:pt x="12109" y="20261"/>
                  </a:cubicBezTo>
                  <a:cubicBezTo>
                    <a:pt x="11728" y="20775"/>
                    <a:pt x="10965" y="21186"/>
                    <a:pt x="9949" y="21341"/>
                  </a:cubicBezTo>
                  <a:cubicBezTo>
                    <a:pt x="8932" y="21495"/>
                    <a:pt x="7662" y="21392"/>
                    <a:pt x="6010" y="20929"/>
                  </a:cubicBezTo>
                  <a:cubicBezTo>
                    <a:pt x="4358" y="20466"/>
                    <a:pt x="2325" y="19644"/>
                    <a:pt x="1182" y="18924"/>
                  </a:cubicBezTo>
                  <a:cubicBezTo>
                    <a:pt x="38" y="18204"/>
                    <a:pt x="-216" y="17586"/>
                    <a:pt x="165" y="17072"/>
                  </a:cubicBezTo>
                  <a:cubicBezTo>
                    <a:pt x="546" y="16558"/>
                    <a:pt x="1563" y="16146"/>
                    <a:pt x="3723" y="15632"/>
                  </a:cubicBezTo>
                  <a:cubicBezTo>
                    <a:pt x="5883" y="15118"/>
                    <a:pt x="9186" y="14501"/>
                    <a:pt x="12109" y="14398"/>
                  </a:cubicBezTo>
                  <a:cubicBezTo>
                    <a:pt x="15031" y="14295"/>
                    <a:pt x="17572" y="14706"/>
                    <a:pt x="18970" y="15169"/>
                  </a:cubicBezTo>
                  <a:cubicBezTo>
                    <a:pt x="20368" y="15632"/>
                    <a:pt x="20622" y="16146"/>
                    <a:pt x="20876" y="16712"/>
                  </a:cubicBezTo>
                  <a:cubicBezTo>
                    <a:pt x="21130" y="17278"/>
                    <a:pt x="21384" y="17895"/>
                    <a:pt x="21384" y="17895"/>
                  </a:cubicBezTo>
                  <a:cubicBezTo>
                    <a:pt x="21384" y="17895"/>
                    <a:pt x="21130" y="17278"/>
                    <a:pt x="20876" y="15735"/>
                  </a:cubicBezTo>
                  <a:cubicBezTo>
                    <a:pt x="20622" y="14192"/>
                    <a:pt x="20368" y="11724"/>
                    <a:pt x="20113" y="92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6" name="Line"/>
            <p:cNvSpPr/>
            <p:nvPr/>
          </p:nvSpPr>
          <p:spPr>
            <a:xfrm>
              <a:off x="9821841" y="3793066"/>
              <a:ext cx="98686" cy="1272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7" h="21284" fill="norm" stroke="1" extrusionOk="0">
                  <a:moveTo>
                    <a:pt x="6261" y="1416"/>
                  </a:moveTo>
                  <a:cubicBezTo>
                    <a:pt x="4882" y="6728"/>
                    <a:pt x="3504" y="12039"/>
                    <a:pt x="2355" y="15757"/>
                  </a:cubicBezTo>
                  <a:cubicBezTo>
                    <a:pt x="1206" y="19475"/>
                    <a:pt x="287" y="21600"/>
                    <a:pt x="57" y="21246"/>
                  </a:cubicBezTo>
                  <a:cubicBezTo>
                    <a:pt x="-173" y="20892"/>
                    <a:pt x="287" y="18059"/>
                    <a:pt x="1665" y="14695"/>
                  </a:cubicBezTo>
                  <a:cubicBezTo>
                    <a:pt x="3044" y="11331"/>
                    <a:pt x="5342" y="7436"/>
                    <a:pt x="8099" y="4603"/>
                  </a:cubicBezTo>
                  <a:cubicBezTo>
                    <a:pt x="10857" y="1770"/>
                    <a:pt x="14074" y="0"/>
                    <a:pt x="15912" y="0"/>
                  </a:cubicBezTo>
                  <a:cubicBezTo>
                    <a:pt x="17750" y="0"/>
                    <a:pt x="18210" y="1770"/>
                    <a:pt x="18899" y="5311"/>
                  </a:cubicBezTo>
                  <a:cubicBezTo>
                    <a:pt x="19589" y="8852"/>
                    <a:pt x="20508" y="14164"/>
                    <a:pt x="21427" y="194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7" name="Line"/>
            <p:cNvSpPr/>
            <p:nvPr/>
          </p:nvSpPr>
          <p:spPr>
            <a:xfrm>
              <a:off x="9930709" y="3588072"/>
              <a:ext cx="90142" cy="3340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6" h="21174" fill="norm" stroke="1" extrusionOk="0">
                  <a:moveTo>
                    <a:pt x="19729" y="14334"/>
                  </a:moveTo>
                  <a:cubicBezTo>
                    <a:pt x="14820" y="14737"/>
                    <a:pt x="9911" y="15139"/>
                    <a:pt x="6475" y="15944"/>
                  </a:cubicBezTo>
                  <a:cubicBezTo>
                    <a:pt x="3038" y="16749"/>
                    <a:pt x="1075" y="17957"/>
                    <a:pt x="338" y="18896"/>
                  </a:cubicBezTo>
                  <a:cubicBezTo>
                    <a:pt x="-398" y="19835"/>
                    <a:pt x="93" y="20506"/>
                    <a:pt x="1566" y="20908"/>
                  </a:cubicBezTo>
                  <a:cubicBezTo>
                    <a:pt x="3038" y="21311"/>
                    <a:pt x="5493" y="21445"/>
                    <a:pt x="8929" y="19902"/>
                  </a:cubicBezTo>
                  <a:cubicBezTo>
                    <a:pt x="12366" y="18359"/>
                    <a:pt x="16784" y="15139"/>
                    <a:pt x="18993" y="11852"/>
                  </a:cubicBezTo>
                  <a:cubicBezTo>
                    <a:pt x="21202" y="8565"/>
                    <a:pt x="21202" y="5211"/>
                    <a:pt x="20466" y="3132"/>
                  </a:cubicBezTo>
                  <a:cubicBezTo>
                    <a:pt x="19729" y="1052"/>
                    <a:pt x="18257" y="247"/>
                    <a:pt x="16538" y="46"/>
                  </a:cubicBezTo>
                  <a:cubicBezTo>
                    <a:pt x="14820" y="-155"/>
                    <a:pt x="12857" y="247"/>
                    <a:pt x="11384" y="2193"/>
                  </a:cubicBezTo>
                  <a:cubicBezTo>
                    <a:pt x="9911" y="4138"/>
                    <a:pt x="8929" y="7626"/>
                    <a:pt x="9911" y="10846"/>
                  </a:cubicBezTo>
                  <a:cubicBezTo>
                    <a:pt x="10893" y="14066"/>
                    <a:pt x="13838" y="17018"/>
                    <a:pt x="16784" y="199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8" name="Line"/>
            <p:cNvSpPr/>
            <p:nvPr/>
          </p:nvSpPr>
          <p:spPr>
            <a:xfrm>
              <a:off x="10368466" y="3602255"/>
              <a:ext cx="151872" cy="5675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0" h="21532" fill="norm" stroke="1" extrusionOk="0">
                  <a:moveTo>
                    <a:pt x="2182" y="21532"/>
                  </a:moveTo>
                  <a:cubicBezTo>
                    <a:pt x="1294" y="19043"/>
                    <a:pt x="407" y="16554"/>
                    <a:pt x="111" y="13864"/>
                  </a:cubicBezTo>
                  <a:cubicBezTo>
                    <a:pt x="-185" y="11174"/>
                    <a:pt x="111" y="8283"/>
                    <a:pt x="999" y="6035"/>
                  </a:cubicBezTo>
                  <a:cubicBezTo>
                    <a:pt x="1886" y="3786"/>
                    <a:pt x="3366" y="2180"/>
                    <a:pt x="4697" y="1217"/>
                  </a:cubicBezTo>
                  <a:cubicBezTo>
                    <a:pt x="6029" y="253"/>
                    <a:pt x="7212" y="-68"/>
                    <a:pt x="8100" y="12"/>
                  </a:cubicBezTo>
                  <a:cubicBezTo>
                    <a:pt x="8988" y="93"/>
                    <a:pt x="9579" y="574"/>
                    <a:pt x="9875" y="1699"/>
                  </a:cubicBezTo>
                  <a:cubicBezTo>
                    <a:pt x="10171" y="2823"/>
                    <a:pt x="10171" y="4589"/>
                    <a:pt x="10023" y="5673"/>
                  </a:cubicBezTo>
                  <a:cubicBezTo>
                    <a:pt x="9875" y="6757"/>
                    <a:pt x="9579" y="7159"/>
                    <a:pt x="9136" y="7560"/>
                  </a:cubicBezTo>
                  <a:cubicBezTo>
                    <a:pt x="8692" y="7962"/>
                    <a:pt x="8100" y="8363"/>
                    <a:pt x="8544" y="8524"/>
                  </a:cubicBezTo>
                  <a:cubicBezTo>
                    <a:pt x="8988" y="8684"/>
                    <a:pt x="10467" y="8604"/>
                    <a:pt x="11947" y="8564"/>
                  </a:cubicBezTo>
                  <a:cubicBezTo>
                    <a:pt x="13426" y="8524"/>
                    <a:pt x="14905" y="8524"/>
                    <a:pt x="16385" y="8684"/>
                  </a:cubicBezTo>
                  <a:cubicBezTo>
                    <a:pt x="17864" y="8845"/>
                    <a:pt x="19344" y="9166"/>
                    <a:pt x="20231" y="9568"/>
                  </a:cubicBezTo>
                  <a:cubicBezTo>
                    <a:pt x="21119" y="9969"/>
                    <a:pt x="21415" y="10451"/>
                    <a:pt x="21119" y="10852"/>
                  </a:cubicBezTo>
                  <a:cubicBezTo>
                    <a:pt x="20823" y="11254"/>
                    <a:pt x="19936" y="11575"/>
                    <a:pt x="18752" y="11856"/>
                  </a:cubicBezTo>
                  <a:cubicBezTo>
                    <a:pt x="17568" y="12137"/>
                    <a:pt x="16089" y="12378"/>
                    <a:pt x="14462" y="12499"/>
                  </a:cubicBezTo>
                  <a:cubicBezTo>
                    <a:pt x="12834" y="12619"/>
                    <a:pt x="11059" y="12619"/>
                    <a:pt x="10615" y="12418"/>
                  </a:cubicBezTo>
                  <a:cubicBezTo>
                    <a:pt x="10171" y="12218"/>
                    <a:pt x="11059" y="11816"/>
                    <a:pt x="12538" y="11415"/>
                  </a:cubicBezTo>
                  <a:cubicBezTo>
                    <a:pt x="14018" y="11013"/>
                    <a:pt x="16089" y="10612"/>
                    <a:pt x="18160" y="102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9" name="Line"/>
            <p:cNvSpPr/>
            <p:nvPr/>
          </p:nvSpPr>
          <p:spPr>
            <a:xfrm>
              <a:off x="10546974" y="3839633"/>
              <a:ext cx="91628" cy="837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8" h="21371" fill="norm" stroke="1" extrusionOk="0">
                  <a:moveTo>
                    <a:pt x="14899" y="4860"/>
                  </a:moveTo>
                  <a:cubicBezTo>
                    <a:pt x="12499" y="5400"/>
                    <a:pt x="10099" y="5940"/>
                    <a:pt x="7699" y="7020"/>
                  </a:cubicBezTo>
                  <a:cubicBezTo>
                    <a:pt x="5299" y="8100"/>
                    <a:pt x="2899" y="9720"/>
                    <a:pt x="1459" y="11880"/>
                  </a:cubicBezTo>
                  <a:cubicBezTo>
                    <a:pt x="19" y="14040"/>
                    <a:pt x="-461" y="16740"/>
                    <a:pt x="499" y="18630"/>
                  </a:cubicBezTo>
                  <a:cubicBezTo>
                    <a:pt x="1459" y="20520"/>
                    <a:pt x="3859" y="21600"/>
                    <a:pt x="7219" y="21330"/>
                  </a:cubicBezTo>
                  <a:cubicBezTo>
                    <a:pt x="10579" y="21060"/>
                    <a:pt x="14899" y="19440"/>
                    <a:pt x="17539" y="16740"/>
                  </a:cubicBezTo>
                  <a:cubicBezTo>
                    <a:pt x="20179" y="14040"/>
                    <a:pt x="21139" y="10260"/>
                    <a:pt x="20659" y="7560"/>
                  </a:cubicBezTo>
                  <a:cubicBezTo>
                    <a:pt x="20179" y="4860"/>
                    <a:pt x="18259" y="3240"/>
                    <a:pt x="15379" y="2160"/>
                  </a:cubicBezTo>
                  <a:cubicBezTo>
                    <a:pt x="12499" y="1080"/>
                    <a:pt x="8659" y="540"/>
                    <a:pt x="481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0" name="Line"/>
            <p:cNvSpPr/>
            <p:nvPr/>
          </p:nvSpPr>
          <p:spPr>
            <a:xfrm>
              <a:off x="10326926" y="3401483"/>
              <a:ext cx="15240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500" y="17333"/>
                    <a:pt x="3000" y="13067"/>
                    <a:pt x="4200" y="10000"/>
                  </a:cubicBezTo>
                  <a:cubicBezTo>
                    <a:pt x="5400" y="6933"/>
                    <a:pt x="6300" y="5067"/>
                    <a:pt x="7500" y="3333"/>
                  </a:cubicBezTo>
                  <a:cubicBezTo>
                    <a:pt x="8700" y="1600"/>
                    <a:pt x="10200" y="0"/>
                    <a:pt x="11250" y="0"/>
                  </a:cubicBezTo>
                  <a:cubicBezTo>
                    <a:pt x="12300" y="0"/>
                    <a:pt x="12900" y="1600"/>
                    <a:pt x="14550" y="4133"/>
                  </a:cubicBezTo>
                  <a:cubicBezTo>
                    <a:pt x="16200" y="6667"/>
                    <a:pt x="18900" y="10133"/>
                    <a:pt x="21600" y="13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1" name="Line"/>
            <p:cNvSpPr/>
            <p:nvPr/>
          </p:nvSpPr>
          <p:spPr>
            <a:xfrm>
              <a:off x="10871014" y="3675233"/>
              <a:ext cx="141713" cy="240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7" h="21537" fill="norm" stroke="1" extrusionOk="0">
                  <a:moveTo>
                    <a:pt x="21267" y="14716"/>
                  </a:moveTo>
                  <a:cubicBezTo>
                    <a:pt x="16502" y="13579"/>
                    <a:pt x="11738" y="12442"/>
                    <a:pt x="8879" y="10832"/>
                  </a:cubicBezTo>
                  <a:cubicBezTo>
                    <a:pt x="6020" y="9221"/>
                    <a:pt x="5067" y="7137"/>
                    <a:pt x="5385" y="5337"/>
                  </a:cubicBezTo>
                  <a:cubicBezTo>
                    <a:pt x="5702" y="3537"/>
                    <a:pt x="7291" y="2021"/>
                    <a:pt x="8879" y="1169"/>
                  </a:cubicBezTo>
                  <a:cubicBezTo>
                    <a:pt x="10467" y="316"/>
                    <a:pt x="12055" y="126"/>
                    <a:pt x="13961" y="32"/>
                  </a:cubicBezTo>
                  <a:cubicBezTo>
                    <a:pt x="15867" y="-63"/>
                    <a:pt x="18091" y="-63"/>
                    <a:pt x="17455" y="1737"/>
                  </a:cubicBezTo>
                  <a:cubicBezTo>
                    <a:pt x="16820" y="3537"/>
                    <a:pt x="13326" y="7137"/>
                    <a:pt x="9991" y="9979"/>
                  </a:cubicBezTo>
                  <a:cubicBezTo>
                    <a:pt x="6655" y="12821"/>
                    <a:pt x="3479" y="14905"/>
                    <a:pt x="1732" y="16516"/>
                  </a:cubicBezTo>
                  <a:cubicBezTo>
                    <a:pt x="-15" y="18126"/>
                    <a:pt x="-333" y="19263"/>
                    <a:pt x="302" y="20021"/>
                  </a:cubicBezTo>
                  <a:cubicBezTo>
                    <a:pt x="938" y="20779"/>
                    <a:pt x="2526" y="21158"/>
                    <a:pt x="5385" y="21348"/>
                  </a:cubicBezTo>
                  <a:cubicBezTo>
                    <a:pt x="8243" y="21537"/>
                    <a:pt x="12373" y="21537"/>
                    <a:pt x="16502" y="215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2" name="Line"/>
            <p:cNvSpPr/>
            <p:nvPr/>
          </p:nvSpPr>
          <p:spPr>
            <a:xfrm>
              <a:off x="11288691" y="3586579"/>
              <a:ext cx="141548" cy="4562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2" h="21555" fill="norm" stroke="1" extrusionOk="0">
                  <a:moveTo>
                    <a:pt x="5280" y="21555"/>
                  </a:moveTo>
                  <a:cubicBezTo>
                    <a:pt x="3692" y="18355"/>
                    <a:pt x="2104" y="15155"/>
                    <a:pt x="1151" y="11955"/>
                  </a:cubicBezTo>
                  <a:cubicBezTo>
                    <a:pt x="198" y="8755"/>
                    <a:pt x="-120" y="5555"/>
                    <a:pt x="39" y="3705"/>
                  </a:cubicBezTo>
                  <a:cubicBezTo>
                    <a:pt x="198" y="1855"/>
                    <a:pt x="833" y="1355"/>
                    <a:pt x="1627" y="905"/>
                  </a:cubicBezTo>
                  <a:cubicBezTo>
                    <a:pt x="2421" y="455"/>
                    <a:pt x="3374" y="55"/>
                    <a:pt x="4486" y="5"/>
                  </a:cubicBezTo>
                  <a:cubicBezTo>
                    <a:pt x="5598" y="-45"/>
                    <a:pt x="6868" y="255"/>
                    <a:pt x="8139" y="1005"/>
                  </a:cubicBezTo>
                  <a:cubicBezTo>
                    <a:pt x="9409" y="1755"/>
                    <a:pt x="10680" y="2955"/>
                    <a:pt x="11315" y="4105"/>
                  </a:cubicBezTo>
                  <a:cubicBezTo>
                    <a:pt x="11951" y="5255"/>
                    <a:pt x="11951" y="6355"/>
                    <a:pt x="11792" y="7155"/>
                  </a:cubicBezTo>
                  <a:cubicBezTo>
                    <a:pt x="11633" y="7955"/>
                    <a:pt x="11315" y="8455"/>
                    <a:pt x="12268" y="8955"/>
                  </a:cubicBezTo>
                  <a:cubicBezTo>
                    <a:pt x="13221" y="9455"/>
                    <a:pt x="15445" y="9955"/>
                    <a:pt x="17192" y="10405"/>
                  </a:cubicBezTo>
                  <a:cubicBezTo>
                    <a:pt x="18939" y="10855"/>
                    <a:pt x="20209" y="11255"/>
                    <a:pt x="20845" y="11705"/>
                  </a:cubicBezTo>
                  <a:cubicBezTo>
                    <a:pt x="21480" y="12155"/>
                    <a:pt x="21480" y="12655"/>
                    <a:pt x="19892" y="13155"/>
                  </a:cubicBezTo>
                  <a:cubicBezTo>
                    <a:pt x="18304" y="13655"/>
                    <a:pt x="15127" y="14155"/>
                    <a:pt x="12745" y="14305"/>
                  </a:cubicBezTo>
                  <a:cubicBezTo>
                    <a:pt x="10362" y="14455"/>
                    <a:pt x="8774" y="14255"/>
                    <a:pt x="7186" y="14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3" name="Line"/>
            <p:cNvSpPr/>
            <p:nvPr/>
          </p:nvSpPr>
          <p:spPr>
            <a:xfrm>
              <a:off x="11488976" y="3833283"/>
              <a:ext cx="254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4" name="Line"/>
            <p:cNvSpPr/>
            <p:nvPr/>
          </p:nvSpPr>
          <p:spPr>
            <a:xfrm>
              <a:off x="11203226" y="3450166"/>
              <a:ext cx="133351" cy="110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00" y="17862"/>
                    <a:pt x="4800" y="14123"/>
                    <a:pt x="6514" y="11215"/>
                  </a:cubicBezTo>
                  <a:cubicBezTo>
                    <a:pt x="8229" y="8308"/>
                    <a:pt x="9257" y="6231"/>
                    <a:pt x="10629" y="4154"/>
                  </a:cubicBezTo>
                  <a:cubicBezTo>
                    <a:pt x="12000" y="2077"/>
                    <a:pt x="13714" y="0"/>
                    <a:pt x="15086" y="0"/>
                  </a:cubicBezTo>
                  <a:cubicBezTo>
                    <a:pt x="16457" y="0"/>
                    <a:pt x="17486" y="2077"/>
                    <a:pt x="18514" y="4985"/>
                  </a:cubicBezTo>
                  <a:cubicBezTo>
                    <a:pt x="19543" y="7892"/>
                    <a:pt x="20571" y="11631"/>
                    <a:pt x="21600" y="153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5" name="Line"/>
            <p:cNvSpPr/>
            <p:nvPr/>
          </p:nvSpPr>
          <p:spPr>
            <a:xfrm>
              <a:off x="9858472" y="4277783"/>
              <a:ext cx="112855" cy="4606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7" h="21368" fill="norm" stroke="1" extrusionOk="0">
                  <a:moveTo>
                    <a:pt x="21327" y="0"/>
                  </a:moveTo>
                  <a:cubicBezTo>
                    <a:pt x="18927" y="196"/>
                    <a:pt x="16527" y="393"/>
                    <a:pt x="13927" y="1620"/>
                  </a:cubicBezTo>
                  <a:cubicBezTo>
                    <a:pt x="11327" y="2847"/>
                    <a:pt x="8527" y="5105"/>
                    <a:pt x="6127" y="7658"/>
                  </a:cubicBezTo>
                  <a:cubicBezTo>
                    <a:pt x="3727" y="10211"/>
                    <a:pt x="1727" y="13058"/>
                    <a:pt x="727" y="15169"/>
                  </a:cubicBezTo>
                  <a:cubicBezTo>
                    <a:pt x="-273" y="17280"/>
                    <a:pt x="-273" y="18655"/>
                    <a:pt x="927" y="19735"/>
                  </a:cubicBezTo>
                  <a:cubicBezTo>
                    <a:pt x="2127" y="20815"/>
                    <a:pt x="4527" y="21600"/>
                    <a:pt x="8127" y="21305"/>
                  </a:cubicBezTo>
                  <a:cubicBezTo>
                    <a:pt x="11727" y="21011"/>
                    <a:pt x="16527" y="19636"/>
                    <a:pt x="21327" y="182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6" name="Line"/>
            <p:cNvSpPr/>
            <p:nvPr/>
          </p:nvSpPr>
          <p:spPr>
            <a:xfrm>
              <a:off x="9828399" y="4541070"/>
              <a:ext cx="262581" cy="152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7" h="21350" fill="norm" stroke="1" extrusionOk="0">
                  <a:moveTo>
                    <a:pt x="2856" y="4915"/>
                  </a:moveTo>
                  <a:cubicBezTo>
                    <a:pt x="1473" y="4323"/>
                    <a:pt x="91" y="3732"/>
                    <a:pt x="4" y="3436"/>
                  </a:cubicBezTo>
                  <a:cubicBezTo>
                    <a:pt x="-82" y="3140"/>
                    <a:pt x="1128" y="3140"/>
                    <a:pt x="4497" y="2844"/>
                  </a:cubicBezTo>
                  <a:cubicBezTo>
                    <a:pt x="7867" y="2548"/>
                    <a:pt x="13396" y="1956"/>
                    <a:pt x="16766" y="1364"/>
                  </a:cubicBezTo>
                  <a:cubicBezTo>
                    <a:pt x="20136" y="773"/>
                    <a:pt x="21345" y="181"/>
                    <a:pt x="21432" y="33"/>
                  </a:cubicBezTo>
                  <a:cubicBezTo>
                    <a:pt x="21518" y="-115"/>
                    <a:pt x="20481" y="181"/>
                    <a:pt x="18840" y="1956"/>
                  </a:cubicBezTo>
                  <a:cubicBezTo>
                    <a:pt x="17198" y="3732"/>
                    <a:pt x="14952" y="6986"/>
                    <a:pt x="13656" y="10093"/>
                  </a:cubicBezTo>
                  <a:cubicBezTo>
                    <a:pt x="12360" y="13200"/>
                    <a:pt x="12014" y="16159"/>
                    <a:pt x="12619" y="18230"/>
                  </a:cubicBezTo>
                  <a:cubicBezTo>
                    <a:pt x="13224" y="20301"/>
                    <a:pt x="14779" y="21485"/>
                    <a:pt x="16420" y="21337"/>
                  </a:cubicBezTo>
                  <a:cubicBezTo>
                    <a:pt x="18062" y="21189"/>
                    <a:pt x="19790" y="19710"/>
                    <a:pt x="20654" y="17343"/>
                  </a:cubicBezTo>
                  <a:cubicBezTo>
                    <a:pt x="21518" y="14975"/>
                    <a:pt x="21518" y="11721"/>
                    <a:pt x="21000" y="9353"/>
                  </a:cubicBezTo>
                  <a:cubicBezTo>
                    <a:pt x="20481" y="6986"/>
                    <a:pt x="19444" y="5507"/>
                    <a:pt x="18408" y="40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7" name="Line"/>
            <p:cNvSpPr/>
            <p:nvPr/>
          </p:nvSpPr>
          <p:spPr>
            <a:xfrm>
              <a:off x="10613897" y="4552570"/>
              <a:ext cx="189280" cy="2014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415" fill="norm" stroke="1" extrusionOk="0">
                  <a:moveTo>
                    <a:pt x="2742" y="4540"/>
                  </a:moveTo>
                  <a:cubicBezTo>
                    <a:pt x="2742" y="3415"/>
                    <a:pt x="2742" y="2290"/>
                    <a:pt x="2742" y="2627"/>
                  </a:cubicBezTo>
                  <a:cubicBezTo>
                    <a:pt x="2742" y="2965"/>
                    <a:pt x="2742" y="4765"/>
                    <a:pt x="2622" y="7465"/>
                  </a:cubicBezTo>
                  <a:cubicBezTo>
                    <a:pt x="2502" y="10165"/>
                    <a:pt x="2262" y="13765"/>
                    <a:pt x="1782" y="16127"/>
                  </a:cubicBezTo>
                  <a:cubicBezTo>
                    <a:pt x="1302" y="18490"/>
                    <a:pt x="582" y="19615"/>
                    <a:pt x="222" y="19165"/>
                  </a:cubicBezTo>
                  <a:cubicBezTo>
                    <a:pt x="-138" y="18715"/>
                    <a:pt x="-138" y="16690"/>
                    <a:pt x="822" y="13427"/>
                  </a:cubicBezTo>
                  <a:cubicBezTo>
                    <a:pt x="1782" y="10165"/>
                    <a:pt x="3702" y="5665"/>
                    <a:pt x="5262" y="3077"/>
                  </a:cubicBezTo>
                  <a:cubicBezTo>
                    <a:pt x="6822" y="490"/>
                    <a:pt x="8022" y="-185"/>
                    <a:pt x="8982" y="40"/>
                  </a:cubicBezTo>
                  <a:cubicBezTo>
                    <a:pt x="9942" y="265"/>
                    <a:pt x="10662" y="1390"/>
                    <a:pt x="11142" y="2627"/>
                  </a:cubicBezTo>
                  <a:cubicBezTo>
                    <a:pt x="11622" y="3865"/>
                    <a:pt x="11862" y="5215"/>
                    <a:pt x="11982" y="6565"/>
                  </a:cubicBezTo>
                  <a:cubicBezTo>
                    <a:pt x="12102" y="7915"/>
                    <a:pt x="12102" y="9265"/>
                    <a:pt x="12342" y="9377"/>
                  </a:cubicBezTo>
                  <a:cubicBezTo>
                    <a:pt x="12582" y="9490"/>
                    <a:pt x="13062" y="8365"/>
                    <a:pt x="13662" y="7127"/>
                  </a:cubicBezTo>
                  <a:cubicBezTo>
                    <a:pt x="14262" y="5890"/>
                    <a:pt x="14982" y="4540"/>
                    <a:pt x="15942" y="4090"/>
                  </a:cubicBezTo>
                  <a:cubicBezTo>
                    <a:pt x="16902" y="3640"/>
                    <a:pt x="18102" y="4090"/>
                    <a:pt x="19062" y="5440"/>
                  </a:cubicBezTo>
                  <a:cubicBezTo>
                    <a:pt x="20022" y="6790"/>
                    <a:pt x="20742" y="9040"/>
                    <a:pt x="21102" y="11852"/>
                  </a:cubicBezTo>
                  <a:cubicBezTo>
                    <a:pt x="21462" y="14665"/>
                    <a:pt x="21462" y="18040"/>
                    <a:pt x="21462" y="214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8" name="Line"/>
            <p:cNvSpPr/>
            <p:nvPr/>
          </p:nvSpPr>
          <p:spPr>
            <a:xfrm>
              <a:off x="10892076" y="4523692"/>
              <a:ext cx="19051" cy="1033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91" fill="norm" stroke="1" extrusionOk="0">
                  <a:moveTo>
                    <a:pt x="0" y="21091"/>
                  </a:moveTo>
                  <a:cubicBezTo>
                    <a:pt x="0" y="16339"/>
                    <a:pt x="0" y="11587"/>
                    <a:pt x="0" y="7699"/>
                  </a:cubicBezTo>
                  <a:cubicBezTo>
                    <a:pt x="0" y="3811"/>
                    <a:pt x="0" y="787"/>
                    <a:pt x="3600" y="139"/>
                  </a:cubicBezTo>
                  <a:cubicBezTo>
                    <a:pt x="7200" y="-509"/>
                    <a:pt x="14400" y="1219"/>
                    <a:pt x="21600" y="29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9" name="Line"/>
            <p:cNvSpPr/>
            <p:nvPr/>
          </p:nvSpPr>
          <p:spPr>
            <a:xfrm>
              <a:off x="10953132" y="4563533"/>
              <a:ext cx="84995" cy="1408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5" h="21450" fill="norm" stroke="1" extrusionOk="0">
                  <a:moveTo>
                    <a:pt x="609" y="0"/>
                  </a:moveTo>
                  <a:cubicBezTo>
                    <a:pt x="1135" y="5803"/>
                    <a:pt x="1662" y="11606"/>
                    <a:pt x="1662" y="15475"/>
                  </a:cubicBezTo>
                  <a:cubicBezTo>
                    <a:pt x="1662" y="19343"/>
                    <a:pt x="1135" y="21278"/>
                    <a:pt x="609" y="21439"/>
                  </a:cubicBezTo>
                  <a:cubicBezTo>
                    <a:pt x="82" y="21600"/>
                    <a:pt x="-445" y="19988"/>
                    <a:pt x="609" y="16442"/>
                  </a:cubicBezTo>
                  <a:cubicBezTo>
                    <a:pt x="1662" y="12896"/>
                    <a:pt x="4296" y="7415"/>
                    <a:pt x="6667" y="4191"/>
                  </a:cubicBezTo>
                  <a:cubicBezTo>
                    <a:pt x="9038" y="967"/>
                    <a:pt x="11145" y="0"/>
                    <a:pt x="12726" y="322"/>
                  </a:cubicBezTo>
                  <a:cubicBezTo>
                    <a:pt x="14306" y="645"/>
                    <a:pt x="15360" y="2257"/>
                    <a:pt x="16677" y="5158"/>
                  </a:cubicBezTo>
                  <a:cubicBezTo>
                    <a:pt x="17994" y="8060"/>
                    <a:pt x="19575" y="12251"/>
                    <a:pt x="21155" y="164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0" name="Line"/>
            <p:cNvSpPr/>
            <p:nvPr/>
          </p:nvSpPr>
          <p:spPr>
            <a:xfrm>
              <a:off x="11114326" y="4588933"/>
              <a:ext cx="1" cy="1079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1" name="Line"/>
            <p:cNvSpPr/>
            <p:nvPr/>
          </p:nvSpPr>
          <p:spPr>
            <a:xfrm>
              <a:off x="11122793" y="4497916"/>
              <a:ext cx="4234" cy="71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21600" y="16518"/>
                    <a:pt x="21600" y="11435"/>
                    <a:pt x="16200" y="7306"/>
                  </a:cubicBezTo>
                  <a:cubicBezTo>
                    <a:pt x="10800" y="3176"/>
                    <a:pt x="0" y="0"/>
                    <a:pt x="0" y="0"/>
                  </a:cubicBezTo>
                  <a:cubicBezTo>
                    <a:pt x="0" y="0"/>
                    <a:pt x="10800" y="3176"/>
                    <a:pt x="21600" y="63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2" name="Line"/>
            <p:cNvSpPr/>
            <p:nvPr/>
          </p:nvSpPr>
          <p:spPr>
            <a:xfrm>
              <a:off x="11203226" y="4552564"/>
              <a:ext cx="156634" cy="1633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3" fill="norm" stroke="1" extrusionOk="0">
                  <a:moveTo>
                    <a:pt x="0" y="3096"/>
                  </a:moveTo>
                  <a:cubicBezTo>
                    <a:pt x="584" y="7250"/>
                    <a:pt x="1168" y="11404"/>
                    <a:pt x="1314" y="14173"/>
                  </a:cubicBezTo>
                  <a:cubicBezTo>
                    <a:pt x="1459" y="16942"/>
                    <a:pt x="1168" y="18327"/>
                    <a:pt x="1022" y="18327"/>
                  </a:cubicBezTo>
                  <a:cubicBezTo>
                    <a:pt x="876" y="18327"/>
                    <a:pt x="876" y="16942"/>
                    <a:pt x="2043" y="13896"/>
                  </a:cubicBezTo>
                  <a:cubicBezTo>
                    <a:pt x="3211" y="10850"/>
                    <a:pt x="5546" y="6142"/>
                    <a:pt x="7297" y="3373"/>
                  </a:cubicBezTo>
                  <a:cubicBezTo>
                    <a:pt x="9049" y="604"/>
                    <a:pt x="10216" y="-227"/>
                    <a:pt x="11238" y="50"/>
                  </a:cubicBezTo>
                  <a:cubicBezTo>
                    <a:pt x="12259" y="327"/>
                    <a:pt x="13135" y="1711"/>
                    <a:pt x="13719" y="3096"/>
                  </a:cubicBezTo>
                  <a:cubicBezTo>
                    <a:pt x="14303" y="4481"/>
                    <a:pt x="14595" y="5865"/>
                    <a:pt x="14741" y="7250"/>
                  </a:cubicBezTo>
                  <a:cubicBezTo>
                    <a:pt x="14886" y="8635"/>
                    <a:pt x="14886" y="10019"/>
                    <a:pt x="15324" y="10158"/>
                  </a:cubicBezTo>
                  <a:cubicBezTo>
                    <a:pt x="15762" y="10296"/>
                    <a:pt x="16638" y="9188"/>
                    <a:pt x="17659" y="8219"/>
                  </a:cubicBezTo>
                  <a:cubicBezTo>
                    <a:pt x="18681" y="7250"/>
                    <a:pt x="19849" y="6419"/>
                    <a:pt x="20578" y="7111"/>
                  </a:cubicBezTo>
                  <a:cubicBezTo>
                    <a:pt x="21308" y="7804"/>
                    <a:pt x="21600" y="10019"/>
                    <a:pt x="21600" y="12650"/>
                  </a:cubicBezTo>
                  <a:cubicBezTo>
                    <a:pt x="21600" y="15281"/>
                    <a:pt x="21308" y="18327"/>
                    <a:pt x="21016" y="213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3" name="Line"/>
            <p:cNvSpPr/>
            <p:nvPr/>
          </p:nvSpPr>
          <p:spPr>
            <a:xfrm>
              <a:off x="11463576" y="4569883"/>
              <a:ext cx="127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4" name="Line"/>
            <p:cNvSpPr/>
            <p:nvPr/>
          </p:nvSpPr>
          <p:spPr>
            <a:xfrm>
              <a:off x="11488976" y="4500033"/>
              <a:ext cx="19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5" name="Line"/>
            <p:cNvSpPr/>
            <p:nvPr/>
          </p:nvSpPr>
          <p:spPr>
            <a:xfrm>
              <a:off x="11543305" y="4548155"/>
              <a:ext cx="106857" cy="3698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0" h="21325" fill="norm" stroke="1" extrusionOk="0">
                  <a:moveTo>
                    <a:pt x="1800" y="154"/>
                  </a:moveTo>
                  <a:cubicBezTo>
                    <a:pt x="7200" y="32"/>
                    <a:pt x="12600" y="-90"/>
                    <a:pt x="16131" y="93"/>
                  </a:cubicBezTo>
                  <a:cubicBezTo>
                    <a:pt x="19661" y="276"/>
                    <a:pt x="21323" y="764"/>
                    <a:pt x="20908" y="1374"/>
                  </a:cubicBezTo>
                  <a:cubicBezTo>
                    <a:pt x="20492" y="1985"/>
                    <a:pt x="18000" y="2717"/>
                    <a:pt x="14677" y="3510"/>
                  </a:cubicBezTo>
                  <a:cubicBezTo>
                    <a:pt x="11354" y="4303"/>
                    <a:pt x="7200" y="5157"/>
                    <a:pt x="4500" y="5829"/>
                  </a:cubicBezTo>
                  <a:cubicBezTo>
                    <a:pt x="1800" y="6500"/>
                    <a:pt x="554" y="6988"/>
                    <a:pt x="138" y="7537"/>
                  </a:cubicBezTo>
                  <a:cubicBezTo>
                    <a:pt x="-277" y="8086"/>
                    <a:pt x="138" y="8696"/>
                    <a:pt x="2838" y="9978"/>
                  </a:cubicBezTo>
                  <a:cubicBezTo>
                    <a:pt x="5538" y="11259"/>
                    <a:pt x="10523" y="13212"/>
                    <a:pt x="12808" y="14920"/>
                  </a:cubicBezTo>
                  <a:cubicBezTo>
                    <a:pt x="15092" y="16629"/>
                    <a:pt x="14677" y="18093"/>
                    <a:pt x="13638" y="19069"/>
                  </a:cubicBezTo>
                  <a:cubicBezTo>
                    <a:pt x="12600" y="20046"/>
                    <a:pt x="10938" y="20534"/>
                    <a:pt x="9069" y="20900"/>
                  </a:cubicBezTo>
                  <a:cubicBezTo>
                    <a:pt x="7200" y="21266"/>
                    <a:pt x="5123" y="21510"/>
                    <a:pt x="3461" y="21144"/>
                  </a:cubicBezTo>
                  <a:cubicBezTo>
                    <a:pt x="1800" y="20778"/>
                    <a:pt x="554" y="19802"/>
                    <a:pt x="346" y="18520"/>
                  </a:cubicBezTo>
                  <a:cubicBezTo>
                    <a:pt x="138" y="17239"/>
                    <a:pt x="969" y="15652"/>
                    <a:pt x="1800" y="140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6" name="Line"/>
            <p:cNvSpPr/>
            <p:nvPr/>
          </p:nvSpPr>
          <p:spPr>
            <a:xfrm>
              <a:off x="11675862" y="4589427"/>
              <a:ext cx="111565" cy="142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3" h="21030" fill="norm" stroke="1" extrusionOk="0">
                  <a:moveTo>
                    <a:pt x="3083" y="3684"/>
                  </a:moveTo>
                  <a:cubicBezTo>
                    <a:pt x="4683" y="4623"/>
                    <a:pt x="6283" y="5562"/>
                    <a:pt x="8083" y="5718"/>
                  </a:cubicBezTo>
                  <a:cubicBezTo>
                    <a:pt x="9883" y="5875"/>
                    <a:pt x="11883" y="5249"/>
                    <a:pt x="13483" y="3997"/>
                  </a:cubicBezTo>
                  <a:cubicBezTo>
                    <a:pt x="15083" y="2744"/>
                    <a:pt x="16283" y="866"/>
                    <a:pt x="15683" y="240"/>
                  </a:cubicBezTo>
                  <a:cubicBezTo>
                    <a:pt x="15083" y="-386"/>
                    <a:pt x="12683" y="240"/>
                    <a:pt x="9683" y="1805"/>
                  </a:cubicBezTo>
                  <a:cubicBezTo>
                    <a:pt x="6683" y="3371"/>
                    <a:pt x="3083" y="5875"/>
                    <a:pt x="1283" y="8849"/>
                  </a:cubicBezTo>
                  <a:cubicBezTo>
                    <a:pt x="-517" y="11823"/>
                    <a:pt x="-517" y="15266"/>
                    <a:pt x="1883" y="17457"/>
                  </a:cubicBezTo>
                  <a:cubicBezTo>
                    <a:pt x="4283" y="19649"/>
                    <a:pt x="9083" y="20588"/>
                    <a:pt x="12683" y="20901"/>
                  </a:cubicBezTo>
                  <a:cubicBezTo>
                    <a:pt x="16283" y="21214"/>
                    <a:pt x="18683" y="20901"/>
                    <a:pt x="21083" y="205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7" name="Line"/>
            <p:cNvSpPr/>
            <p:nvPr/>
          </p:nvSpPr>
          <p:spPr>
            <a:xfrm>
              <a:off x="9490821" y="5296078"/>
              <a:ext cx="136471" cy="4631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83" h="21292" fill="norm" stroke="1" extrusionOk="0">
                  <a:moveTo>
                    <a:pt x="14716" y="6316"/>
                  </a:moveTo>
                  <a:cubicBezTo>
                    <a:pt x="15342" y="4759"/>
                    <a:pt x="15968" y="3202"/>
                    <a:pt x="16281" y="2181"/>
                  </a:cubicBezTo>
                  <a:cubicBezTo>
                    <a:pt x="16594" y="1159"/>
                    <a:pt x="16594" y="673"/>
                    <a:pt x="15812" y="332"/>
                  </a:cubicBezTo>
                  <a:cubicBezTo>
                    <a:pt x="15029" y="-8"/>
                    <a:pt x="13464" y="-203"/>
                    <a:pt x="10334" y="332"/>
                  </a:cubicBezTo>
                  <a:cubicBezTo>
                    <a:pt x="7203" y="867"/>
                    <a:pt x="2507" y="2132"/>
                    <a:pt x="786" y="3981"/>
                  </a:cubicBezTo>
                  <a:cubicBezTo>
                    <a:pt x="-936" y="5829"/>
                    <a:pt x="316" y="8262"/>
                    <a:pt x="3134" y="10305"/>
                  </a:cubicBezTo>
                  <a:cubicBezTo>
                    <a:pt x="5951" y="12348"/>
                    <a:pt x="10334" y="14002"/>
                    <a:pt x="13307" y="15073"/>
                  </a:cubicBezTo>
                  <a:cubicBezTo>
                    <a:pt x="16281" y="16143"/>
                    <a:pt x="17847" y="16629"/>
                    <a:pt x="18942" y="17311"/>
                  </a:cubicBezTo>
                  <a:cubicBezTo>
                    <a:pt x="20038" y="17992"/>
                    <a:pt x="20664" y="18867"/>
                    <a:pt x="19725" y="19597"/>
                  </a:cubicBezTo>
                  <a:cubicBezTo>
                    <a:pt x="18786" y="20327"/>
                    <a:pt x="16281" y="20911"/>
                    <a:pt x="13464" y="21154"/>
                  </a:cubicBezTo>
                  <a:cubicBezTo>
                    <a:pt x="10647" y="21397"/>
                    <a:pt x="7516" y="21300"/>
                    <a:pt x="5638" y="21008"/>
                  </a:cubicBezTo>
                  <a:cubicBezTo>
                    <a:pt x="3760" y="20716"/>
                    <a:pt x="3134" y="20229"/>
                    <a:pt x="3603" y="19792"/>
                  </a:cubicBezTo>
                  <a:cubicBezTo>
                    <a:pt x="4073" y="19354"/>
                    <a:pt x="5638" y="18965"/>
                    <a:pt x="7203" y="185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8" name="Line"/>
            <p:cNvSpPr/>
            <p:nvPr/>
          </p:nvSpPr>
          <p:spPr>
            <a:xfrm>
              <a:off x="9730026" y="5500889"/>
              <a:ext cx="139701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1309" y="12582"/>
                    <a:pt x="2618" y="4867"/>
                    <a:pt x="6218" y="1782"/>
                  </a:cubicBezTo>
                  <a:cubicBezTo>
                    <a:pt x="9818" y="-1304"/>
                    <a:pt x="15709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9" name="Line"/>
            <p:cNvSpPr/>
            <p:nvPr/>
          </p:nvSpPr>
          <p:spPr>
            <a:xfrm>
              <a:off x="9793526" y="5655733"/>
              <a:ext cx="1905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0" name="Line"/>
            <p:cNvSpPr/>
            <p:nvPr/>
          </p:nvSpPr>
          <p:spPr>
            <a:xfrm>
              <a:off x="10207330" y="5331883"/>
              <a:ext cx="322797" cy="421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0" h="21600" fill="norm" stroke="1" extrusionOk="0">
                  <a:moveTo>
                    <a:pt x="19286" y="0"/>
                  </a:moveTo>
                  <a:cubicBezTo>
                    <a:pt x="17884" y="434"/>
                    <a:pt x="16481" y="868"/>
                    <a:pt x="14517" y="1682"/>
                  </a:cubicBezTo>
                  <a:cubicBezTo>
                    <a:pt x="12554" y="2496"/>
                    <a:pt x="10029" y="3690"/>
                    <a:pt x="8486" y="4450"/>
                  </a:cubicBezTo>
                  <a:cubicBezTo>
                    <a:pt x="6943" y="5210"/>
                    <a:pt x="6382" y="5536"/>
                    <a:pt x="5891" y="6024"/>
                  </a:cubicBezTo>
                  <a:cubicBezTo>
                    <a:pt x="5400" y="6513"/>
                    <a:pt x="4980" y="7164"/>
                    <a:pt x="5050" y="7652"/>
                  </a:cubicBezTo>
                  <a:cubicBezTo>
                    <a:pt x="5120" y="8141"/>
                    <a:pt x="5681" y="8466"/>
                    <a:pt x="7364" y="8846"/>
                  </a:cubicBezTo>
                  <a:cubicBezTo>
                    <a:pt x="9047" y="9226"/>
                    <a:pt x="11852" y="9660"/>
                    <a:pt x="13535" y="10040"/>
                  </a:cubicBezTo>
                  <a:cubicBezTo>
                    <a:pt x="15219" y="10420"/>
                    <a:pt x="15780" y="10746"/>
                    <a:pt x="15990" y="11180"/>
                  </a:cubicBezTo>
                  <a:cubicBezTo>
                    <a:pt x="16200" y="11614"/>
                    <a:pt x="16060" y="12157"/>
                    <a:pt x="14447" y="13079"/>
                  </a:cubicBezTo>
                  <a:cubicBezTo>
                    <a:pt x="12834" y="14002"/>
                    <a:pt x="9748" y="15305"/>
                    <a:pt x="7154" y="16444"/>
                  </a:cubicBezTo>
                  <a:cubicBezTo>
                    <a:pt x="4559" y="17584"/>
                    <a:pt x="2455" y="18561"/>
                    <a:pt x="1263" y="19321"/>
                  </a:cubicBezTo>
                  <a:cubicBezTo>
                    <a:pt x="71" y="20080"/>
                    <a:pt x="-210" y="20623"/>
                    <a:pt x="141" y="21003"/>
                  </a:cubicBezTo>
                  <a:cubicBezTo>
                    <a:pt x="491" y="21383"/>
                    <a:pt x="1473" y="21600"/>
                    <a:pt x="4699" y="21600"/>
                  </a:cubicBezTo>
                  <a:cubicBezTo>
                    <a:pt x="7925" y="21600"/>
                    <a:pt x="13395" y="21383"/>
                    <a:pt x="16551" y="21220"/>
                  </a:cubicBezTo>
                  <a:cubicBezTo>
                    <a:pt x="19707" y="21057"/>
                    <a:pt x="20548" y="20949"/>
                    <a:pt x="21390" y="208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1" name="Line"/>
            <p:cNvSpPr/>
            <p:nvPr/>
          </p:nvSpPr>
          <p:spPr>
            <a:xfrm>
              <a:off x="10779934" y="5317965"/>
              <a:ext cx="181993" cy="4139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7" h="21553" fill="norm" stroke="1" extrusionOk="0">
                  <a:moveTo>
                    <a:pt x="20139" y="2377"/>
                  </a:moveTo>
                  <a:cubicBezTo>
                    <a:pt x="20139" y="1716"/>
                    <a:pt x="20139" y="1055"/>
                    <a:pt x="19532" y="614"/>
                  </a:cubicBezTo>
                  <a:cubicBezTo>
                    <a:pt x="18925" y="173"/>
                    <a:pt x="17712" y="-47"/>
                    <a:pt x="16498" y="8"/>
                  </a:cubicBezTo>
                  <a:cubicBezTo>
                    <a:pt x="15285" y="63"/>
                    <a:pt x="14071" y="394"/>
                    <a:pt x="11523" y="2047"/>
                  </a:cubicBezTo>
                  <a:cubicBezTo>
                    <a:pt x="8975" y="3700"/>
                    <a:pt x="5092" y="6675"/>
                    <a:pt x="2665" y="9541"/>
                  </a:cubicBezTo>
                  <a:cubicBezTo>
                    <a:pt x="238" y="12406"/>
                    <a:pt x="-733" y="15161"/>
                    <a:pt x="602" y="17145"/>
                  </a:cubicBezTo>
                  <a:cubicBezTo>
                    <a:pt x="1937" y="19129"/>
                    <a:pt x="5577" y="20341"/>
                    <a:pt x="9339" y="20947"/>
                  </a:cubicBezTo>
                  <a:cubicBezTo>
                    <a:pt x="13101" y="21553"/>
                    <a:pt x="16984" y="21553"/>
                    <a:pt x="20867" y="215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2" name="Line"/>
            <p:cNvSpPr/>
            <p:nvPr/>
          </p:nvSpPr>
          <p:spPr>
            <a:xfrm>
              <a:off x="11026752" y="5405636"/>
              <a:ext cx="265375" cy="3021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410" fill="norm" stroke="1" extrusionOk="0">
                  <a:moveTo>
                    <a:pt x="21493" y="1973"/>
                  </a:moveTo>
                  <a:cubicBezTo>
                    <a:pt x="19950" y="1073"/>
                    <a:pt x="18407" y="173"/>
                    <a:pt x="16607" y="23"/>
                  </a:cubicBezTo>
                  <a:cubicBezTo>
                    <a:pt x="14807" y="-127"/>
                    <a:pt x="12750" y="473"/>
                    <a:pt x="11379" y="998"/>
                  </a:cubicBezTo>
                  <a:cubicBezTo>
                    <a:pt x="10007" y="1523"/>
                    <a:pt x="9322" y="1973"/>
                    <a:pt x="8807" y="2723"/>
                  </a:cubicBezTo>
                  <a:cubicBezTo>
                    <a:pt x="8293" y="3473"/>
                    <a:pt x="7950" y="4523"/>
                    <a:pt x="8293" y="5123"/>
                  </a:cubicBezTo>
                  <a:cubicBezTo>
                    <a:pt x="8636" y="5723"/>
                    <a:pt x="9664" y="5873"/>
                    <a:pt x="10864" y="5948"/>
                  </a:cubicBezTo>
                  <a:cubicBezTo>
                    <a:pt x="12064" y="6023"/>
                    <a:pt x="13436" y="6023"/>
                    <a:pt x="13179" y="6323"/>
                  </a:cubicBezTo>
                  <a:cubicBezTo>
                    <a:pt x="12922" y="6623"/>
                    <a:pt x="11036" y="7223"/>
                    <a:pt x="8807" y="8273"/>
                  </a:cubicBezTo>
                  <a:cubicBezTo>
                    <a:pt x="6579" y="9323"/>
                    <a:pt x="4007" y="10823"/>
                    <a:pt x="2464" y="12248"/>
                  </a:cubicBezTo>
                  <a:cubicBezTo>
                    <a:pt x="922" y="13673"/>
                    <a:pt x="407" y="15023"/>
                    <a:pt x="150" y="16373"/>
                  </a:cubicBezTo>
                  <a:cubicBezTo>
                    <a:pt x="-107" y="17723"/>
                    <a:pt x="-107" y="19073"/>
                    <a:pt x="750" y="19973"/>
                  </a:cubicBezTo>
                  <a:cubicBezTo>
                    <a:pt x="1607" y="20873"/>
                    <a:pt x="3322" y="21323"/>
                    <a:pt x="6493" y="21398"/>
                  </a:cubicBezTo>
                  <a:cubicBezTo>
                    <a:pt x="9664" y="21473"/>
                    <a:pt x="14293" y="21173"/>
                    <a:pt x="18922" y="208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3" name="Line"/>
            <p:cNvSpPr/>
            <p:nvPr/>
          </p:nvSpPr>
          <p:spPr>
            <a:xfrm>
              <a:off x="11342926" y="5719233"/>
              <a:ext cx="254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4" name="Line"/>
            <p:cNvSpPr/>
            <p:nvPr/>
          </p:nvSpPr>
          <p:spPr>
            <a:xfrm>
              <a:off x="11342926" y="5598583"/>
              <a:ext cx="60145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8" h="21600" fill="norm" stroke="1" extrusionOk="0">
                  <a:moveTo>
                    <a:pt x="6480" y="0"/>
                  </a:moveTo>
                  <a:cubicBezTo>
                    <a:pt x="10080" y="9000"/>
                    <a:pt x="13680" y="18000"/>
                    <a:pt x="16560" y="18900"/>
                  </a:cubicBezTo>
                  <a:cubicBezTo>
                    <a:pt x="19440" y="19800"/>
                    <a:pt x="21600" y="12600"/>
                    <a:pt x="19800" y="8100"/>
                  </a:cubicBezTo>
                  <a:cubicBezTo>
                    <a:pt x="18000" y="3600"/>
                    <a:pt x="12240" y="1800"/>
                    <a:pt x="8280" y="4500"/>
                  </a:cubicBezTo>
                  <a:cubicBezTo>
                    <a:pt x="4320" y="7200"/>
                    <a:pt x="216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5" name="Line"/>
            <p:cNvSpPr/>
            <p:nvPr/>
          </p:nvSpPr>
          <p:spPr>
            <a:xfrm>
              <a:off x="11127026" y="5292652"/>
              <a:ext cx="158751" cy="1027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5" fill="norm" stroke="1" extrusionOk="0">
                  <a:moveTo>
                    <a:pt x="0" y="20073"/>
                  </a:moveTo>
                  <a:cubicBezTo>
                    <a:pt x="3744" y="15224"/>
                    <a:pt x="7488" y="10375"/>
                    <a:pt x="10080" y="6628"/>
                  </a:cubicBezTo>
                  <a:cubicBezTo>
                    <a:pt x="12672" y="2881"/>
                    <a:pt x="14112" y="236"/>
                    <a:pt x="14832" y="15"/>
                  </a:cubicBezTo>
                  <a:cubicBezTo>
                    <a:pt x="15552" y="-205"/>
                    <a:pt x="15552" y="1999"/>
                    <a:pt x="16560" y="5966"/>
                  </a:cubicBezTo>
                  <a:cubicBezTo>
                    <a:pt x="17568" y="9934"/>
                    <a:pt x="19584" y="15664"/>
                    <a:pt x="21600" y="213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6" name="Line"/>
            <p:cNvSpPr/>
            <p:nvPr/>
          </p:nvSpPr>
          <p:spPr>
            <a:xfrm>
              <a:off x="11469926" y="5369983"/>
              <a:ext cx="139239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5" h="21600" fill="norm" stroke="1" extrusionOk="0">
                  <a:moveTo>
                    <a:pt x="0" y="0"/>
                  </a:moveTo>
                  <a:cubicBezTo>
                    <a:pt x="3176" y="884"/>
                    <a:pt x="6353" y="1768"/>
                    <a:pt x="10006" y="3789"/>
                  </a:cubicBezTo>
                  <a:cubicBezTo>
                    <a:pt x="13659" y="5811"/>
                    <a:pt x="17788" y="8968"/>
                    <a:pt x="19694" y="11747"/>
                  </a:cubicBezTo>
                  <a:cubicBezTo>
                    <a:pt x="21600" y="14526"/>
                    <a:pt x="21282" y="16926"/>
                    <a:pt x="18424" y="18505"/>
                  </a:cubicBezTo>
                  <a:cubicBezTo>
                    <a:pt x="15565" y="20084"/>
                    <a:pt x="10165" y="20842"/>
                    <a:pt x="476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7" name="Line"/>
            <p:cNvSpPr/>
            <p:nvPr/>
          </p:nvSpPr>
          <p:spPr>
            <a:xfrm>
              <a:off x="11590576" y="5186841"/>
              <a:ext cx="127001" cy="1767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8" fill="norm" stroke="1" extrusionOk="0">
                  <a:moveTo>
                    <a:pt x="0" y="3735"/>
                  </a:moveTo>
                  <a:cubicBezTo>
                    <a:pt x="0" y="2449"/>
                    <a:pt x="0" y="1164"/>
                    <a:pt x="1080" y="521"/>
                  </a:cubicBezTo>
                  <a:cubicBezTo>
                    <a:pt x="2160" y="-122"/>
                    <a:pt x="4320" y="-122"/>
                    <a:pt x="6120" y="264"/>
                  </a:cubicBezTo>
                  <a:cubicBezTo>
                    <a:pt x="7920" y="649"/>
                    <a:pt x="9360" y="1421"/>
                    <a:pt x="9900" y="4121"/>
                  </a:cubicBezTo>
                  <a:cubicBezTo>
                    <a:pt x="10440" y="6821"/>
                    <a:pt x="10080" y="11449"/>
                    <a:pt x="9180" y="14278"/>
                  </a:cubicBezTo>
                  <a:cubicBezTo>
                    <a:pt x="8280" y="17107"/>
                    <a:pt x="6840" y="18135"/>
                    <a:pt x="7200" y="18649"/>
                  </a:cubicBezTo>
                  <a:cubicBezTo>
                    <a:pt x="7560" y="19164"/>
                    <a:pt x="9720" y="19164"/>
                    <a:pt x="12420" y="19549"/>
                  </a:cubicBezTo>
                  <a:cubicBezTo>
                    <a:pt x="15120" y="19935"/>
                    <a:pt x="18360" y="20707"/>
                    <a:pt x="21600" y="214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8" name="Line"/>
            <p:cNvSpPr/>
            <p:nvPr/>
          </p:nvSpPr>
          <p:spPr>
            <a:xfrm>
              <a:off x="10209633" y="5985933"/>
              <a:ext cx="15694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3818" y="0"/>
                  </a:moveTo>
                  <a:cubicBezTo>
                    <a:pt x="1118" y="4320"/>
                    <a:pt x="-1582" y="8640"/>
                    <a:pt x="1118" y="12240"/>
                  </a:cubicBezTo>
                  <a:cubicBezTo>
                    <a:pt x="3818" y="15840"/>
                    <a:pt x="11918" y="18720"/>
                    <a:pt x="200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9" name="Line"/>
            <p:cNvSpPr/>
            <p:nvPr/>
          </p:nvSpPr>
          <p:spPr>
            <a:xfrm>
              <a:off x="10238026" y="5852583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0" name="Line"/>
            <p:cNvSpPr/>
            <p:nvPr/>
          </p:nvSpPr>
          <p:spPr>
            <a:xfrm>
              <a:off x="10269776" y="5959310"/>
              <a:ext cx="11430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11040"/>
                  </a:moveTo>
                  <a:cubicBezTo>
                    <a:pt x="5200" y="4868"/>
                    <a:pt x="10400" y="-1303"/>
                    <a:pt x="14000" y="240"/>
                  </a:cubicBezTo>
                  <a:cubicBezTo>
                    <a:pt x="17600" y="1783"/>
                    <a:pt x="19600" y="11040"/>
                    <a:pt x="21600" y="20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1" name="Line"/>
            <p:cNvSpPr/>
            <p:nvPr/>
          </p:nvSpPr>
          <p:spPr>
            <a:xfrm>
              <a:off x="10295176" y="6036733"/>
              <a:ext cx="1206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2" name="Line"/>
            <p:cNvSpPr/>
            <p:nvPr/>
          </p:nvSpPr>
          <p:spPr>
            <a:xfrm>
              <a:off x="10492026" y="5966883"/>
              <a:ext cx="63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3" name="Line"/>
            <p:cNvSpPr/>
            <p:nvPr/>
          </p:nvSpPr>
          <p:spPr>
            <a:xfrm>
              <a:off x="10288826" y="5152882"/>
              <a:ext cx="146051" cy="1726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6" fill="norm" stroke="1" extrusionOk="0">
                  <a:moveTo>
                    <a:pt x="0" y="3310"/>
                  </a:moveTo>
                  <a:cubicBezTo>
                    <a:pt x="626" y="4627"/>
                    <a:pt x="1252" y="5945"/>
                    <a:pt x="1878" y="7788"/>
                  </a:cubicBezTo>
                  <a:cubicBezTo>
                    <a:pt x="2504" y="9632"/>
                    <a:pt x="3130" y="12003"/>
                    <a:pt x="3443" y="12266"/>
                  </a:cubicBezTo>
                  <a:cubicBezTo>
                    <a:pt x="3757" y="12530"/>
                    <a:pt x="3757" y="10686"/>
                    <a:pt x="4696" y="8579"/>
                  </a:cubicBezTo>
                  <a:cubicBezTo>
                    <a:pt x="5635" y="6471"/>
                    <a:pt x="7513" y="4101"/>
                    <a:pt x="9078" y="2520"/>
                  </a:cubicBezTo>
                  <a:cubicBezTo>
                    <a:pt x="10643" y="940"/>
                    <a:pt x="11896" y="149"/>
                    <a:pt x="13304" y="18"/>
                  </a:cubicBezTo>
                  <a:cubicBezTo>
                    <a:pt x="14713" y="-114"/>
                    <a:pt x="16278" y="413"/>
                    <a:pt x="17687" y="4101"/>
                  </a:cubicBezTo>
                  <a:cubicBezTo>
                    <a:pt x="19096" y="7788"/>
                    <a:pt x="20348" y="14637"/>
                    <a:pt x="21600" y="214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4" name="Line"/>
            <p:cNvSpPr/>
            <p:nvPr/>
          </p:nvSpPr>
          <p:spPr>
            <a:xfrm>
              <a:off x="10909997" y="5929791"/>
              <a:ext cx="610730" cy="307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5" h="20914" fill="norm" stroke="1" extrusionOk="0">
                  <a:moveTo>
                    <a:pt x="937" y="16594"/>
                  </a:moveTo>
                  <a:cubicBezTo>
                    <a:pt x="488" y="15154"/>
                    <a:pt x="40" y="13714"/>
                    <a:pt x="2" y="12994"/>
                  </a:cubicBezTo>
                  <a:cubicBezTo>
                    <a:pt x="-35" y="12274"/>
                    <a:pt x="339" y="12274"/>
                    <a:pt x="1647" y="10114"/>
                  </a:cubicBezTo>
                  <a:cubicBezTo>
                    <a:pt x="2955" y="7954"/>
                    <a:pt x="5197" y="3634"/>
                    <a:pt x="7701" y="1474"/>
                  </a:cubicBezTo>
                  <a:cubicBezTo>
                    <a:pt x="10204" y="-686"/>
                    <a:pt x="12970" y="-686"/>
                    <a:pt x="15324" y="2914"/>
                  </a:cubicBezTo>
                  <a:cubicBezTo>
                    <a:pt x="17678" y="6514"/>
                    <a:pt x="19622" y="13714"/>
                    <a:pt x="21565" y="2091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5" name="Line"/>
            <p:cNvSpPr/>
            <p:nvPr/>
          </p:nvSpPr>
          <p:spPr>
            <a:xfrm>
              <a:off x="10927731" y="6011758"/>
              <a:ext cx="504096" cy="31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4" h="21311" fill="norm" stroke="1" extrusionOk="0">
                  <a:moveTo>
                    <a:pt x="647" y="12671"/>
                  </a:moveTo>
                  <a:cubicBezTo>
                    <a:pt x="286" y="8351"/>
                    <a:pt x="-76" y="4031"/>
                    <a:pt x="14" y="1871"/>
                  </a:cubicBezTo>
                  <a:cubicBezTo>
                    <a:pt x="105" y="-289"/>
                    <a:pt x="647" y="-289"/>
                    <a:pt x="2635" y="431"/>
                  </a:cubicBezTo>
                  <a:cubicBezTo>
                    <a:pt x="4624" y="1151"/>
                    <a:pt x="8058" y="2591"/>
                    <a:pt x="11447" y="6191"/>
                  </a:cubicBezTo>
                  <a:cubicBezTo>
                    <a:pt x="14836" y="9791"/>
                    <a:pt x="18180" y="15551"/>
                    <a:pt x="21524" y="2131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6" name="Line"/>
            <p:cNvSpPr/>
            <p:nvPr/>
          </p:nvSpPr>
          <p:spPr>
            <a:xfrm>
              <a:off x="11139726" y="6081183"/>
              <a:ext cx="9808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12960" y="0"/>
                  </a:moveTo>
                  <a:cubicBezTo>
                    <a:pt x="17280" y="5224"/>
                    <a:pt x="21600" y="10447"/>
                    <a:pt x="19440" y="14047"/>
                  </a:cubicBezTo>
                  <a:cubicBezTo>
                    <a:pt x="17280" y="17647"/>
                    <a:pt x="8640" y="1962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7" name="Line"/>
            <p:cNvSpPr/>
            <p:nvPr/>
          </p:nvSpPr>
          <p:spPr>
            <a:xfrm>
              <a:off x="11050826" y="6373283"/>
              <a:ext cx="1333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8" name="Line"/>
            <p:cNvSpPr/>
            <p:nvPr/>
          </p:nvSpPr>
          <p:spPr>
            <a:xfrm>
              <a:off x="11152426" y="6405033"/>
              <a:ext cx="825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9" name="Line"/>
            <p:cNvSpPr/>
            <p:nvPr/>
          </p:nvSpPr>
          <p:spPr>
            <a:xfrm>
              <a:off x="10365026" y="6678083"/>
              <a:ext cx="13970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909" y="4629"/>
                    <a:pt x="9818" y="9257"/>
                    <a:pt x="12764" y="12343"/>
                  </a:cubicBezTo>
                  <a:cubicBezTo>
                    <a:pt x="15709" y="15429"/>
                    <a:pt x="16691" y="16971"/>
                    <a:pt x="17673" y="18257"/>
                  </a:cubicBezTo>
                  <a:cubicBezTo>
                    <a:pt x="18655" y="19543"/>
                    <a:pt x="19636" y="20571"/>
                    <a:pt x="20291" y="21086"/>
                  </a:cubicBezTo>
                  <a:cubicBezTo>
                    <a:pt x="20945" y="21600"/>
                    <a:pt x="21273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0" name="Line"/>
            <p:cNvSpPr/>
            <p:nvPr/>
          </p:nvSpPr>
          <p:spPr>
            <a:xfrm>
              <a:off x="10485676" y="6703483"/>
              <a:ext cx="63501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440" y="2631"/>
                    <a:pt x="17280" y="5262"/>
                    <a:pt x="14400" y="8377"/>
                  </a:cubicBezTo>
                  <a:cubicBezTo>
                    <a:pt x="11520" y="11492"/>
                    <a:pt x="7920" y="15092"/>
                    <a:pt x="5400" y="17377"/>
                  </a:cubicBezTo>
                  <a:cubicBezTo>
                    <a:pt x="2880" y="19662"/>
                    <a:pt x="1440" y="2063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1" name="Line"/>
            <p:cNvSpPr/>
            <p:nvPr/>
          </p:nvSpPr>
          <p:spPr>
            <a:xfrm>
              <a:off x="10574576" y="7014633"/>
              <a:ext cx="190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2" name="Line"/>
            <p:cNvSpPr/>
            <p:nvPr/>
          </p:nvSpPr>
          <p:spPr>
            <a:xfrm>
              <a:off x="10586145" y="6874933"/>
              <a:ext cx="45590" cy="595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27" h="20970" fill="norm" stroke="1" extrusionOk="0">
                  <a:moveTo>
                    <a:pt x="17406" y="0"/>
                  </a:moveTo>
                  <a:cubicBezTo>
                    <a:pt x="12711" y="1490"/>
                    <a:pt x="8015" y="2979"/>
                    <a:pt x="5667" y="5586"/>
                  </a:cubicBezTo>
                  <a:cubicBezTo>
                    <a:pt x="3320" y="8193"/>
                    <a:pt x="3320" y="11917"/>
                    <a:pt x="5667" y="15269"/>
                  </a:cubicBezTo>
                  <a:cubicBezTo>
                    <a:pt x="8015" y="18621"/>
                    <a:pt x="12711" y="21600"/>
                    <a:pt x="15998" y="20855"/>
                  </a:cubicBezTo>
                  <a:cubicBezTo>
                    <a:pt x="19285" y="20110"/>
                    <a:pt x="21163" y="15641"/>
                    <a:pt x="19754" y="13034"/>
                  </a:cubicBezTo>
                  <a:cubicBezTo>
                    <a:pt x="18346" y="10428"/>
                    <a:pt x="13650" y="9683"/>
                    <a:pt x="8954" y="9310"/>
                  </a:cubicBezTo>
                  <a:cubicBezTo>
                    <a:pt x="4259" y="8938"/>
                    <a:pt x="-437" y="8938"/>
                    <a:pt x="33" y="10800"/>
                  </a:cubicBezTo>
                  <a:cubicBezTo>
                    <a:pt x="502" y="12662"/>
                    <a:pt x="6137" y="16386"/>
                    <a:pt x="11772" y="2011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3" name="Line"/>
            <p:cNvSpPr/>
            <p:nvPr/>
          </p:nvSpPr>
          <p:spPr>
            <a:xfrm>
              <a:off x="10790476" y="6906683"/>
              <a:ext cx="1587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84" y="14400"/>
                    <a:pt x="10368" y="7200"/>
                    <a:pt x="13968" y="3600"/>
                  </a:cubicBezTo>
                  <a:cubicBezTo>
                    <a:pt x="17568" y="0"/>
                    <a:pt x="19584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4" name="Line"/>
            <p:cNvSpPr/>
            <p:nvPr/>
          </p:nvSpPr>
          <p:spPr>
            <a:xfrm>
              <a:off x="11012726" y="6792383"/>
              <a:ext cx="20320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75" y="1527"/>
                    <a:pt x="4950" y="3055"/>
                    <a:pt x="8550" y="6655"/>
                  </a:cubicBezTo>
                  <a:cubicBezTo>
                    <a:pt x="12150" y="10255"/>
                    <a:pt x="16875" y="1592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5" name="Line"/>
            <p:cNvSpPr/>
            <p:nvPr/>
          </p:nvSpPr>
          <p:spPr>
            <a:xfrm>
              <a:off x="11171476" y="6786033"/>
              <a:ext cx="88901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86" y="3663"/>
                    <a:pt x="13371" y="7326"/>
                    <a:pt x="9771" y="10358"/>
                  </a:cubicBezTo>
                  <a:cubicBezTo>
                    <a:pt x="6171" y="13389"/>
                    <a:pt x="3086" y="15789"/>
                    <a:pt x="1543" y="17558"/>
                  </a:cubicBezTo>
                  <a:cubicBezTo>
                    <a:pt x="0" y="19326"/>
                    <a:pt x="0" y="2046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6" name="Line"/>
            <p:cNvSpPr/>
            <p:nvPr/>
          </p:nvSpPr>
          <p:spPr>
            <a:xfrm>
              <a:off x="11302149" y="7141633"/>
              <a:ext cx="21728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484" y="0"/>
                  </a:moveTo>
                  <a:cubicBezTo>
                    <a:pt x="521" y="5850"/>
                    <a:pt x="-1443" y="11700"/>
                    <a:pt x="1502" y="15300"/>
                  </a:cubicBezTo>
                  <a:cubicBezTo>
                    <a:pt x="4448" y="18900"/>
                    <a:pt x="12302" y="20250"/>
                    <a:pt x="20157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7" name="Line"/>
            <p:cNvSpPr/>
            <p:nvPr/>
          </p:nvSpPr>
          <p:spPr>
            <a:xfrm>
              <a:off x="11304826" y="6982883"/>
              <a:ext cx="51933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8" h="21600" fill="norm" stroke="1" extrusionOk="0">
                  <a:moveTo>
                    <a:pt x="18144" y="0"/>
                  </a:moveTo>
                  <a:cubicBezTo>
                    <a:pt x="13824" y="655"/>
                    <a:pt x="9504" y="1309"/>
                    <a:pt x="6912" y="3273"/>
                  </a:cubicBezTo>
                  <a:cubicBezTo>
                    <a:pt x="4320" y="5236"/>
                    <a:pt x="3456" y="8509"/>
                    <a:pt x="4320" y="11455"/>
                  </a:cubicBezTo>
                  <a:cubicBezTo>
                    <a:pt x="5184" y="14400"/>
                    <a:pt x="7776" y="17018"/>
                    <a:pt x="11664" y="18655"/>
                  </a:cubicBezTo>
                  <a:cubicBezTo>
                    <a:pt x="15552" y="20291"/>
                    <a:pt x="20736" y="20945"/>
                    <a:pt x="21168" y="20291"/>
                  </a:cubicBezTo>
                  <a:cubicBezTo>
                    <a:pt x="21600" y="19636"/>
                    <a:pt x="17280" y="17673"/>
                    <a:pt x="12960" y="16691"/>
                  </a:cubicBezTo>
                  <a:cubicBezTo>
                    <a:pt x="8640" y="15709"/>
                    <a:pt x="4320" y="15709"/>
                    <a:pt x="2160" y="16691"/>
                  </a:cubicBezTo>
                  <a:cubicBezTo>
                    <a:pt x="0" y="17673"/>
                    <a:pt x="0" y="1963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8" name="Line"/>
            <p:cNvSpPr/>
            <p:nvPr/>
          </p:nvSpPr>
          <p:spPr>
            <a:xfrm>
              <a:off x="11057176" y="6607189"/>
              <a:ext cx="146051" cy="1343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99" fill="norm" stroke="1" extrusionOk="0">
                  <a:moveTo>
                    <a:pt x="0" y="17111"/>
                  </a:moveTo>
                  <a:cubicBezTo>
                    <a:pt x="3443" y="13456"/>
                    <a:pt x="6887" y="9801"/>
                    <a:pt x="9391" y="6644"/>
                  </a:cubicBezTo>
                  <a:cubicBezTo>
                    <a:pt x="11896" y="3487"/>
                    <a:pt x="13461" y="828"/>
                    <a:pt x="14713" y="164"/>
                  </a:cubicBezTo>
                  <a:cubicBezTo>
                    <a:pt x="15965" y="-501"/>
                    <a:pt x="16904" y="828"/>
                    <a:pt x="18000" y="4650"/>
                  </a:cubicBezTo>
                  <a:cubicBezTo>
                    <a:pt x="19096" y="8471"/>
                    <a:pt x="20348" y="14785"/>
                    <a:pt x="21600" y="2109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9" name="Line"/>
            <p:cNvSpPr/>
            <p:nvPr/>
          </p:nvSpPr>
          <p:spPr>
            <a:xfrm>
              <a:off x="0" y="5563383"/>
              <a:ext cx="4025711" cy="11960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6" h="21565" fill="norm" stroke="1" extrusionOk="0">
                  <a:moveTo>
                    <a:pt x="418" y="3382"/>
                  </a:moveTo>
                  <a:cubicBezTo>
                    <a:pt x="815" y="3192"/>
                    <a:pt x="1212" y="3001"/>
                    <a:pt x="1592" y="2867"/>
                  </a:cubicBezTo>
                  <a:cubicBezTo>
                    <a:pt x="1972" y="2734"/>
                    <a:pt x="2335" y="2657"/>
                    <a:pt x="2721" y="2543"/>
                  </a:cubicBezTo>
                  <a:cubicBezTo>
                    <a:pt x="3107" y="2428"/>
                    <a:pt x="3515" y="2276"/>
                    <a:pt x="3907" y="2142"/>
                  </a:cubicBezTo>
                  <a:cubicBezTo>
                    <a:pt x="4298" y="2009"/>
                    <a:pt x="4672" y="1894"/>
                    <a:pt x="5075" y="1780"/>
                  </a:cubicBezTo>
                  <a:cubicBezTo>
                    <a:pt x="5478" y="1665"/>
                    <a:pt x="5909" y="1551"/>
                    <a:pt x="6340" y="1455"/>
                  </a:cubicBezTo>
                  <a:cubicBezTo>
                    <a:pt x="6771" y="1360"/>
                    <a:pt x="7202" y="1284"/>
                    <a:pt x="7622" y="1207"/>
                  </a:cubicBezTo>
                  <a:cubicBezTo>
                    <a:pt x="8042" y="1131"/>
                    <a:pt x="8450" y="1055"/>
                    <a:pt x="8853" y="997"/>
                  </a:cubicBezTo>
                  <a:cubicBezTo>
                    <a:pt x="9255" y="940"/>
                    <a:pt x="9653" y="902"/>
                    <a:pt x="10044" y="845"/>
                  </a:cubicBezTo>
                  <a:cubicBezTo>
                    <a:pt x="10435" y="787"/>
                    <a:pt x="10821" y="711"/>
                    <a:pt x="11263" y="673"/>
                  </a:cubicBezTo>
                  <a:cubicBezTo>
                    <a:pt x="11706" y="635"/>
                    <a:pt x="12205" y="635"/>
                    <a:pt x="12653" y="597"/>
                  </a:cubicBezTo>
                  <a:cubicBezTo>
                    <a:pt x="13101" y="558"/>
                    <a:pt x="13498" y="482"/>
                    <a:pt x="13912" y="425"/>
                  </a:cubicBezTo>
                  <a:cubicBezTo>
                    <a:pt x="14326" y="368"/>
                    <a:pt x="14758" y="329"/>
                    <a:pt x="15194" y="310"/>
                  </a:cubicBezTo>
                  <a:cubicBezTo>
                    <a:pt x="15631" y="291"/>
                    <a:pt x="16074" y="291"/>
                    <a:pt x="16550" y="291"/>
                  </a:cubicBezTo>
                  <a:cubicBezTo>
                    <a:pt x="17026" y="291"/>
                    <a:pt x="17537" y="291"/>
                    <a:pt x="18030" y="291"/>
                  </a:cubicBezTo>
                  <a:cubicBezTo>
                    <a:pt x="18524" y="291"/>
                    <a:pt x="19000" y="291"/>
                    <a:pt x="19409" y="253"/>
                  </a:cubicBezTo>
                  <a:cubicBezTo>
                    <a:pt x="19817" y="215"/>
                    <a:pt x="20158" y="139"/>
                    <a:pt x="20475" y="81"/>
                  </a:cubicBezTo>
                  <a:cubicBezTo>
                    <a:pt x="20793" y="24"/>
                    <a:pt x="21088" y="-14"/>
                    <a:pt x="21269" y="5"/>
                  </a:cubicBezTo>
                  <a:cubicBezTo>
                    <a:pt x="21451" y="24"/>
                    <a:pt x="21519" y="100"/>
                    <a:pt x="21553" y="253"/>
                  </a:cubicBezTo>
                  <a:cubicBezTo>
                    <a:pt x="21587" y="406"/>
                    <a:pt x="21587" y="635"/>
                    <a:pt x="21530" y="1207"/>
                  </a:cubicBezTo>
                  <a:cubicBezTo>
                    <a:pt x="21474" y="1780"/>
                    <a:pt x="21360" y="2696"/>
                    <a:pt x="21247" y="3707"/>
                  </a:cubicBezTo>
                  <a:cubicBezTo>
                    <a:pt x="21133" y="4718"/>
                    <a:pt x="21020" y="5825"/>
                    <a:pt x="20929" y="7046"/>
                  </a:cubicBezTo>
                  <a:cubicBezTo>
                    <a:pt x="20838" y="8267"/>
                    <a:pt x="20770" y="9603"/>
                    <a:pt x="20708" y="10805"/>
                  </a:cubicBezTo>
                  <a:cubicBezTo>
                    <a:pt x="20645" y="12007"/>
                    <a:pt x="20589" y="13076"/>
                    <a:pt x="20492" y="14297"/>
                  </a:cubicBezTo>
                  <a:cubicBezTo>
                    <a:pt x="20396" y="15518"/>
                    <a:pt x="20260" y="16892"/>
                    <a:pt x="20163" y="17922"/>
                  </a:cubicBezTo>
                  <a:cubicBezTo>
                    <a:pt x="20067" y="18953"/>
                    <a:pt x="20010" y="19640"/>
                    <a:pt x="19976" y="20098"/>
                  </a:cubicBezTo>
                  <a:cubicBezTo>
                    <a:pt x="19942" y="20556"/>
                    <a:pt x="19931" y="20785"/>
                    <a:pt x="19914" y="20994"/>
                  </a:cubicBezTo>
                  <a:cubicBezTo>
                    <a:pt x="19897" y="21204"/>
                    <a:pt x="19874" y="21395"/>
                    <a:pt x="19834" y="21491"/>
                  </a:cubicBezTo>
                  <a:cubicBezTo>
                    <a:pt x="19795" y="21586"/>
                    <a:pt x="19738" y="21586"/>
                    <a:pt x="19602" y="21510"/>
                  </a:cubicBezTo>
                  <a:cubicBezTo>
                    <a:pt x="19466" y="21433"/>
                    <a:pt x="19250" y="21281"/>
                    <a:pt x="18932" y="21185"/>
                  </a:cubicBezTo>
                  <a:cubicBezTo>
                    <a:pt x="18615" y="21090"/>
                    <a:pt x="18195" y="21052"/>
                    <a:pt x="17792" y="21014"/>
                  </a:cubicBezTo>
                  <a:cubicBezTo>
                    <a:pt x="17390" y="20975"/>
                    <a:pt x="17004" y="20937"/>
                    <a:pt x="16567" y="20918"/>
                  </a:cubicBezTo>
                  <a:cubicBezTo>
                    <a:pt x="16130" y="20899"/>
                    <a:pt x="15642" y="20899"/>
                    <a:pt x="15183" y="20899"/>
                  </a:cubicBezTo>
                  <a:cubicBezTo>
                    <a:pt x="14724" y="20899"/>
                    <a:pt x="14292" y="20899"/>
                    <a:pt x="13884" y="20880"/>
                  </a:cubicBezTo>
                  <a:cubicBezTo>
                    <a:pt x="13476" y="20861"/>
                    <a:pt x="13090" y="20823"/>
                    <a:pt x="12670" y="20746"/>
                  </a:cubicBezTo>
                  <a:cubicBezTo>
                    <a:pt x="12250" y="20670"/>
                    <a:pt x="11797" y="20556"/>
                    <a:pt x="11354" y="20384"/>
                  </a:cubicBezTo>
                  <a:cubicBezTo>
                    <a:pt x="10912" y="20212"/>
                    <a:pt x="10481" y="19983"/>
                    <a:pt x="10067" y="19754"/>
                  </a:cubicBezTo>
                  <a:cubicBezTo>
                    <a:pt x="9653" y="19525"/>
                    <a:pt x="9255" y="19296"/>
                    <a:pt x="8870" y="19144"/>
                  </a:cubicBezTo>
                  <a:cubicBezTo>
                    <a:pt x="8484" y="18991"/>
                    <a:pt x="8110" y="18915"/>
                    <a:pt x="7713" y="18838"/>
                  </a:cubicBezTo>
                  <a:cubicBezTo>
                    <a:pt x="7316" y="18762"/>
                    <a:pt x="6896" y="18686"/>
                    <a:pt x="6470" y="18647"/>
                  </a:cubicBezTo>
                  <a:cubicBezTo>
                    <a:pt x="6045" y="18609"/>
                    <a:pt x="5614" y="18609"/>
                    <a:pt x="5177" y="18705"/>
                  </a:cubicBezTo>
                  <a:cubicBezTo>
                    <a:pt x="4740" y="18800"/>
                    <a:pt x="4298" y="18991"/>
                    <a:pt x="3873" y="19163"/>
                  </a:cubicBezTo>
                  <a:cubicBezTo>
                    <a:pt x="3447" y="19334"/>
                    <a:pt x="3039" y="19487"/>
                    <a:pt x="2630" y="19621"/>
                  </a:cubicBezTo>
                  <a:cubicBezTo>
                    <a:pt x="2222" y="19754"/>
                    <a:pt x="1813" y="19869"/>
                    <a:pt x="1433" y="19983"/>
                  </a:cubicBezTo>
                  <a:cubicBezTo>
                    <a:pt x="1053" y="20098"/>
                    <a:pt x="702" y="20212"/>
                    <a:pt x="498" y="20288"/>
                  </a:cubicBezTo>
                  <a:cubicBezTo>
                    <a:pt x="293" y="20365"/>
                    <a:pt x="237" y="20403"/>
                    <a:pt x="174" y="20422"/>
                  </a:cubicBezTo>
                  <a:cubicBezTo>
                    <a:pt x="112" y="20441"/>
                    <a:pt x="44" y="20441"/>
                    <a:pt x="15" y="20346"/>
                  </a:cubicBezTo>
                  <a:cubicBezTo>
                    <a:pt x="-13" y="20250"/>
                    <a:pt x="-2" y="20059"/>
                    <a:pt x="44" y="19544"/>
                  </a:cubicBezTo>
                  <a:cubicBezTo>
                    <a:pt x="89" y="19029"/>
                    <a:pt x="169" y="18190"/>
                    <a:pt x="237" y="17255"/>
                  </a:cubicBezTo>
                  <a:cubicBezTo>
                    <a:pt x="305" y="16320"/>
                    <a:pt x="361" y="15289"/>
                    <a:pt x="407" y="14182"/>
                  </a:cubicBezTo>
                  <a:cubicBezTo>
                    <a:pt x="452" y="13076"/>
                    <a:pt x="486" y="11893"/>
                    <a:pt x="549" y="10652"/>
                  </a:cubicBezTo>
                  <a:cubicBezTo>
                    <a:pt x="611" y="9412"/>
                    <a:pt x="702" y="8115"/>
                    <a:pt x="798" y="6836"/>
                  </a:cubicBezTo>
                  <a:cubicBezTo>
                    <a:pt x="895" y="5558"/>
                    <a:pt x="997" y="4298"/>
                    <a:pt x="1099" y="30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12" name="Drawing"/>
          <p:cNvGrpSpPr/>
          <p:nvPr/>
        </p:nvGrpSpPr>
        <p:grpSpPr>
          <a:xfrm>
            <a:off x="330200" y="1855787"/>
            <a:ext cx="12585701" cy="7605714"/>
            <a:chOff x="0" y="0"/>
            <a:chExt cx="12585700" cy="7605712"/>
          </a:xfrm>
        </p:grpSpPr>
        <p:sp>
          <p:nvSpPr>
            <p:cNvPr id="2212" name="Line"/>
            <p:cNvSpPr/>
            <p:nvPr/>
          </p:nvSpPr>
          <p:spPr>
            <a:xfrm>
              <a:off x="1304780" y="266758"/>
              <a:ext cx="219660" cy="467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9" h="21405" fill="norm" stroke="1" extrusionOk="0">
                  <a:moveTo>
                    <a:pt x="17879" y="2250"/>
                  </a:moveTo>
                  <a:cubicBezTo>
                    <a:pt x="16668" y="1378"/>
                    <a:pt x="15457" y="506"/>
                    <a:pt x="13034" y="167"/>
                  </a:cubicBezTo>
                  <a:cubicBezTo>
                    <a:pt x="10612" y="-172"/>
                    <a:pt x="6978" y="22"/>
                    <a:pt x="4455" y="603"/>
                  </a:cubicBezTo>
                  <a:cubicBezTo>
                    <a:pt x="1932" y="1184"/>
                    <a:pt x="518" y="2153"/>
                    <a:pt x="115" y="3363"/>
                  </a:cubicBezTo>
                  <a:cubicBezTo>
                    <a:pt x="-289" y="4574"/>
                    <a:pt x="317" y="6027"/>
                    <a:pt x="2840" y="7528"/>
                  </a:cubicBezTo>
                  <a:cubicBezTo>
                    <a:pt x="5363" y="9030"/>
                    <a:pt x="9804" y="10580"/>
                    <a:pt x="13236" y="12032"/>
                  </a:cubicBezTo>
                  <a:cubicBezTo>
                    <a:pt x="16668" y="13485"/>
                    <a:pt x="19090" y="14841"/>
                    <a:pt x="20201" y="16052"/>
                  </a:cubicBezTo>
                  <a:cubicBezTo>
                    <a:pt x="21311" y="17263"/>
                    <a:pt x="21109" y="18328"/>
                    <a:pt x="20100" y="19152"/>
                  </a:cubicBezTo>
                  <a:cubicBezTo>
                    <a:pt x="19090" y="19975"/>
                    <a:pt x="17274" y="20556"/>
                    <a:pt x="15861" y="20895"/>
                  </a:cubicBezTo>
                  <a:cubicBezTo>
                    <a:pt x="14447" y="21234"/>
                    <a:pt x="13438" y="21331"/>
                    <a:pt x="12429" y="21380"/>
                  </a:cubicBezTo>
                  <a:cubicBezTo>
                    <a:pt x="11419" y="21428"/>
                    <a:pt x="10410" y="21428"/>
                    <a:pt x="9704" y="21186"/>
                  </a:cubicBezTo>
                  <a:cubicBezTo>
                    <a:pt x="8997" y="20944"/>
                    <a:pt x="8593" y="20459"/>
                    <a:pt x="8997" y="20024"/>
                  </a:cubicBezTo>
                  <a:cubicBezTo>
                    <a:pt x="9401" y="19588"/>
                    <a:pt x="10612" y="19200"/>
                    <a:pt x="11823" y="188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3" name="Line"/>
            <p:cNvSpPr/>
            <p:nvPr/>
          </p:nvSpPr>
          <p:spPr>
            <a:xfrm>
              <a:off x="1778000" y="474662"/>
              <a:ext cx="1651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38" y="10800"/>
                    <a:pt x="11077" y="0"/>
                    <a:pt x="14677" y="0"/>
                  </a:cubicBezTo>
                  <a:cubicBezTo>
                    <a:pt x="18277" y="0"/>
                    <a:pt x="19938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4" name="Line"/>
            <p:cNvSpPr/>
            <p:nvPr/>
          </p:nvSpPr>
          <p:spPr>
            <a:xfrm>
              <a:off x="1803400" y="595312"/>
              <a:ext cx="2286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600" y="14400"/>
                    <a:pt x="5200" y="7200"/>
                    <a:pt x="8800" y="3600"/>
                  </a:cubicBezTo>
                  <a:cubicBezTo>
                    <a:pt x="12400" y="0"/>
                    <a:pt x="170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5" name="Line"/>
            <p:cNvSpPr/>
            <p:nvPr/>
          </p:nvSpPr>
          <p:spPr>
            <a:xfrm>
              <a:off x="2499408" y="233362"/>
              <a:ext cx="415242" cy="4242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1" h="21540" fill="norm" stroke="1" extrusionOk="0">
                  <a:moveTo>
                    <a:pt x="16819" y="0"/>
                  </a:moveTo>
                  <a:cubicBezTo>
                    <a:pt x="15401" y="430"/>
                    <a:pt x="13983" y="860"/>
                    <a:pt x="12128" y="1881"/>
                  </a:cubicBezTo>
                  <a:cubicBezTo>
                    <a:pt x="10274" y="2901"/>
                    <a:pt x="7983" y="4513"/>
                    <a:pt x="6619" y="5534"/>
                  </a:cubicBezTo>
                  <a:cubicBezTo>
                    <a:pt x="5256" y="6555"/>
                    <a:pt x="4819" y="6985"/>
                    <a:pt x="4437" y="7415"/>
                  </a:cubicBezTo>
                  <a:cubicBezTo>
                    <a:pt x="4056" y="7845"/>
                    <a:pt x="3728" y="8275"/>
                    <a:pt x="3783" y="8758"/>
                  </a:cubicBezTo>
                  <a:cubicBezTo>
                    <a:pt x="3837" y="9242"/>
                    <a:pt x="4274" y="9779"/>
                    <a:pt x="5256" y="10048"/>
                  </a:cubicBezTo>
                  <a:cubicBezTo>
                    <a:pt x="6237" y="10316"/>
                    <a:pt x="7765" y="10316"/>
                    <a:pt x="8856" y="10370"/>
                  </a:cubicBezTo>
                  <a:cubicBezTo>
                    <a:pt x="9946" y="10424"/>
                    <a:pt x="10601" y="10531"/>
                    <a:pt x="11146" y="10746"/>
                  </a:cubicBezTo>
                  <a:cubicBezTo>
                    <a:pt x="11692" y="10961"/>
                    <a:pt x="12128" y="11284"/>
                    <a:pt x="12237" y="11713"/>
                  </a:cubicBezTo>
                  <a:cubicBezTo>
                    <a:pt x="12346" y="12143"/>
                    <a:pt x="12128" y="12681"/>
                    <a:pt x="10601" y="13863"/>
                  </a:cubicBezTo>
                  <a:cubicBezTo>
                    <a:pt x="9074" y="15045"/>
                    <a:pt x="6237" y="16872"/>
                    <a:pt x="4328" y="18054"/>
                  </a:cubicBezTo>
                  <a:cubicBezTo>
                    <a:pt x="2419" y="19236"/>
                    <a:pt x="1437" y="19773"/>
                    <a:pt x="783" y="20257"/>
                  </a:cubicBezTo>
                  <a:cubicBezTo>
                    <a:pt x="128" y="20740"/>
                    <a:pt x="-199" y="21170"/>
                    <a:pt x="128" y="21385"/>
                  </a:cubicBezTo>
                  <a:cubicBezTo>
                    <a:pt x="456" y="21600"/>
                    <a:pt x="1437" y="21600"/>
                    <a:pt x="3946" y="21331"/>
                  </a:cubicBezTo>
                  <a:cubicBezTo>
                    <a:pt x="6456" y="21063"/>
                    <a:pt x="10492" y="20525"/>
                    <a:pt x="13656" y="20418"/>
                  </a:cubicBezTo>
                  <a:cubicBezTo>
                    <a:pt x="16819" y="20310"/>
                    <a:pt x="19110" y="20633"/>
                    <a:pt x="21401" y="209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6" name="Line"/>
            <p:cNvSpPr/>
            <p:nvPr/>
          </p:nvSpPr>
          <p:spPr>
            <a:xfrm>
              <a:off x="3216222" y="252556"/>
              <a:ext cx="225479" cy="3788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0" h="21244" fill="norm" stroke="1" extrusionOk="0">
                  <a:moveTo>
                    <a:pt x="21110" y="1416"/>
                  </a:moveTo>
                  <a:cubicBezTo>
                    <a:pt x="20317" y="822"/>
                    <a:pt x="19525" y="229"/>
                    <a:pt x="17741" y="51"/>
                  </a:cubicBezTo>
                  <a:cubicBezTo>
                    <a:pt x="15958" y="-127"/>
                    <a:pt x="13183" y="110"/>
                    <a:pt x="10112" y="1535"/>
                  </a:cubicBezTo>
                  <a:cubicBezTo>
                    <a:pt x="7040" y="2959"/>
                    <a:pt x="3671" y="5570"/>
                    <a:pt x="1789" y="8359"/>
                  </a:cubicBezTo>
                  <a:cubicBezTo>
                    <a:pt x="-94" y="11148"/>
                    <a:pt x="-490" y="14115"/>
                    <a:pt x="600" y="16370"/>
                  </a:cubicBezTo>
                  <a:cubicBezTo>
                    <a:pt x="1690" y="18625"/>
                    <a:pt x="4266" y="20168"/>
                    <a:pt x="7338" y="20820"/>
                  </a:cubicBezTo>
                  <a:cubicBezTo>
                    <a:pt x="10409" y="21473"/>
                    <a:pt x="13976" y="21236"/>
                    <a:pt x="17543" y="209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7" name="Line"/>
            <p:cNvSpPr/>
            <p:nvPr/>
          </p:nvSpPr>
          <p:spPr>
            <a:xfrm>
              <a:off x="3528442" y="279636"/>
              <a:ext cx="275209" cy="2839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8" h="21462" fill="norm" stroke="1" extrusionOk="0">
                  <a:moveTo>
                    <a:pt x="21438" y="2742"/>
                  </a:moveTo>
                  <a:cubicBezTo>
                    <a:pt x="21273" y="1782"/>
                    <a:pt x="21108" y="822"/>
                    <a:pt x="20614" y="342"/>
                  </a:cubicBezTo>
                  <a:cubicBezTo>
                    <a:pt x="20119" y="-138"/>
                    <a:pt x="19294" y="-138"/>
                    <a:pt x="16986" y="502"/>
                  </a:cubicBezTo>
                  <a:cubicBezTo>
                    <a:pt x="14678" y="1142"/>
                    <a:pt x="10885" y="2422"/>
                    <a:pt x="8330" y="3622"/>
                  </a:cubicBezTo>
                  <a:cubicBezTo>
                    <a:pt x="5774" y="4822"/>
                    <a:pt x="4455" y="5942"/>
                    <a:pt x="3878" y="6902"/>
                  </a:cubicBezTo>
                  <a:cubicBezTo>
                    <a:pt x="3301" y="7862"/>
                    <a:pt x="3465" y="8662"/>
                    <a:pt x="3878" y="9302"/>
                  </a:cubicBezTo>
                  <a:cubicBezTo>
                    <a:pt x="4290" y="9942"/>
                    <a:pt x="4949" y="10422"/>
                    <a:pt x="6269" y="10902"/>
                  </a:cubicBezTo>
                  <a:cubicBezTo>
                    <a:pt x="7588" y="11382"/>
                    <a:pt x="9566" y="11862"/>
                    <a:pt x="10308" y="12422"/>
                  </a:cubicBezTo>
                  <a:cubicBezTo>
                    <a:pt x="11050" y="12982"/>
                    <a:pt x="10556" y="13622"/>
                    <a:pt x="8989" y="14342"/>
                  </a:cubicBezTo>
                  <a:cubicBezTo>
                    <a:pt x="7423" y="15062"/>
                    <a:pt x="4785" y="15862"/>
                    <a:pt x="3053" y="16582"/>
                  </a:cubicBezTo>
                  <a:cubicBezTo>
                    <a:pt x="1322" y="17302"/>
                    <a:pt x="498" y="17942"/>
                    <a:pt x="168" y="18662"/>
                  </a:cubicBezTo>
                  <a:cubicBezTo>
                    <a:pt x="-162" y="19382"/>
                    <a:pt x="3" y="20182"/>
                    <a:pt x="580" y="20662"/>
                  </a:cubicBezTo>
                  <a:cubicBezTo>
                    <a:pt x="1157" y="21142"/>
                    <a:pt x="2146" y="21302"/>
                    <a:pt x="5032" y="21382"/>
                  </a:cubicBezTo>
                  <a:cubicBezTo>
                    <a:pt x="7917" y="21462"/>
                    <a:pt x="12699" y="21462"/>
                    <a:pt x="17481" y="214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8" name="Line"/>
            <p:cNvSpPr/>
            <p:nvPr/>
          </p:nvSpPr>
          <p:spPr>
            <a:xfrm>
              <a:off x="3886200" y="614362"/>
              <a:ext cx="3175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9" name="Line"/>
            <p:cNvSpPr/>
            <p:nvPr/>
          </p:nvSpPr>
          <p:spPr>
            <a:xfrm>
              <a:off x="3898900" y="481012"/>
              <a:ext cx="1270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21600" y="0"/>
                  </a:moveTo>
                  <a:cubicBezTo>
                    <a:pt x="14400" y="21600"/>
                    <a:pt x="7200" y="216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0" name="Line"/>
            <p:cNvSpPr/>
            <p:nvPr/>
          </p:nvSpPr>
          <p:spPr>
            <a:xfrm>
              <a:off x="3598644" y="138150"/>
              <a:ext cx="160556" cy="1460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8" h="21286" fill="norm" stroke="1" extrusionOk="0">
                  <a:moveTo>
                    <a:pt x="239" y="21286"/>
                  </a:moveTo>
                  <a:cubicBezTo>
                    <a:pt x="-41" y="19743"/>
                    <a:pt x="-322" y="18200"/>
                    <a:pt x="940" y="15269"/>
                  </a:cubicBezTo>
                  <a:cubicBezTo>
                    <a:pt x="2203" y="12337"/>
                    <a:pt x="5008" y="8017"/>
                    <a:pt x="6972" y="5086"/>
                  </a:cubicBezTo>
                  <a:cubicBezTo>
                    <a:pt x="8935" y="2155"/>
                    <a:pt x="10057" y="612"/>
                    <a:pt x="11320" y="149"/>
                  </a:cubicBezTo>
                  <a:cubicBezTo>
                    <a:pt x="12582" y="-314"/>
                    <a:pt x="13984" y="303"/>
                    <a:pt x="15668" y="2000"/>
                  </a:cubicBezTo>
                  <a:cubicBezTo>
                    <a:pt x="17351" y="3697"/>
                    <a:pt x="19314" y="6475"/>
                    <a:pt x="21278" y="92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1" name="Line"/>
            <p:cNvSpPr/>
            <p:nvPr/>
          </p:nvSpPr>
          <p:spPr>
            <a:xfrm>
              <a:off x="4038600" y="252412"/>
              <a:ext cx="146228" cy="4012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7" h="21551" fill="norm" stroke="1" extrusionOk="0">
                  <a:moveTo>
                    <a:pt x="0" y="0"/>
                  </a:moveTo>
                  <a:cubicBezTo>
                    <a:pt x="5554" y="1933"/>
                    <a:pt x="11109" y="3865"/>
                    <a:pt x="15120" y="6309"/>
                  </a:cubicBezTo>
                  <a:cubicBezTo>
                    <a:pt x="19131" y="8754"/>
                    <a:pt x="21600" y="11709"/>
                    <a:pt x="21291" y="14267"/>
                  </a:cubicBezTo>
                  <a:cubicBezTo>
                    <a:pt x="20983" y="16825"/>
                    <a:pt x="17897" y="18985"/>
                    <a:pt x="15583" y="20179"/>
                  </a:cubicBezTo>
                  <a:cubicBezTo>
                    <a:pt x="13269" y="21373"/>
                    <a:pt x="11726" y="21600"/>
                    <a:pt x="10337" y="21543"/>
                  </a:cubicBezTo>
                  <a:cubicBezTo>
                    <a:pt x="8949" y="21486"/>
                    <a:pt x="7714" y="21145"/>
                    <a:pt x="6480" y="208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2" name="Line"/>
            <p:cNvSpPr/>
            <p:nvPr/>
          </p:nvSpPr>
          <p:spPr>
            <a:xfrm>
              <a:off x="4204405" y="0"/>
              <a:ext cx="215196" cy="181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0" h="21278" fill="norm" stroke="1" extrusionOk="0">
                  <a:moveTo>
                    <a:pt x="559" y="4283"/>
                  </a:moveTo>
                  <a:cubicBezTo>
                    <a:pt x="139" y="2793"/>
                    <a:pt x="-280" y="1304"/>
                    <a:pt x="244" y="559"/>
                  </a:cubicBezTo>
                  <a:cubicBezTo>
                    <a:pt x="769" y="-186"/>
                    <a:pt x="2237" y="-186"/>
                    <a:pt x="3809" y="559"/>
                  </a:cubicBezTo>
                  <a:cubicBezTo>
                    <a:pt x="5382" y="1304"/>
                    <a:pt x="7060" y="2793"/>
                    <a:pt x="7479" y="5152"/>
                  </a:cubicBezTo>
                  <a:cubicBezTo>
                    <a:pt x="7899" y="7511"/>
                    <a:pt x="7060" y="10738"/>
                    <a:pt x="6221" y="12724"/>
                  </a:cubicBezTo>
                  <a:cubicBezTo>
                    <a:pt x="5382" y="14711"/>
                    <a:pt x="4543" y="15455"/>
                    <a:pt x="3600" y="16697"/>
                  </a:cubicBezTo>
                  <a:cubicBezTo>
                    <a:pt x="2656" y="17938"/>
                    <a:pt x="1607" y="19676"/>
                    <a:pt x="1712" y="20545"/>
                  </a:cubicBezTo>
                  <a:cubicBezTo>
                    <a:pt x="1817" y="21414"/>
                    <a:pt x="3075" y="21414"/>
                    <a:pt x="6536" y="21042"/>
                  </a:cubicBezTo>
                  <a:cubicBezTo>
                    <a:pt x="9996" y="20669"/>
                    <a:pt x="15658" y="19924"/>
                    <a:pt x="21320" y="191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3" name="Line"/>
            <p:cNvSpPr/>
            <p:nvPr/>
          </p:nvSpPr>
          <p:spPr>
            <a:xfrm>
              <a:off x="1854200" y="1598975"/>
              <a:ext cx="215900" cy="31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4024" y="11918"/>
                    <a:pt x="8047" y="3818"/>
                    <a:pt x="11647" y="1118"/>
                  </a:cubicBezTo>
                  <a:cubicBezTo>
                    <a:pt x="15247" y="-1582"/>
                    <a:pt x="18424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4" name="Line"/>
            <p:cNvSpPr/>
            <p:nvPr/>
          </p:nvSpPr>
          <p:spPr>
            <a:xfrm>
              <a:off x="1917700" y="1700212"/>
              <a:ext cx="2222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5" name="Line"/>
            <p:cNvSpPr/>
            <p:nvPr/>
          </p:nvSpPr>
          <p:spPr>
            <a:xfrm>
              <a:off x="2650354" y="1452562"/>
              <a:ext cx="365896" cy="3907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9" h="21556" fill="norm" stroke="1" extrusionOk="0">
                  <a:moveTo>
                    <a:pt x="16618" y="0"/>
                  </a:moveTo>
                  <a:cubicBezTo>
                    <a:pt x="14507" y="1868"/>
                    <a:pt x="12397" y="3736"/>
                    <a:pt x="10100" y="5312"/>
                  </a:cubicBezTo>
                  <a:cubicBezTo>
                    <a:pt x="7804" y="6889"/>
                    <a:pt x="5321" y="8173"/>
                    <a:pt x="3769" y="8990"/>
                  </a:cubicBezTo>
                  <a:cubicBezTo>
                    <a:pt x="2218" y="9808"/>
                    <a:pt x="1597" y="10158"/>
                    <a:pt x="1473" y="10566"/>
                  </a:cubicBezTo>
                  <a:cubicBezTo>
                    <a:pt x="1349" y="10975"/>
                    <a:pt x="1721" y="11442"/>
                    <a:pt x="2652" y="11734"/>
                  </a:cubicBezTo>
                  <a:cubicBezTo>
                    <a:pt x="3583" y="12026"/>
                    <a:pt x="5073" y="12143"/>
                    <a:pt x="6438" y="12318"/>
                  </a:cubicBezTo>
                  <a:cubicBezTo>
                    <a:pt x="7804" y="12493"/>
                    <a:pt x="9045" y="12726"/>
                    <a:pt x="9728" y="13135"/>
                  </a:cubicBezTo>
                  <a:cubicBezTo>
                    <a:pt x="10411" y="13544"/>
                    <a:pt x="10535" y="14128"/>
                    <a:pt x="9976" y="14828"/>
                  </a:cubicBezTo>
                  <a:cubicBezTo>
                    <a:pt x="9418" y="15529"/>
                    <a:pt x="8176" y="16346"/>
                    <a:pt x="6500" y="17222"/>
                  </a:cubicBezTo>
                  <a:cubicBezTo>
                    <a:pt x="4825" y="18097"/>
                    <a:pt x="2714" y="19031"/>
                    <a:pt x="1473" y="19732"/>
                  </a:cubicBezTo>
                  <a:cubicBezTo>
                    <a:pt x="231" y="20432"/>
                    <a:pt x="-141" y="20899"/>
                    <a:pt x="45" y="21191"/>
                  </a:cubicBezTo>
                  <a:cubicBezTo>
                    <a:pt x="231" y="21483"/>
                    <a:pt x="976" y="21600"/>
                    <a:pt x="3645" y="21542"/>
                  </a:cubicBezTo>
                  <a:cubicBezTo>
                    <a:pt x="6314" y="21483"/>
                    <a:pt x="10907" y="21250"/>
                    <a:pt x="14197" y="21191"/>
                  </a:cubicBezTo>
                  <a:cubicBezTo>
                    <a:pt x="17487" y="21133"/>
                    <a:pt x="19473" y="21250"/>
                    <a:pt x="21459" y="213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6" name="Line"/>
            <p:cNvSpPr/>
            <p:nvPr/>
          </p:nvSpPr>
          <p:spPr>
            <a:xfrm>
              <a:off x="3305121" y="1370012"/>
              <a:ext cx="187379" cy="514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600" fill="norm" stroke="1" extrusionOk="0">
                  <a:moveTo>
                    <a:pt x="21485" y="0"/>
                  </a:moveTo>
                  <a:cubicBezTo>
                    <a:pt x="19058" y="0"/>
                    <a:pt x="16631" y="0"/>
                    <a:pt x="13719" y="711"/>
                  </a:cubicBezTo>
                  <a:cubicBezTo>
                    <a:pt x="10806" y="1422"/>
                    <a:pt x="7409" y="2844"/>
                    <a:pt x="4739" y="5111"/>
                  </a:cubicBezTo>
                  <a:cubicBezTo>
                    <a:pt x="2069" y="7378"/>
                    <a:pt x="128" y="10489"/>
                    <a:pt x="6" y="13022"/>
                  </a:cubicBezTo>
                  <a:cubicBezTo>
                    <a:pt x="-115" y="15556"/>
                    <a:pt x="1584" y="17511"/>
                    <a:pt x="4618" y="18844"/>
                  </a:cubicBezTo>
                  <a:cubicBezTo>
                    <a:pt x="7651" y="20178"/>
                    <a:pt x="12020" y="20889"/>
                    <a:pt x="1638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7" name="Line"/>
            <p:cNvSpPr/>
            <p:nvPr/>
          </p:nvSpPr>
          <p:spPr>
            <a:xfrm>
              <a:off x="3638550" y="1408112"/>
              <a:ext cx="158750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608" y="5009"/>
                    <a:pt x="9216" y="10017"/>
                    <a:pt x="12816" y="13617"/>
                  </a:cubicBezTo>
                  <a:cubicBezTo>
                    <a:pt x="16416" y="17217"/>
                    <a:pt x="19008" y="1940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8" name="Line"/>
            <p:cNvSpPr/>
            <p:nvPr/>
          </p:nvSpPr>
          <p:spPr>
            <a:xfrm>
              <a:off x="3750438" y="1401762"/>
              <a:ext cx="110362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9" h="21600" fill="norm" stroke="1" extrusionOk="0">
                  <a:moveTo>
                    <a:pt x="21249" y="0"/>
                  </a:moveTo>
                  <a:cubicBezTo>
                    <a:pt x="17989" y="771"/>
                    <a:pt x="14728" y="1543"/>
                    <a:pt x="11264" y="3986"/>
                  </a:cubicBezTo>
                  <a:cubicBezTo>
                    <a:pt x="7800" y="6429"/>
                    <a:pt x="4132" y="10543"/>
                    <a:pt x="2094" y="13243"/>
                  </a:cubicBezTo>
                  <a:cubicBezTo>
                    <a:pt x="57" y="15943"/>
                    <a:pt x="-351" y="17229"/>
                    <a:pt x="260" y="18386"/>
                  </a:cubicBezTo>
                  <a:cubicBezTo>
                    <a:pt x="872" y="19543"/>
                    <a:pt x="2502" y="20571"/>
                    <a:pt x="413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9" name="Line"/>
            <p:cNvSpPr/>
            <p:nvPr/>
          </p:nvSpPr>
          <p:spPr>
            <a:xfrm>
              <a:off x="3867150" y="1738312"/>
              <a:ext cx="2540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5850"/>
                    <a:pt x="0" y="11700"/>
                    <a:pt x="3600" y="15300"/>
                  </a:cubicBezTo>
                  <a:cubicBezTo>
                    <a:pt x="7200" y="18900"/>
                    <a:pt x="14400" y="202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0" name="Line"/>
            <p:cNvSpPr/>
            <p:nvPr/>
          </p:nvSpPr>
          <p:spPr>
            <a:xfrm>
              <a:off x="3886200" y="1592262"/>
              <a:ext cx="127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1" name="Line"/>
            <p:cNvSpPr/>
            <p:nvPr/>
          </p:nvSpPr>
          <p:spPr>
            <a:xfrm>
              <a:off x="4152900" y="1624012"/>
              <a:ext cx="2349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43" y="16800"/>
                    <a:pt x="11286" y="12000"/>
                    <a:pt x="14886" y="8400"/>
                  </a:cubicBezTo>
                  <a:cubicBezTo>
                    <a:pt x="18486" y="4800"/>
                    <a:pt x="20043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2" name="Line"/>
            <p:cNvSpPr/>
            <p:nvPr/>
          </p:nvSpPr>
          <p:spPr>
            <a:xfrm>
              <a:off x="4692650" y="1401762"/>
              <a:ext cx="215900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235" y="4731"/>
                    <a:pt x="8471" y="9463"/>
                    <a:pt x="12071" y="13063"/>
                  </a:cubicBezTo>
                  <a:cubicBezTo>
                    <a:pt x="15671" y="16663"/>
                    <a:pt x="18635" y="1913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3" name="Line"/>
            <p:cNvSpPr/>
            <p:nvPr/>
          </p:nvSpPr>
          <p:spPr>
            <a:xfrm>
              <a:off x="4864099" y="1401762"/>
              <a:ext cx="95251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720" y="1333"/>
                    <a:pt x="15840" y="2667"/>
                    <a:pt x="13200" y="5133"/>
                  </a:cubicBezTo>
                  <a:cubicBezTo>
                    <a:pt x="10560" y="7600"/>
                    <a:pt x="8160" y="11200"/>
                    <a:pt x="6000" y="14133"/>
                  </a:cubicBezTo>
                  <a:cubicBezTo>
                    <a:pt x="3840" y="17067"/>
                    <a:pt x="1920" y="1933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4" name="Line"/>
            <p:cNvSpPr/>
            <p:nvPr/>
          </p:nvSpPr>
          <p:spPr>
            <a:xfrm>
              <a:off x="4972050" y="1801812"/>
              <a:ext cx="2540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5" name="Line"/>
            <p:cNvSpPr/>
            <p:nvPr/>
          </p:nvSpPr>
          <p:spPr>
            <a:xfrm>
              <a:off x="4973046" y="1649412"/>
              <a:ext cx="24405" cy="2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3" h="20373" fill="norm" stroke="1" extrusionOk="0">
                  <a:moveTo>
                    <a:pt x="20753" y="4629"/>
                  </a:moveTo>
                  <a:cubicBezTo>
                    <a:pt x="9953" y="10800"/>
                    <a:pt x="-847" y="16971"/>
                    <a:pt x="53" y="19286"/>
                  </a:cubicBezTo>
                  <a:cubicBezTo>
                    <a:pt x="953" y="21600"/>
                    <a:pt x="13553" y="20057"/>
                    <a:pt x="17153" y="16200"/>
                  </a:cubicBezTo>
                  <a:cubicBezTo>
                    <a:pt x="20753" y="12343"/>
                    <a:pt x="15353" y="6171"/>
                    <a:pt x="995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6" name="Line"/>
            <p:cNvSpPr/>
            <p:nvPr/>
          </p:nvSpPr>
          <p:spPr>
            <a:xfrm>
              <a:off x="4705350" y="1203781"/>
              <a:ext cx="139700" cy="1090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7" fill="norm" stroke="1" extrusionOk="0">
                  <a:moveTo>
                    <a:pt x="0" y="21407"/>
                  </a:moveTo>
                  <a:cubicBezTo>
                    <a:pt x="2291" y="18084"/>
                    <a:pt x="4582" y="14761"/>
                    <a:pt x="6055" y="12061"/>
                  </a:cubicBezTo>
                  <a:cubicBezTo>
                    <a:pt x="7527" y="9361"/>
                    <a:pt x="8182" y="7284"/>
                    <a:pt x="9327" y="4999"/>
                  </a:cubicBezTo>
                  <a:cubicBezTo>
                    <a:pt x="10473" y="2715"/>
                    <a:pt x="12109" y="222"/>
                    <a:pt x="13418" y="15"/>
                  </a:cubicBezTo>
                  <a:cubicBezTo>
                    <a:pt x="14727" y="-193"/>
                    <a:pt x="15709" y="1884"/>
                    <a:pt x="17018" y="5415"/>
                  </a:cubicBezTo>
                  <a:cubicBezTo>
                    <a:pt x="18327" y="8945"/>
                    <a:pt x="19964" y="13930"/>
                    <a:pt x="21600" y="189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7" name="Line"/>
            <p:cNvSpPr/>
            <p:nvPr/>
          </p:nvSpPr>
          <p:spPr>
            <a:xfrm>
              <a:off x="5118100" y="1376362"/>
              <a:ext cx="138875" cy="4528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1" h="21494" fill="norm" stroke="1" extrusionOk="0">
                  <a:moveTo>
                    <a:pt x="0" y="0"/>
                  </a:moveTo>
                  <a:cubicBezTo>
                    <a:pt x="3812" y="1407"/>
                    <a:pt x="7624" y="2813"/>
                    <a:pt x="11435" y="4772"/>
                  </a:cubicBezTo>
                  <a:cubicBezTo>
                    <a:pt x="15247" y="6731"/>
                    <a:pt x="19059" y="9243"/>
                    <a:pt x="20329" y="11754"/>
                  </a:cubicBezTo>
                  <a:cubicBezTo>
                    <a:pt x="21600" y="14266"/>
                    <a:pt x="20329" y="16778"/>
                    <a:pt x="18424" y="18435"/>
                  </a:cubicBezTo>
                  <a:cubicBezTo>
                    <a:pt x="16518" y="20093"/>
                    <a:pt x="13976" y="20897"/>
                    <a:pt x="12229" y="21248"/>
                  </a:cubicBezTo>
                  <a:cubicBezTo>
                    <a:pt x="10482" y="21600"/>
                    <a:pt x="9529" y="21500"/>
                    <a:pt x="8576" y="213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8" name="Line"/>
            <p:cNvSpPr/>
            <p:nvPr/>
          </p:nvSpPr>
          <p:spPr>
            <a:xfrm>
              <a:off x="5284233" y="1137392"/>
              <a:ext cx="157717" cy="2003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7" h="21299" fill="norm" stroke="1" extrusionOk="0">
                  <a:moveTo>
                    <a:pt x="714" y="1102"/>
                  </a:moveTo>
                  <a:cubicBezTo>
                    <a:pt x="1851" y="427"/>
                    <a:pt x="2988" y="-248"/>
                    <a:pt x="5403" y="89"/>
                  </a:cubicBezTo>
                  <a:cubicBezTo>
                    <a:pt x="7819" y="427"/>
                    <a:pt x="11514" y="1777"/>
                    <a:pt x="12935" y="3577"/>
                  </a:cubicBezTo>
                  <a:cubicBezTo>
                    <a:pt x="14356" y="5377"/>
                    <a:pt x="13503" y="7627"/>
                    <a:pt x="11088" y="10102"/>
                  </a:cubicBezTo>
                  <a:cubicBezTo>
                    <a:pt x="8672" y="12577"/>
                    <a:pt x="4693" y="15277"/>
                    <a:pt x="2419" y="17189"/>
                  </a:cubicBezTo>
                  <a:cubicBezTo>
                    <a:pt x="145" y="19102"/>
                    <a:pt x="-423" y="20227"/>
                    <a:pt x="288" y="20789"/>
                  </a:cubicBezTo>
                  <a:cubicBezTo>
                    <a:pt x="998" y="21352"/>
                    <a:pt x="2988" y="21352"/>
                    <a:pt x="6682" y="21239"/>
                  </a:cubicBezTo>
                  <a:cubicBezTo>
                    <a:pt x="10377" y="21127"/>
                    <a:pt x="15777" y="20902"/>
                    <a:pt x="21177" y="206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9" name="Line"/>
            <p:cNvSpPr/>
            <p:nvPr/>
          </p:nvSpPr>
          <p:spPr>
            <a:xfrm>
              <a:off x="1955800" y="2760662"/>
              <a:ext cx="2032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0" name="Line"/>
            <p:cNvSpPr/>
            <p:nvPr/>
          </p:nvSpPr>
          <p:spPr>
            <a:xfrm>
              <a:off x="2012950" y="2913062"/>
              <a:ext cx="1841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1" name="Line"/>
            <p:cNvSpPr/>
            <p:nvPr/>
          </p:nvSpPr>
          <p:spPr>
            <a:xfrm>
              <a:off x="2733588" y="2601912"/>
              <a:ext cx="320763" cy="3717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5" h="21554" fill="norm" stroke="1" extrusionOk="0">
                  <a:moveTo>
                    <a:pt x="19830" y="0"/>
                  </a:moveTo>
                  <a:cubicBezTo>
                    <a:pt x="16703" y="2209"/>
                    <a:pt x="13577" y="4418"/>
                    <a:pt x="11232" y="6014"/>
                  </a:cubicBezTo>
                  <a:cubicBezTo>
                    <a:pt x="8888" y="7609"/>
                    <a:pt x="7324" y="8591"/>
                    <a:pt x="6259" y="9327"/>
                  </a:cubicBezTo>
                  <a:cubicBezTo>
                    <a:pt x="5193" y="10064"/>
                    <a:pt x="4624" y="10555"/>
                    <a:pt x="4624" y="11045"/>
                  </a:cubicBezTo>
                  <a:cubicBezTo>
                    <a:pt x="4624" y="11536"/>
                    <a:pt x="5193" y="12027"/>
                    <a:pt x="6401" y="12273"/>
                  </a:cubicBezTo>
                  <a:cubicBezTo>
                    <a:pt x="7609" y="12518"/>
                    <a:pt x="9456" y="12518"/>
                    <a:pt x="10735" y="12580"/>
                  </a:cubicBezTo>
                  <a:cubicBezTo>
                    <a:pt x="12014" y="12641"/>
                    <a:pt x="12724" y="12764"/>
                    <a:pt x="12796" y="13132"/>
                  </a:cubicBezTo>
                  <a:cubicBezTo>
                    <a:pt x="12867" y="13500"/>
                    <a:pt x="12298" y="14114"/>
                    <a:pt x="10238" y="15280"/>
                  </a:cubicBezTo>
                  <a:cubicBezTo>
                    <a:pt x="8177" y="16445"/>
                    <a:pt x="4624" y="18164"/>
                    <a:pt x="2564" y="19268"/>
                  </a:cubicBezTo>
                  <a:cubicBezTo>
                    <a:pt x="503" y="20373"/>
                    <a:pt x="-65" y="20864"/>
                    <a:pt x="6" y="21170"/>
                  </a:cubicBezTo>
                  <a:cubicBezTo>
                    <a:pt x="77" y="21477"/>
                    <a:pt x="788" y="21600"/>
                    <a:pt x="2919" y="21539"/>
                  </a:cubicBezTo>
                  <a:cubicBezTo>
                    <a:pt x="5051" y="21477"/>
                    <a:pt x="8603" y="21232"/>
                    <a:pt x="11943" y="20986"/>
                  </a:cubicBezTo>
                  <a:cubicBezTo>
                    <a:pt x="15282" y="20741"/>
                    <a:pt x="18409" y="20495"/>
                    <a:pt x="21535" y="202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2" name="Line"/>
            <p:cNvSpPr/>
            <p:nvPr/>
          </p:nvSpPr>
          <p:spPr>
            <a:xfrm>
              <a:off x="3346515" y="2535013"/>
              <a:ext cx="184085" cy="397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7" h="21555" fill="norm" stroke="1" extrusionOk="0">
                  <a:moveTo>
                    <a:pt x="21107" y="529"/>
                  </a:moveTo>
                  <a:cubicBezTo>
                    <a:pt x="19894" y="300"/>
                    <a:pt x="18680" y="70"/>
                    <a:pt x="17345" y="12"/>
                  </a:cubicBezTo>
                  <a:cubicBezTo>
                    <a:pt x="16010" y="-45"/>
                    <a:pt x="14554" y="70"/>
                    <a:pt x="12613" y="1046"/>
                  </a:cubicBezTo>
                  <a:cubicBezTo>
                    <a:pt x="10671" y="2023"/>
                    <a:pt x="8244" y="3861"/>
                    <a:pt x="5817" y="6332"/>
                  </a:cubicBezTo>
                  <a:cubicBezTo>
                    <a:pt x="3390" y="8802"/>
                    <a:pt x="963" y="11904"/>
                    <a:pt x="235" y="14432"/>
                  </a:cubicBezTo>
                  <a:cubicBezTo>
                    <a:pt x="-493" y="16959"/>
                    <a:pt x="478" y="18912"/>
                    <a:pt x="3026" y="20004"/>
                  </a:cubicBezTo>
                  <a:cubicBezTo>
                    <a:pt x="5574" y="21095"/>
                    <a:pt x="9700" y="21325"/>
                    <a:pt x="13826" y="215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3" name="Line"/>
            <p:cNvSpPr/>
            <p:nvPr/>
          </p:nvSpPr>
          <p:spPr>
            <a:xfrm>
              <a:off x="3657599" y="2582862"/>
              <a:ext cx="13335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4" name="Line"/>
            <p:cNvSpPr/>
            <p:nvPr/>
          </p:nvSpPr>
          <p:spPr>
            <a:xfrm>
              <a:off x="3790949" y="2557462"/>
              <a:ext cx="101601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100" y="3069"/>
                    <a:pt x="12600" y="6138"/>
                    <a:pt x="9000" y="9738"/>
                  </a:cubicBezTo>
                  <a:cubicBezTo>
                    <a:pt x="5400" y="13338"/>
                    <a:pt x="2700" y="1746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5" name="Line"/>
            <p:cNvSpPr/>
            <p:nvPr/>
          </p:nvSpPr>
          <p:spPr>
            <a:xfrm>
              <a:off x="3941354" y="2894012"/>
              <a:ext cx="46446" cy="31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7" h="20018" fill="norm" stroke="1" extrusionOk="0">
                  <a:moveTo>
                    <a:pt x="885" y="0"/>
                  </a:moveTo>
                  <a:cubicBezTo>
                    <a:pt x="-54" y="8100"/>
                    <a:pt x="-993" y="16200"/>
                    <a:pt x="2294" y="18900"/>
                  </a:cubicBezTo>
                  <a:cubicBezTo>
                    <a:pt x="5581" y="21600"/>
                    <a:pt x="13094" y="18900"/>
                    <a:pt x="20607" y="16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6" name="Line"/>
            <p:cNvSpPr/>
            <p:nvPr/>
          </p:nvSpPr>
          <p:spPr>
            <a:xfrm>
              <a:off x="3950643" y="2700519"/>
              <a:ext cx="49858" cy="474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9" h="21050" fill="norm" stroke="1" extrusionOk="0">
                  <a:moveTo>
                    <a:pt x="21199" y="1328"/>
                  </a:moveTo>
                  <a:cubicBezTo>
                    <a:pt x="16699" y="389"/>
                    <a:pt x="12199" y="-550"/>
                    <a:pt x="8149" y="389"/>
                  </a:cubicBezTo>
                  <a:cubicBezTo>
                    <a:pt x="4099" y="1328"/>
                    <a:pt x="499" y="4146"/>
                    <a:pt x="49" y="7433"/>
                  </a:cubicBezTo>
                  <a:cubicBezTo>
                    <a:pt x="-401" y="10720"/>
                    <a:pt x="2299" y="14476"/>
                    <a:pt x="6349" y="15415"/>
                  </a:cubicBezTo>
                  <a:cubicBezTo>
                    <a:pt x="10399" y="16354"/>
                    <a:pt x="15799" y="14476"/>
                    <a:pt x="15799" y="14946"/>
                  </a:cubicBezTo>
                  <a:cubicBezTo>
                    <a:pt x="15799" y="15415"/>
                    <a:pt x="10399" y="18233"/>
                    <a:pt x="4999" y="210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7" name="Line"/>
            <p:cNvSpPr/>
            <p:nvPr/>
          </p:nvSpPr>
          <p:spPr>
            <a:xfrm>
              <a:off x="3937000" y="2906712"/>
              <a:ext cx="635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8" name="Line"/>
            <p:cNvSpPr/>
            <p:nvPr/>
          </p:nvSpPr>
          <p:spPr>
            <a:xfrm>
              <a:off x="4222750" y="2855912"/>
              <a:ext cx="1714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9" name="Line"/>
            <p:cNvSpPr/>
            <p:nvPr/>
          </p:nvSpPr>
          <p:spPr>
            <a:xfrm>
              <a:off x="4768110" y="2583225"/>
              <a:ext cx="89640" cy="3996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0" h="21467" fill="norm" stroke="1" extrusionOk="0">
                  <a:moveTo>
                    <a:pt x="20790" y="322"/>
                  </a:moveTo>
                  <a:cubicBezTo>
                    <a:pt x="17845" y="94"/>
                    <a:pt x="14899" y="-133"/>
                    <a:pt x="12445" y="94"/>
                  </a:cubicBezTo>
                  <a:cubicBezTo>
                    <a:pt x="9990" y="322"/>
                    <a:pt x="8026" y="1004"/>
                    <a:pt x="5326" y="2936"/>
                  </a:cubicBezTo>
                  <a:cubicBezTo>
                    <a:pt x="2626" y="4869"/>
                    <a:pt x="-810" y="8052"/>
                    <a:pt x="172" y="11122"/>
                  </a:cubicBezTo>
                  <a:cubicBezTo>
                    <a:pt x="1154" y="14191"/>
                    <a:pt x="6554" y="17147"/>
                    <a:pt x="10235" y="18852"/>
                  </a:cubicBezTo>
                  <a:cubicBezTo>
                    <a:pt x="13917" y="20558"/>
                    <a:pt x="15881" y="21012"/>
                    <a:pt x="17845" y="214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0" name="Line"/>
            <p:cNvSpPr/>
            <p:nvPr/>
          </p:nvSpPr>
          <p:spPr>
            <a:xfrm>
              <a:off x="4953000" y="2565929"/>
              <a:ext cx="162015" cy="550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600" fill="norm" stroke="1" extrusionOk="0">
                  <a:moveTo>
                    <a:pt x="0" y="21600"/>
                  </a:moveTo>
                  <a:cubicBezTo>
                    <a:pt x="1122" y="18692"/>
                    <a:pt x="2244" y="15785"/>
                    <a:pt x="3086" y="12918"/>
                  </a:cubicBezTo>
                  <a:cubicBezTo>
                    <a:pt x="3927" y="10052"/>
                    <a:pt x="4488" y="7228"/>
                    <a:pt x="5049" y="5192"/>
                  </a:cubicBezTo>
                  <a:cubicBezTo>
                    <a:pt x="5610" y="3157"/>
                    <a:pt x="6171" y="1911"/>
                    <a:pt x="6873" y="1122"/>
                  </a:cubicBezTo>
                  <a:cubicBezTo>
                    <a:pt x="7574" y="332"/>
                    <a:pt x="8416" y="0"/>
                    <a:pt x="9397" y="0"/>
                  </a:cubicBezTo>
                  <a:cubicBezTo>
                    <a:pt x="10379" y="0"/>
                    <a:pt x="11501" y="332"/>
                    <a:pt x="12483" y="955"/>
                  </a:cubicBezTo>
                  <a:cubicBezTo>
                    <a:pt x="13465" y="1578"/>
                    <a:pt x="14306" y="2492"/>
                    <a:pt x="14447" y="3406"/>
                  </a:cubicBezTo>
                  <a:cubicBezTo>
                    <a:pt x="14587" y="4320"/>
                    <a:pt x="14026" y="5234"/>
                    <a:pt x="13465" y="5898"/>
                  </a:cubicBezTo>
                  <a:cubicBezTo>
                    <a:pt x="12904" y="6563"/>
                    <a:pt x="12343" y="6978"/>
                    <a:pt x="12764" y="7269"/>
                  </a:cubicBezTo>
                  <a:cubicBezTo>
                    <a:pt x="13184" y="7560"/>
                    <a:pt x="14587" y="7726"/>
                    <a:pt x="15849" y="7934"/>
                  </a:cubicBezTo>
                  <a:cubicBezTo>
                    <a:pt x="17112" y="8142"/>
                    <a:pt x="18234" y="8391"/>
                    <a:pt x="19356" y="8848"/>
                  </a:cubicBezTo>
                  <a:cubicBezTo>
                    <a:pt x="20478" y="9305"/>
                    <a:pt x="21600" y="9969"/>
                    <a:pt x="21460" y="10426"/>
                  </a:cubicBezTo>
                  <a:cubicBezTo>
                    <a:pt x="21319" y="10883"/>
                    <a:pt x="19917" y="11132"/>
                    <a:pt x="18514" y="11257"/>
                  </a:cubicBezTo>
                  <a:cubicBezTo>
                    <a:pt x="17112" y="11382"/>
                    <a:pt x="15709" y="11382"/>
                    <a:pt x="14587" y="11215"/>
                  </a:cubicBezTo>
                  <a:cubicBezTo>
                    <a:pt x="13465" y="11049"/>
                    <a:pt x="12623" y="10717"/>
                    <a:pt x="12483" y="10509"/>
                  </a:cubicBezTo>
                  <a:cubicBezTo>
                    <a:pt x="12343" y="10302"/>
                    <a:pt x="12904" y="10218"/>
                    <a:pt x="13465" y="101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1" name="Line"/>
            <p:cNvSpPr/>
            <p:nvPr/>
          </p:nvSpPr>
          <p:spPr>
            <a:xfrm>
              <a:off x="5156199" y="2792412"/>
              <a:ext cx="64433" cy="874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7" h="21249" fill="norm" stroke="1" extrusionOk="0">
                  <a:moveTo>
                    <a:pt x="18225" y="1543"/>
                  </a:moveTo>
                  <a:cubicBezTo>
                    <a:pt x="15525" y="3086"/>
                    <a:pt x="12825" y="4629"/>
                    <a:pt x="10800" y="6686"/>
                  </a:cubicBezTo>
                  <a:cubicBezTo>
                    <a:pt x="8775" y="8743"/>
                    <a:pt x="7425" y="11314"/>
                    <a:pt x="7087" y="13886"/>
                  </a:cubicBezTo>
                  <a:cubicBezTo>
                    <a:pt x="6750" y="16457"/>
                    <a:pt x="7425" y="19029"/>
                    <a:pt x="9788" y="20314"/>
                  </a:cubicBezTo>
                  <a:cubicBezTo>
                    <a:pt x="12150" y="21600"/>
                    <a:pt x="16200" y="21600"/>
                    <a:pt x="18563" y="20057"/>
                  </a:cubicBezTo>
                  <a:cubicBezTo>
                    <a:pt x="20925" y="18514"/>
                    <a:pt x="21600" y="15429"/>
                    <a:pt x="18225" y="11829"/>
                  </a:cubicBezTo>
                  <a:cubicBezTo>
                    <a:pt x="14850" y="8229"/>
                    <a:pt x="7425" y="4114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2" name="Line"/>
            <p:cNvSpPr/>
            <p:nvPr/>
          </p:nvSpPr>
          <p:spPr>
            <a:xfrm>
              <a:off x="4940299" y="2424611"/>
              <a:ext cx="158751" cy="947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20" fill="norm" stroke="1" extrusionOk="0">
                  <a:moveTo>
                    <a:pt x="0" y="18203"/>
                  </a:moveTo>
                  <a:cubicBezTo>
                    <a:pt x="1440" y="18672"/>
                    <a:pt x="2880" y="19142"/>
                    <a:pt x="4032" y="18437"/>
                  </a:cubicBezTo>
                  <a:cubicBezTo>
                    <a:pt x="5184" y="17733"/>
                    <a:pt x="6048" y="15855"/>
                    <a:pt x="6912" y="13977"/>
                  </a:cubicBezTo>
                  <a:cubicBezTo>
                    <a:pt x="7776" y="12098"/>
                    <a:pt x="8640" y="10220"/>
                    <a:pt x="9648" y="7403"/>
                  </a:cubicBezTo>
                  <a:cubicBezTo>
                    <a:pt x="10656" y="4585"/>
                    <a:pt x="11808" y="829"/>
                    <a:pt x="12816" y="124"/>
                  </a:cubicBezTo>
                  <a:cubicBezTo>
                    <a:pt x="13824" y="-580"/>
                    <a:pt x="14688" y="1768"/>
                    <a:pt x="16128" y="5759"/>
                  </a:cubicBezTo>
                  <a:cubicBezTo>
                    <a:pt x="17568" y="9750"/>
                    <a:pt x="19584" y="15385"/>
                    <a:pt x="21600" y="210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3" name="Line"/>
            <p:cNvSpPr/>
            <p:nvPr/>
          </p:nvSpPr>
          <p:spPr>
            <a:xfrm>
              <a:off x="5403850" y="2767012"/>
              <a:ext cx="1968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4" name="Line"/>
            <p:cNvSpPr/>
            <p:nvPr/>
          </p:nvSpPr>
          <p:spPr>
            <a:xfrm>
              <a:off x="5524500" y="2709862"/>
              <a:ext cx="12700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6075"/>
                    <a:pt x="0" y="12150"/>
                    <a:pt x="3600" y="15750"/>
                  </a:cubicBezTo>
                  <a:cubicBezTo>
                    <a:pt x="7200" y="19350"/>
                    <a:pt x="14400" y="2047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5" name="Line"/>
            <p:cNvSpPr/>
            <p:nvPr/>
          </p:nvSpPr>
          <p:spPr>
            <a:xfrm>
              <a:off x="5687483" y="2440019"/>
              <a:ext cx="163815" cy="6190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2" h="21489" fill="norm" stroke="1" extrusionOk="0">
                  <a:moveTo>
                    <a:pt x="2769" y="21489"/>
                  </a:moveTo>
                  <a:cubicBezTo>
                    <a:pt x="2215" y="19652"/>
                    <a:pt x="1662" y="17816"/>
                    <a:pt x="1108" y="15648"/>
                  </a:cubicBezTo>
                  <a:cubicBezTo>
                    <a:pt x="554" y="13481"/>
                    <a:pt x="0" y="10983"/>
                    <a:pt x="0" y="8669"/>
                  </a:cubicBezTo>
                  <a:cubicBezTo>
                    <a:pt x="0" y="6354"/>
                    <a:pt x="554" y="4224"/>
                    <a:pt x="1938" y="2791"/>
                  </a:cubicBezTo>
                  <a:cubicBezTo>
                    <a:pt x="3323" y="1358"/>
                    <a:pt x="5538" y="624"/>
                    <a:pt x="7338" y="256"/>
                  </a:cubicBezTo>
                  <a:cubicBezTo>
                    <a:pt x="9138" y="-111"/>
                    <a:pt x="10523" y="-111"/>
                    <a:pt x="12185" y="440"/>
                  </a:cubicBezTo>
                  <a:cubicBezTo>
                    <a:pt x="13846" y="991"/>
                    <a:pt x="15785" y="2093"/>
                    <a:pt x="16338" y="3305"/>
                  </a:cubicBezTo>
                  <a:cubicBezTo>
                    <a:pt x="16892" y="4518"/>
                    <a:pt x="16062" y="5840"/>
                    <a:pt x="15231" y="6648"/>
                  </a:cubicBezTo>
                  <a:cubicBezTo>
                    <a:pt x="14400" y="7456"/>
                    <a:pt x="13569" y="7750"/>
                    <a:pt x="14123" y="8044"/>
                  </a:cubicBezTo>
                  <a:cubicBezTo>
                    <a:pt x="14677" y="8338"/>
                    <a:pt x="16615" y="8632"/>
                    <a:pt x="18000" y="8962"/>
                  </a:cubicBezTo>
                  <a:cubicBezTo>
                    <a:pt x="19385" y="9293"/>
                    <a:pt x="20215" y="9660"/>
                    <a:pt x="20769" y="10065"/>
                  </a:cubicBezTo>
                  <a:cubicBezTo>
                    <a:pt x="21323" y="10469"/>
                    <a:pt x="21600" y="10909"/>
                    <a:pt x="21323" y="11277"/>
                  </a:cubicBezTo>
                  <a:cubicBezTo>
                    <a:pt x="21046" y="11644"/>
                    <a:pt x="20215" y="11938"/>
                    <a:pt x="18277" y="12048"/>
                  </a:cubicBezTo>
                  <a:cubicBezTo>
                    <a:pt x="16338" y="12158"/>
                    <a:pt x="13292" y="12085"/>
                    <a:pt x="10246" y="120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6" name="Line"/>
            <p:cNvSpPr/>
            <p:nvPr/>
          </p:nvSpPr>
          <p:spPr>
            <a:xfrm>
              <a:off x="5924550" y="2760662"/>
              <a:ext cx="1270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7" name="Line"/>
            <p:cNvSpPr/>
            <p:nvPr/>
          </p:nvSpPr>
          <p:spPr>
            <a:xfrm>
              <a:off x="5676899" y="2262923"/>
              <a:ext cx="177801" cy="2119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9" fill="norm" stroke="1" extrusionOk="0">
                  <a:moveTo>
                    <a:pt x="0" y="21419"/>
                  </a:moveTo>
                  <a:cubicBezTo>
                    <a:pt x="1543" y="16928"/>
                    <a:pt x="3086" y="12437"/>
                    <a:pt x="4243" y="9122"/>
                  </a:cubicBezTo>
                  <a:cubicBezTo>
                    <a:pt x="5400" y="5807"/>
                    <a:pt x="6171" y="3669"/>
                    <a:pt x="6943" y="2171"/>
                  </a:cubicBezTo>
                  <a:cubicBezTo>
                    <a:pt x="7714" y="674"/>
                    <a:pt x="8486" y="-181"/>
                    <a:pt x="9514" y="33"/>
                  </a:cubicBezTo>
                  <a:cubicBezTo>
                    <a:pt x="10543" y="247"/>
                    <a:pt x="11829" y="1530"/>
                    <a:pt x="13886" y="4203"/>
                  </a:cubicBezTo>
                  <a:cubicBezTo>
                    <a:pt x="15943" y="6876"/>
                    <a:pt x="18771" y="10940"/>
                    <a:pt x="21600" y="150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8" name="Line"/>
            <p:cNvSpPr/>
            <p:nvPr/>
          </p:nvSpPr>
          <p:spPr>
            <a:xfrm>
              <a:off x="6127750" y="2519362"/>
              <a:ext cx="146051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261" y="4619"/>
                    <a:pt x="12522" y="9238"/>
                    <a:pt x="16122" y="12838"/>
                  </a:cubicBezTo>
                  <a:cubicBezTo>
                    <a:pt x="19722" y="16438"/>
                    <a:pt x="20661" y="1901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9" name="Line"/>
            <p:cNvSpPr/>
            <p:nvPr/>
          </p:nvSpPr>
          <p:spPr>
            <a:xfrm>
              <a:off x="6121399" y="2519362"/>
              <a:ext cx="171451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1652"/>
                    <a:pt x="16800" y="3305"/>
                    <a:pt x="14000" y="5843"/>
                  </a:cubicBezTo>
                  <a:cubicBezTo>
                    <a:pt x="11200" y="8380"/>
                    <a:pt x="8000" y="11803"/>
                    <a:pt x="5600" y="14577"/>
                  </a:cubicBezTo>
                  <a:cubicBezTo>
                    <a:pt x="3200" y="17351"/>
                    <a:pt x="1600" y="1947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0" name="Line"/>
            <p:cNvSpPr/>
            <p:nvPr/>
          </p:nvSpPr>
          <p:spPr>
            <a:xfrm>
              <a:off x="6375399" y="2805112"/>
              <a:ext cx="127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2618"/>
                    <a:pt x="0" y="5236"/>
                    <a:pt x="0" y="8836"/>
                  </a:cubicBezTo>
                  <a:cubicBezTo>
                    <a:pt x="0" y="12436"/>
                    <a:pt x="10800" y="1701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1" name="Line"/>
            <p:cNvSpPr/>
            <p:nvPr/>
          </p:nvSpPr>
          <p:spPr>
            <a:xfrm>
              <a:off x="6375400" y="2669245"/>
              <a:ext cx="48684" cy="262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113" fill="norm" stroke="1" extrusionOk="0">
                  <a:moveTo>
                    <a:pt x="11270" y="6463"/>
                  </a:moveTo>
                  <a:cubicBezTo>
                    <a:pt x="6574" y="8006"/>
                    <a:pt x="1878" y="9549"/>
                    <a:pt x="1409" y="12635"/>
                  </a:cubicBezTo>
                  <a:cubicBezTo>
                    <a:pt x="939" y="15720"/>
                    <a:pt x="4696" y="20349"/>
                    <a:pt x="9861" y="18806"/>
                  </a:cubicBezTo>
                  <a:cubicBezTo>
                    <a:pt x="15026" y="17263"/>
                    <a:pt x="21600" y="9549"/>
                    <a:pt x="21600" y="4920"/>
                  </a:cubicBezTo>
                  <a:cubicBezTo>
                    <a:pt x="21600" y="292"/>
                    <a:pt x="15026" y="-1251"/>
                    <a:pt x="10330" y="1063"/>
                  </a:cubicBezTo>
                  <a:cubicBezTo>
                    <a:pt x="5635" y="3378"/>
                    <a:pt x="2817" y="9549"/>
                    <a:pt x="0" y="157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2" name="Line"/>
            <p:cNvSpPr/>
            <p:nvPr/>
          </p:nvSpPr>
          <p:spPr>
            <a:xfrm>
              <a:off x="6534150" y="2513012"/>
              <a:ext cx="102152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40" h="21600" fill="norm" stroke="1" extrusionOk="0">
                  <a:moveTo>
                    <a:pt x="0" y="0"/>
                  </a:moveTo>
                  <a:cubicBezTo>
                    <a:pt x="6353" y="2951"/>
                    <a:pt x="12706" y="5902"/>
                    <a:pt x="16518" y="8616"/>
                  </a:cubicBezTo>
                  <a:cubicBezTo>
                    <a:pt x="20329" y="11331"/>
                    <a:pt x="21600" y="13810"/>
                    <a:pt x="19271" y="15934"/>
                  </a:cubicBezTo>
                  <a:cubicBezTo>
                    <a:pt x="16941" y="18059"/>
                    <a:pt x="11012" y="19830"/>
                    <a:pt x="50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3" name="Line"/>
            <p:cNvSpPr/>
            <p:nvPr/>
          </p:nvSpPr>
          <p:spPr>
            <a:xfrm>
              <a:off x="6692900" y="2436812"/>
              <a:ext cx="123082" cy="546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90" h="21600" fill="norm" stroke="1" extrusionOk="0">
                  <a:moveTo>
                    <a:pt x="0" y="0"/>
                  </a:moveTo>
                  <a:cubicBezTo>
                    <a:pt x="6020" y="1758"/>
                    <a:pt x="12039" y="3516"/>
                    <a:pt x="15934" y="5567"/>
                  </a:cubicBezTo>
                  <a:cubicBezTo>
                    <a:pt x="19830" y="7619"/>
                    <a:pt x="21600" y="9963"/>
                    <a:pt x="20007" y="12600"/>
                  </a:cubicBezTo>
                  <a:cubicBezTo>
                    <a:pt x="18413" y="15237"/>
                    <a:pt x="13456" y="18167"/>
                    <a:pt x="10092" y="19716"/>
                  </a:cubicBezTo>
                  <a:cubicBezTo>
                    <a:pt x="6728" y="21265"/>
                    <a:pt x="4957" y="21433"/>
                    <a:pt x="318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4" name="Line"/>
            <p:cNvSpPr/>
            <p:nvPr/>
          </p:nvSpPr>
          <p:spPr>
            <a:xfrm>
              <a:off x="6921500" y="2240325"/>
              <a:ext cx="146050" cy="1964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1" fill="norm" stroke="1" extrusionOk="0">
                  <a:moveTo>
                    <a:pt x="0" y="650"/>
                  </a:moveTo>
                  <a:cubicBezTo>
                    <a:pt x="3443" y="191"/>
                    <a:pt x="6887" y="-269"/>
                    <a:pt x="9548" y="191"/>
                  </a:cubicBezTo>
                  <a:cubicBezTo>
                    <a:pt x="12209" y="650"/>
                    <a:pt x="14087" y="2029"/>
                    <a:pt x="13148" y="5016"/>
                  </a:cubicBezTo>
                  <a:cubicBezTo>
                    <a:pt x="12209" y="8003"/>
                    <a:pt x="8452" y="12599"/>
                    <a:pt x="5791" y="15471"/>
                  </a:cubicBezTo>
                  <a:cubicBezTo>
                    <a:pt x="3130" y="18344"/>
                    <a:pt x="1565" y="19493"/>
                    <a:pt x="2191" y="20067"/>
                  </a:cubicBezTo>
                  <a:cubicBezTo>
                    <a:pt x="2817" y="20642"/>
                    <a:pt x="5635" y="20642"/>
                    <a:pt x="9235" y="20757"/>
                  </a:cubicBezTo>
                  <a:cubicBezTo>
                    <a:pt x="12835" y="20871"/>
                    <a:pt x="17217" y="21101"/>
                    <a:pt x="21600" y="213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5" name="Line"/>
            <p:cNvSpPr/>
            <p:nvPr/>
          </p:nvSpPr>
          <p:spPr>
            <a:xfrm>
              <a:off x="1116933" y="1523409"/>
              <a:ext cx="241968" cy="4562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6" h="21553" fill="norm" stroke="1" extrusionOk="0">
                  <a:moveTo>
                    <a:pt x="21286" y="5653"/>
                  </a:moveTo>
                  <a:cubicBezTo>
                    <a:pt x="20541" y="4253"/>
                    <a:pt x="19796" y="2853"/>
                    <a:pt x="18307" y="1803"/>
                  </a:cubicBezTo>
                  <a:cubicBezTo>
                    <a:pt x="16817" y="753"/>
                    <a:pt x="14583" y="53"/>
                    <a:pt x="12069" y="3"/>
                  </a:cubicBezTo>
                  <a:cubicBezTo>
                    <a:pt x="9555" y="-47"/>
                    <a:pt x="6762" y="553"/>
                    <a:pt x="4714" y="1303"/>
                  </a:cubicBezTo>
                  <a:cubicBezTo>
                    <a:pt x="2665" y="2053"/>
                    <a:pt x="1362" y="2953"/>
                    <a:pt x="617" y="3753"/>
                  </a:cubicBezTo>
                  <a:cubicBezTo>
                    <a:pt x="-128" y="4553"/>
                    <a:pt x="-314" y="5253"/>
                    <a:pt x="710" y="6053"/>
                  </a:cubicBezTo>
                  <a:cubicBezTo>
                    <a:pt x="1734" y="6853"/>
                    <a:pt x="3969" y="7753"/>
                    <a:pt x="6948" y="8603"/>
                  </a:cubicBezTo>
                  <a:cubicBezTo>
                    <a:pt x="9927" y="9453"/>
                    <a:pt x="13652" y="10253"/>
                    <a:pt x="16165" y="10953"/>
                  </a:cubicBezTo>
                  <a:cubicBezTo>
                    <a:pt x="18679" y="11653"/>
                    <a:pt x="19983" y="12253"/>
                    <a:pt x="20634" y="13003"/>
                  </a:cubicBezTo>
                  <a:cubicBezTo>
                    <a:pt x="21286" y="13753"/>
                    <a:pt x="21286" y="14653"/>
                    <a:pt x="20169" y="15453"/>
                  </a:cubicBezTo>
                  <a:cubicBezTo>
                    <a:pt x="19052" y="16253"/>
                    <a:pt x="16817" y="16953"/>
                    <a:pt x="14303" y="17553"/>
                  </a:cubicBezTo>
                  <a:cubicBezTo>
                    <a:pt x="11789" y="18153"/>
                    <a:pt x="8996" y="18653"/>
                    <a:pt x="7134" y="19003"/>
                  </a:cubicBezTo>
                  <a:cubicBezTo>
                    <a:pt x="5272" y="19353"/>
                    <a:pt x="4341" y="19553"/>
                    <a:pt x="4062" y="19953"/>
                  </a:cubicBezTo>
                  <a:cubicBezTo>
                    <a:pt x="3783" y="20353"/>
                    <a:pt x="4155" y="20953"/>
                    <a:pt x="4527" y="215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6" name="Line"/>
            <p:cNvSpPr/>
            <p:nvPr/>
          </p:nvSpPr>
          <p:spPr>
            <a:xfrm>
              <a:off x="1181100" y="2652440"/>
              <a:ext cx="300863" cy="482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0" h="21518" fill="norm" stroke="1" extrusionOk="0">
                  <a:moveTo>
                    <a:pt x="19485" y="861"/>
                  </a:moveTo>
                  <a:cubicBezTo>
                    <a:pt x="17824" y="390"/>
                    <a:pt x="16162" y="-82"/>
                    <a:pt x="13821" y="12"/>
                  </a:cubicBezTo>
                  <a:cubicBezTo>
                    <a:pt x="11480" y="107"/>
                    <a:pt x="8459" y="767"/>
                    <a:pt x="6420" y="1521"/>
                  </a:cubicBezTo>
                  <a:cubicBezTo>
                    <a:pt x="4380" y="2276"/>
                    <a:pt x="3323" y="3125"/>
                    <a:pt x="2794" y="3832"/>
                  </a:cubicBezTo>
                  <a:cubicBezTo>
                    <a:pt x="2266" y="4540"/>
                    <a:pt x="2266" y="5106"/>
                    <a:pt x="3097" y="5672"/>
                  </a:cubicBezTo>
                  <a:cubicBezTo>
                    <a:pt x="3927" y="6238"/>
                    <a:pt x="5589" y="6804"/>
                    <a:pt x="8459" y="7652"/>
                  </a:cubicBezTo>
                  <a:cubicBezTo>
                    <a:pt x="11329" y="8501"/>
                    <a:pt x="15407" y="9633"/>
                    <a:pt x="17899" y="10671"/>
                  </a:cubicBezTo>
                  <a:cubicBezTo>
                    <a:pt x="20392" y="11708"/>
                    <a:pt x="21298" y="12652"/>
                    <a:pt x="21449" y="13548"/>
                  </a:cubicBezTo>
                  <a:cubicBezTo>
                    <a:pt x="21600" y="14444"/>
                    <a:pt x="20996" y="15293"/>
                    <a:pt x="17824" y="16566"/>
                  </a:cubicBezTo>
                  <a:cubicBezTo>
                    <a:pt x="14652" y="17839"/>
                    <a:pt x="8912" y="19537"/>
                    <a:pt x="5513" y="20433"/>
                  </a:cubicBezTo>
                  <a:cubicBezTo>
                    <a:pt x="2115" y="21329"/>
                    <a:pt x="1057" y="21424"/>
                    <a:pt x="0" y="215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7" name="Line"/>
            <p:cNvSpPr/>
            <p:nvPr/>
          </p:nvSpPr>
          <p:spPr>
            <a:xfrm>
              <a:off x="4864099" y="3128962"/>
              <a:ext cx="2159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929" y="4800"/>
                    <a:pt x="11859" y="9600"/>
                    <a:pt x="15353" y="12400"/>
                  </a:cubicBezTo>
                  <a:cubicBezTo>
                    <a:pt x="18847" y="15200"/>
                    <a:pt x="19906" y="16000"/>
                    <a:pt x="20541" y="17200"/>
                  </a:cubicBezTo>
                  <a:cubicBezTo>
                    <a:pt x="21176" y="18400"/>
                    <a:pt x="21388" y="20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8" name="Line"/>
            <p:cNvSpPr/>
            <p:nvPr/>
          </p:nvSpPr>
          <p:spPr>
            <a:xfrm>
              <a:off x="4825999" y="3211512"/>
              <a:ext cx="2095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9" name="Line"/>
            <p:cNvSpPr/>
            <p:nvPr/>
          </p:nvSpPr>
          <p:spPr>
            <a:xfrm>
              <a:off x="5530849" y="3181879"/>
              <a:ext cx="311151" cy="4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171" y="10800"/>
                    <a:pt x="12343" y="0"/>
                    <a:pt x="15943" y="0"/>
                  </a:cubicBezTo>
                  <a:cubicBezTo>
                    <a:pt x="19543" y="0"/>
                    <a:pt x="20571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0" name="Line"/>
            <p:cNvSpPr/>
            <p:nvPr/>
          </p:nvSpPr>
          <p:spPr>
            <a:xfrm>
              <a:off x="5556250" y="3268662"/>
              <a:ext cx="2095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1" name="Line"/>
            <p:cNvSpPr/>
            <p:nvPr/>
          </p:nvSpPr>
          <p:spPr>
            <a:xfrm>
              <a:off x="0" y="3344862"/>
              <a:ext cx="10750550" cy="501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8" y="20962"/>
                    <a:pt x="255" y="20324"/>
                    <a:pt x="389" y="19823"/>
                  </a:cubicBezTo>
                  <a:cubicBezTo>
                    <a:pt x="523" y="19322"/>
                    <a:pt x="663" y="18957"/>
                    <a:pt x="804" y="18547"/>
                  </a:cubicBezTo>
                  <a:cubicBezTo>
                    <a:pt x="944" y="18137"/>
                    <a:pt x="1084" y="17681"/>
                    <a:pt x="1221" y="17225"/>
                  </a:cubicBezTo>
                  <a:cubicBezTo>
                    <a:pt x="1357" y="16770"/>
                    <a:pt x="1488" y="16314"/>
                    <a:pt x="1642" y="15858"/>
                  </a:cubicBezTo>
                  <a:cubicBezTo>
                    <a:pt x="1795" y="15403"/>
                    <a:pt x="1969" y="14947"/>
                    <a:pt x="2124" y="14491"/>
                  </a:cubicBezTo>
                  <a:cubicBezTo>
                    <a:pt x="2280" y="14035"/>
                    <a:pt x="2416" y="13580"/>
                    <a:pt x="2564" y="13124"/>
                  </a:cubicBezTo>
                  <a:cubicBezTo>
                    <a:pt x="2713" y="12668"/>
                    <a:pt x="2875" y="12213"/>
                    <a:pt x="3047" y="11757"/>
                  </a:cubicBezTo>
                  <a:cubicBezTo>
                    <a:pt x="3219" y="11301"/>
                    <a:pt x="3402" y="10846"/>
                    <a:pt x="3538" y="10481"/>
                  </a:cubicBezTo>
                  <a:cubicBezTo>
                    <a:pt x="3674" y="10116"/>
                    <a:pt x="3764" y="9843"/>
                    <a:pt x="3862" y="9570"/>
                  </a:cubicBezTo>
                  <a:cubicBezTo>
                    <a:pt x="3959" y="9296"/>
                    <a:pt x="4066" y="9023"/>
                    <a:pt x="4172" y="8749"/>
                  </a:cubicBezTo>
                  <a:cubicBezTo>
                    <a:pt x="4278" y="8476"/>
                    <a:pt x="4385" y="8203"/>
                    <a:pt x="4557" y="7792"/>
                  </a:cubicBezTo>
                  <a:cubicBezTo>
                    <a:pt x="4729" y="7382"/>
                    <a:pt x="4967" y="6835"/>
                    <a:pt x="5152" y="6425"/>
                  </a:cubicBezTo>
                  <a:cubicBezTo>
                    <a:pt x="5337" y="6015"/>
                    <a:pt x="5469" y="5742"/>
                    <a:pt x="5601" y="5468"/>
                  </a:cubicBezTo>
                  <a:cubicBezTo>
                    <a:pt x="5733" y="5195"/>
                    <a:pt x="5865" y="4922"/>
                    <a:pt x="5999" y="4648"/>
                  </a:cubicBezTo>
                  <a:cubicBezTo>
                    <a:pt x="6133" y="4375"/>
                    <a:pt x="6269" y="4101"/>
                    <a:pt x="6403" y="3828"/>
                  </a:cubicBezTo>
                  <a:cubicBezTo>
                    <a:pt x="6537" y="3554"/>
                    <a:pt x="6668" y="3281"/>
                    <a:pt x="6813" y="3053"/>
                  </a:cubicBezTo>
                  <a:cubicBezTo>
                    <a:pt x="6958" y="2825"/>
                    <a:pt x="7115" y="2643"/>
                    <a:pt x="7268" y="2415"/>
                  </a:cubicBezTo>
                  <a:cubicBezTo>
                    <a:pt x="7421" y="2187"/>
                    <a:pt x="7570" y="1914"/>
                    <a:pt x="7725" y="1686"/>
                  </a:cubicBezTo>
                  <a:cubicBezTo>
                    <a:pt x="7880" y="1458"/>
                    <a:pt x="8042" y="1276"/>
                    <a:pt x="8197" y="1139"/>
                  </a:cubicBezTo>
                  <a:cubicBezTo>
                    <a:pt x="8353" y="1003"/>
                    <a:pt x="8501" y="911"/>
                    <a:pt x="8663" y="820"/>
                  </a:cubicBezTo>
                  <a:cubicBezTo>
                    <a:pt x="8825" y="729"/>
                    <a:pt x="8999" y="638"/>
                    <a:pt x="9169" y="547"/>
                  </a:cubicBezTo>
                  <a:cubicBezTo>
                    <a:pt x="9339" y="456"/>
                    <a:pt x="9505" y="365"/>
                    <a:pt x="9677" y="273"/>
                  </a:cubicBezTo>
                  <a:cubicBezTo>
                    <a:pt x="9849" y="182"/>
                    <a:pt x="10028" y="91"/>
                    <a:pt x="10198" y="46"/>
                  </a:cubicBezTo>
                  <a:cubicBezTo>
                    <a:pt x="10368" y="0"/>
                    <a:pt x="10530" y="0"/>
                    <a:pt x="10706" y="0"/>
                  </a:cubicBezTo>
                  <a:cubicBezTo>
                    <a:pt x="10883" y="0"/>
                    <a:pt x="11074" y="0"/>
                    <a:pt x="11261" y="0"/>
                  </a:cubicBezTo>
                  <a:cubicBezTo>
                    <a:pt x="11449" y="0"/>
                    <a:pt x="11631" y="0"/>
                    <a:pt x="11816" y="0"/>
                  </a:cubicBezTo>
                  <a:cubicBezTo>
                    <a:pt x="12001" y="0"/>
                    <a:pt x="12189" y="0"/>
                    <a:pt x="12369" y="0"/>
                  </a:cubicBezTo>
                  <a:cubicBezTo>
                    <a:pt x="12550" y="0"/>
                    <a:pt x="12724" y="0"/>
                    <a:pt x="12912" y="91"/>
                  </a:cubicBezTo>
                  <a:cubicBezTo>
                    <a:pt x="13099" y="182"/>
                    <a:pt x="13299" y="365"/>
                    <a:pt x="13492" y="501"/>
                  </a:cubicBezTo>
                  <a:cubicBezTo>
                    <a:pt x="13686" y="638"/>
                    <a:pt x="13873" y="729"/>
                    <a:pt x="14064" y="866"/>
                  </a:cubicBezTo>
                  <a:cubicBezTo>
                    <a:pt x="14255" y="1003"/>
                    <a:pt x="14451" y="1185"/>
                    <a:pt x="14638" y="1367"/>
                  </a:cubicBezTo>
                  <a:cubicBezTo>
                    <a:pt x="14825" y="1549"/>
                    <a:pt x="15004" y="1732"/>
                    <a:pt x="15193" y="1959"/>
                  </a:cubicBezTo>
                  <a:cubicBezTo>
                    <a:pt x="15382" y="2187"/>
                    <a:pt x="15582" y="2461"/>
                    <a:pt x="15776" y="2689"/>
                  </a:cubicBezTo>
                  <a:cubicBezTo>
                    <a:pt x="15969" y="2916"/>
                    <a:pt x="16156" y="3099"/>
                    <a:pt x="16346" y="3327"/>
                  </a:cubicBezTo>
                  <a:cubicBezTo>
                    <a:pt x="16535" y="3554"/>
                    <a:pt x="16726" y="3828"/>
                    <a:pt x="16907" y="4101"/>
                  </a:cubicBezTo>
                  <a:cubicBezTo>
                    <a:pt x="17088" y="4375"/>
                    <a:pt x="17258" y="4648"/>
                    <a:pt x="17439" y="4967"/>
                  </a:cubicBezTo>
                  <a:cubicBezTo>
                    <a:pt x="17619" y="5286"/>
                    <a:pt x="17811" y="5651"/>
                    <a:pt x="17994" y="5970"/>
                  </a:cubicBezTo>
                  <a:cubicBezTo>
                    <a:pt x="18176" y="6289"/>
                    <a:pt x="18351" y="6562"/>
                    <a:pt x="18525" y="6881"/>
                  </a:cubicBezTo>
                  <a:cubicBezTo>
                    <a:pt x="18700" y="7200"/>
                    <a:pt x="18874" y="7565"/>
                    <a:pt x="19118" y="8111"/>
                  </a:cubicBezTo>
                  <a:cubicBezTo>
                    <a:pt x="19363" y="8658"/>
                    <a:pt x="19678" y="9387"/>
                    <a:pt x="19907" y="9934"/>
                  </a:cubicBezTo>
                  <a:cubicBezTo>
                    <a:pt x="20137" y="10481"/>
                    <a:pt x="20282" y="10846"/>
                    <a:pt x="20484" y="11484"/>
                  </a:cubicBezTo>
                  <a:cubicBezTo>
                    <a:pt x="20686" y="12122"/>
                    <a:pt x="20945" y="13033"/>
                    <a:pt x="21141" y="13762"/>
                  </a:cubicBezTo>
                  <a:cubicBezTo>
                    <a:pt x="21336" y="14491"/>
                    <a:pt x="21468" y="15038"/>
                    <a:pt x="21600" y="155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2" name="Line"/>
            <p:cNvSpPr/>
            <p:nvPr/>
          </p:nvSpPr>
          <p:spPr>
            <a:xfrm>
              <a:off x="745066" y="4049739"/>
              <a:ext cx="172012" cy="3525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6" h="21041" fill="norm" stroke="1" extrusionOk="0">
                  <a:moveTo>
                    <a:pt x="21073" y="12504"/>
                  </a:moveTo>
                  <a:cubicBezTo>
                    <a:pt x="21337" y="11872"/>
                    <a:pt x="21600" y="11240"/>
                    <a:pt x="21205" y="10672"/>
                  </a:cubicBezTo>
                  <a:cubicBezTo>
                    <a:pt x="20810" y="10104"/>
                    <a:pt x="19756" y="9598"/>
                    <a:pt x="17122" y="9788"/>
                  </a:cubicBezTo>
                  <a:cubicBezTo>
                    <a:pt x="14488" y="9977"/>
                    <a:pt x="10273" y="10861"/>
                    <a:pt x="7639" y="12251"/>
                  </a:cubicBezTo>
                  <a:cubicBezTo>
                    <a:pt x="5005" y="13640"/>
                    <a:pt x="3951" y="15535"/>
                    <a:pt x="3556" y="16988"/>
                  </a:cubicBezTo>
                  <a:cubicBezTo>
                    <a:pt x="3161" y="18440"/>
                    <a:pt x="3424" y="19451"/>
                    <a:pt x="5137" y="20209"/>
                  </a:cubicBezTo>
                  <a:cubicBezTo>
                    <a:pt x="6849" y="20967"/>
                    <a:pt x="10010" y="21472"/>
                    <a:pt x="12776" y="20525"/>
                  </a:cubicBezTo>
                  <a:cubicBezTo>
                    <a:pt x="15541" y="19577"/>
                    <a:pt x="17912" y="17177"/>
                    <a:pt x="18702" y="14083"/>
                  </a:cubicBezTo>
                  <a:cubicBezTo>
                    <a:pt x="19493" y="10988"/>
                    <a:pt x="18702" y="7198"/>
                    <a:pt x="17517" y="4798"/>
                  </a:cubicBezTo>
                  <a:cubicBezTo>
                    <a:pt x="16332" y="2398"/>
                    <a:pt x="14751" y="1388"/>
                    <a:pt x="12117" y="756"/>
                  </a:cubicBezTo>
                  <a:cubicBezTo>
                    <a:pt x="9483" y="125"/>
                    <a:pt x="5795" y="-128"/>
                    <a:pt x="3424" y="61"/>
                  </a:cubicBezTo>
                  <a:cubicBezTo>
                    <a:pt x="1054" y="251"/>
                    <a:pt x="0" y="883"/>
                    <a:pt x="0" y="1956"/>
                  </a:cubicBezTo>
                  <a:cubicBezTo>
                    <a:pt x="0" y="3030"/>
                    <a:pt x="1054" y="4546"/>
                    <a:pt x="2107" y="60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3" name="Line"/>
            <p:cNvSpPr/>
            <p:nvPr/>
          </p:nvSpPr>
          <p:spPr>
            <a:xfrm>
              <a:off x="990600" y="4035295"/>
              <a:ext cx="129855" cy="319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3" h="21294" fill="norm" stroke="1" extrusionOk="0">
                  <a:moveTo>
                    <a:pt x="17768" y="2232"/>
                  </a:moveTo>
                  <a:cubicBezTo>
                    <a:pt x="17419" y="1526"/>
                    <a:pt x="17071" y="820"/>
                    <a:pt x="15503" y="397"/>
                  </a:cubicBezTo>
                  <a:cubicBezTo>
                    <a:pt x="13935" y="-27"/>
                    <a:pt x="11148" y="-168"/>
                    <a:pt x="8535" y="256"/>
                  </a:cubicBezTo>
                  <a:cubicBezTo>
                    <a:pt x="5923" y="679"/>
                    <a:pt x="3484" y="1667"/>
                    <a:pt x="2090" y="2867"/>
                  </a:cubicBezTo>
                  <a:cubicBezTo>
                    <a:pt x="697" y="4067"/>
                    <a:pt x="348" y="5479"/>
                    <a:pt x="2090" y="7032"/>
                  </a:cubicBezTo>
                  <a:cubicBezTo>
                    <a:pt x="3832" y="8585"/>
                    <a:pt x="7665" y="10279"/>
                    <a:pt x="11148" y="11761"/>
                  </a:cubicBezTo>
                  <a:cubicBezTo>
                    <a:pt x="14632" y="13244"/>
                    <a:pt x="17768" y="14514"/>
                    <a:pt x="19510" y="15503"/>
                  </a:cubicBezTo>
                  <a:cubicBezTo>
                    <a:pt x="21252" y="16491"/>
                    <a:pt x="21600" y="17197"/>
                    <a:pt x="21252" y="17832"/>
                  </a:cubicBezTo>
                  <a:cubicBezTo>
                    <a:pt x="20903" y="18467"/>
                    <a:pt x="19858" y="19032"/>
                    <a:pt x="17071" y="19667"/>
                  </a:cubicBezTo>
                  <a:cubicBezTo>
                    <a:pt x="14284" y="20303"/>
                    <a:pt x="9755" y="21008"/>
                    <a:pt x="6619" y="21220"/>
                  </a:cubicBezTo>
                  <a:cubicBezTo>
                    <a:pt x="3484" y="21432"/>
                    <a:pt x="1742" y="21150"/>
                    <a:pt x="0" y="208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4" name="Line"/>
            <p:cNvSpPr/>
            <p:nvPr/>
          </p:nvSpPr>
          <p:spPr>
            <a:xfrm>
              <a:off x="793750" y="4465355"/>
              <a:ext cx="501650" cy="352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4" fill="norm" stroke="1" extrusionOk="0">
                  <a:moveTo>
                    <a:pt x="0" y="21134"/>
                  </a:moveTo>
                  <a:cubicBezTo>
                    <a:pt x="2825" y="16052"/>
                    <a:pt x="5651" y="10969"/>
                    <a:pt x="8704" y="7158"/>
                  </a:cubicBezTo>
                  <a:cubicBezTo>
                    <a:pt x="11757" y="3346"/>
                    <a:pt x="15038" y="805"/>
                    <a:pt x="17225" y="169"/>
                  </a:cubicBezTo>
                  <a:cubicBezTo>
                    <a:pt x="19413" y="-466"/>
                    <a:pt x="20506" y="805"/>
                    <a:pt x="21600" y="20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5" name="Line"/>
            <p:cNvSpPr/>
            <p:nvPr/>
          </p:nvSpPr>
          <p:spPr>
            <a:xfrm>
              <a:off x="789137" y="4744243"/>
              <a:ext cx="144313" cy="3034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212" fill="norm" stroke="1" extrusionOk="0">
                  <a:moveTo>
                    <a:pt x="21343" y="11374"/>
                  </a:moveTo>
                  <a:cubicBezTo>
                    <a:pt x="20717" y="10634"/>
                    <a:pt x="20091" y="9894"/>
                    <a:pt x="17900" y="9376"/>
                  </a:cubicBezTo>
                  <a:cubicBezTo>
                    <a:pt x="15708" y="8859"/>
                    <a:pt x="11952" y="8563"/>
                    <a:pt x="8665" y="9229"/>
                  </a:cubicBezTo>
                  <a:cubicBezTo>
                    <a:pt x="5378" y="9894"/>
                    <a:pt x="2560" y="11522"/>
                    <a:pt x="1152" y="13519"/>
                  </a:cubicBezTo>
                  <a:cubicBezTo>
                    <a:pt x="-257" y="15516"/>
                    <a:pt x="-257" y="17883"/>
                    <a:pt x="526" y="19363"/>
                  </a:cubicBezTo>
                  <a:cubicBezTo>
                    <a:pt x="1308" y="20842"/>
                    <a:pt x="2873" y="21434"/>
                    <a:pt x="5691" y="21138"/>
                  </a:cubicBezTo>
                  <a:cubicBezTo>
                    <a:pt x="8508" y="20842"/>
                    <a:pt x="12578" y="19659"/>
                    <a:pt x="15239" y="16848"/>
                  </a:cubicBezTo>
                  <a:cubicBezTo>
                    <a:pt x="17900" y="14037"/>
                    <a:pt x="19152" y="9598"/>
                    <a:pt x="18056" y="6492"/>
                  </a:cubicBezTo>
                  <a:cubicBezTo>
                    <a:pt x="16960" y="3385"/>
                    <a:pt x="13517" y="1609"/>
                    <a:pt x="11013" y="722"/>
                  </a:cubicBezTo>
                  <a:cubicBezTo>
                    <a:pt x="8508" y="-166"/>
                    <a:pt x="6943" y="-166"/>
                    <a:pt x="5065" y="352"/>
                  </a:cubicBezTo>
                  <a:cubicBezTo>
                    <a:pt x="3186" y="870"/>
                    <a:pt x="995" y="1905"/>
                    <a:pt x="526" y="2793"/>
                  </a:cubicBezTo>
                  <a:cubicBezTo>
                    <a:pt x="56" y="3681"/>
                    <a:pt x="1308" y="4420"/>
                    <a:pt x="2560" y="51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6" name="Line"/>
            <p:cNvSpPr/>
            <p:nvPr/>
          </p:nvSpPr>
          <p:spPr>
            <a:xfrm>
              <a:off x="1029229" y="4771360"/>
              <a:ext cx="96521" cy="4213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7" h="21499" fill="norm" stroke="1" extrusionOk="0">
                  <a:moveTo>
                    <a:pt x="2642" y="21499"/>
                  </a:moveTo>
                  <a:cubicBezTo>
                    <a:pt x="1723" y="19339"/>
                    <a:pt x="804" y="17179"/>
                    <a:pt x="345" y="14209"/>
                  </a:cubicBezTo>
                  <a:cubicBezTo>
                    <a:pt x="-115" y="11239"/>
                    <a:pt x="-115" y="7459"/>
                    <a:pt x="345" y="5191"/>
                  </a:cubicBezTo>
                  <a:cubicBezTo>
                    <a:pt x="804" y="2923"/>
                    <a:pt x="1723" y="2167"/>
                    <a:pt x="2872" y="1573"/>
                  </a:cubicBezTo>
                  <a:cubicBezTo>
                    <a:pt x="4021" y="979"/>
                    <a:pt x="5400" y="547"/>
                    <a:pt x="7238" y="277"/>
                  </a:cubicBezTo>
                  <a:cubicBezTo>
                    <a:pt x="9076" y="7"/>
                    <a:pt x="11374" y="-101"/>
                    <a:pt x="13213" y="115"/>
                  </a:cubicBezTo>
                  <a:cubicBezTo>
                    <a:pt x="15051" y="331"/>
                    <a:pt x="16430" y="871"/>
                    <a:pt x="17119" y="1681"/>
                  </a:cubicBezTo>
                  <a:cubicBezTo>
                    <a:pt x="17808" y="2491"/>
                    <a:pt x="17808" y="3571"/>
                    <a:pt x="17119" y="4327"/>
                  </a:cubicBezTo>
                  <a:cubicBezTo>
                    <a:pt x="16430" y="5083"/>
                    <a:pt x="15051" y="5515"/>
                    <a:pt x="13442" y="5893"/>
                  </a:cubicBezTo>
                  <a:cubicBezTo>
                    <a:pt x="11834" y="6271"/>
                    <a:pt x="9996" y="6595"/>
                    <a:pt x="10225" y="6703"/>
                  </a:cubicBezTo>
                  <a:cubicBezTo>
                    <a:pt x="10455" y="6811"/>
                    <a:pt x="12753" y="6703"/>
                    <a:pt x="14821" y="6811"/>
                  </a:cubicBezTo>
                  <a:cubicBezTo>
                    <a:pt x="16889" y="6919"/>
                    <a:pt x="18728" y="7243"/>
                    <a:pt x="19876" y="7675"/>
                  </a:cubicBezTo>
                  <a:cubicBezTo>
                    <a:pt x="21025" y="8107"/>
                    <a:pt x="21485" y="8647"/>
                    <a:pt x="20106" y="9295"/>
                  </a:cubicBezTo>
                  <a:cubicBezTo>
                    <a:pt x="18728" y="9943"/>
                    <a:pt x="15511" y="10699"/>
                    <a:pt x="12753" y="11077"/>
                  </a:cubicBezTo>
                  <a:cubicBezTo>
                    <a:pt x="9996" y="11455"/>
                    <a:pt x="7698" y="11455"/>
                    <a:pt x="5400" y="114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7" name="Line"/>
            <p:cNvSpPr/>
            <p:nvPr/>
          </p:nvSpPr>
          <p:spPr>
            <a:xfrm>
              <a:off x="1193778" y="4919662"/>
              <a:ext cx="47060" cy="830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09" h="21199" fill="norm" stroke="1" extrusionOk="0">
                  <a:moveTo>
                    <a:pt x="13509" y="6480"/>
                  </a:moveTo>
                  <a:cubicBezTo>
                    <a:pt x="9909" y="8100"/>
                    <a:pt x="6309" y="9720"/>
                    <a:pt x="3609" y="11880"/>
                  </a:cubicBezTo>
                  <a:cubicBezTo>
                    <a:pt x="909" y="14040"/>
                    <a:pt x="-891" y="16740"/>
                    <a:pt x="459" y="18630"/>
                  </a:cubicBezTo>
                  <a:cubicBezTo>
                    <a:pt x="1809" y="20520"/>
                    <a:pt x="6309" y="21600"/>
                    <a:pt x="9909" y="21060"/>
                  </a:cubicBezTo>
                  <a:cubicBezTo>
                    <a:pt x="13509" y="20520"/>
                    <a:pt x="16209" y="18360"/>
                    <a:pt x="18009" y="15930"/>
                  </a:cubicBezTo>
                  <a:cubicBezTo>
                    <a:pt x="19809" y="13500"/>
                    <a:pt x="20709" y="10800"/>
                    <a:pt x="19359" y="8640"/>
                  </a:cubicBezTo>
                  <a:cubicBezTo>
                    <a:pt x="18009" y="6480"/>
                    <a:pt x="14409" y="4860"/>
                    <a:pt x="11709" y="3510"/>
                  </a:cubicBezTo>
                  <a:cubicBezTo>
                    <a:pt x="9009" y="2160"/>
                    <a:pt x="7209" y="1080"/>
                    <a:pt x="540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8" name="Line"/>
            <p:cNvSpPr/>
            <p:nvPr/>
          </p:nvSpPr>
          <p:spPr>
            <a:xfrm>
              <a:off x="1047750" y="4613731"/>
              <a:ext cx="114300" cy="1027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5" fill="norm" stroke="1" extrusionOk="0">
                  <a:moveTo>
                    <a:pt x="0" y="21395"/>
                  </a:moveTo>
                  <a:cubicBezTo>
                    <a:pt x="2400" y="16105"/>
                    <a:pt x="4800" y="10815"/>
                    <a:pt x="7200" y="6848"/>
                  </a:cubicBezTo>
                  <a:cubicBezTo>
                    <a:pt x="9600" y="2881"/>
                    <a:pt x="12000" y="236"/>
                    <a:pt x="14000" y="15"/>
                  </a:cubicBezTo>
                  <a:cubicBezTo>
                    <a:pt x="16000" y="-205"/>
                    <a:pt x="17600" y="1999"/>
                    <a:pt x="18800" y="4644"/>
                  </a:cubicBezTo>
                  <a:cubicBezTo>
                    <a:pt x="20000" y="7289"/>
                    <a:pt x="20800" y="10375"/>
                    <a:pt x="21600" y="134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9" name="Line"/>
            <p:cNvSpPr/>
            <p:nvPr/>
          </p:nvSpPr>
          <p:spPr>
            <a:xfrm>
              <a:off x="1619250" y="4398962"/>
              <a:ext cx="2032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0" name="Line"/>
            <p:cNvSpPr/>
            <p:nvPr/>
          </p:nvSpPr>
          <p:spPr>
            <a:xfrm>
              <a:off x="1670050" y="4494212"/>
              <a:ext cx="241300" cy="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8" fill="norm" stroke="1" extrusionOk="0">
                  <a:moveTo>
                    <a:pt x="0" y="14954"/>
                  </a:moveTo>
                  <a:cubicBezTo>
                    <a:pt x="4168" y="18277"/>
                    <a:pt x="8337" y="21600"/>
                    <a:pt x="11937" y="19108"/>
                  </a:cubicBezTo>
                  <a:cubicBezTo>
                    <a:pt x="15537" y="16615"/>
                    <a:pt x="18568" y="830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1" name="Line"/>
            <p:cNvSpPr/>
            <p:nvPr/>
          </p:nvSpPr>
          <p:spPr>
            <a:xfrm>
              <a:off x="2083797" y="4307618"/>
              <a:ext cx="156805" cy="208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5" h="21315" fill="norm" stroke="1" extrusionOk="0">
                  <a:moveTo>
                    <a:pt x="11960" y="1545"/>
                  </a:moveTo>
                  <a:cubicBezTo>
                    <a:pt x="10520" y="1113"/>
                    <a:pt x="9080" y="681"/>
                    <a:pt x="7784" y="789"/>
                  </a:cubicBezTo>
                  <a:cubicBezTo>
                    <a:pt x="6488" y="897"/>
                    <a:pt x="5336" y="1545"/>
                    <a:pt x="3752" y="4461"/>
                  </a:cubicBezTo>
                  <a:cubicBezTo>
                    <a:pt x="2168" y="7377"/>
                    <a:pt x="152" y="12561"/>
                    <a:pt x="8" y="16017"/>
                  </a:cubicBezTo>
                  <a:cubicBezTo>
                    <a:pt x="-136" y="19473"/>
                    <a:pt x="1592" y="21201"/>
                    <a:pt x="5192" y="21309"/>
                  </a:cubicBezTo>
                  <a:cubicBezTo>
                    <a:pt x="8792" y="21417"/>
                    <a:pt x="14264" y="19905"/>
                    <a:pt x="17432" y="16557"/>
                  </a:cubicBezTo>
                  <a:cubicBezTo>
                    <a:pt x="20600" y="13209"/>
                    <a:pt x="21464" y="8025"/>
                    <a:pt x="21320" y="4893"/>
                  </a:cubicBezTo>
                  <a:cubicBezTo>
                    <a:pt x="21176" y="1761"/>
                    <a:pt x="20024" y="681"/>
                    <a:pt x="17720" y="249"/>
                  </a:cubicBezTo>
                  <a:cubicBezTo>
                    <a:pt x="15416" y="-183"/>
                    <a:pt x="11960" y="33"/>
                    <a:pt x="8504" y="2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2" name="Line"/>
            <p:cNvSpPr/>
            <p:nvPr/>
          </p:nvSpPr>
          <p:spPr>
            <a:xfrm>
              <a:off x="2755900" y="4357869"/>
              <a:ext cx="184150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5959" y="11918"/>
                    <a:pt x="11917" y="3818"/>
                    <a:pt x="15517" y="1118"/>
                  </a:cubicBezTo>
                  <a:cubicBezTo>
                    <a:pt x="19117" y="-1582"/>
                    <a:pt x="20359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3" name="Line"/>
            <p:cNvSpPr/>
            <p:nvPr/>
          </p:nvSpPr>
          <p:spPr>
            <a:xfrm>
              <a:off x="2743200" y="4437062"/>
              <a:ext cx="1587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4" name="Line"/>
            <p:cNvSpPr/>
            <p:nvPr/>
          </p:nvSpPr>
          <p:spPr>
            <a:xfrm>
              <a:off x="3176719" y="4132262"/>
              <a:ext cx="436431" cy="488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5" h="21600" fill="norm" stroke="1" extrusionOk="0">
                  <a:moveTo>
                    <a:pt x="19011" y="0"/>
                  </a:moveTo>
                  <a:cubicBezTo>
                    <a:pt x="17445" y="842"/>
                    <a:pt x="15880" y="1683"/>
                    <a:pt x="13845" y="2712"/>
                  </a:cubicBezTo>
                  <a:cubicBezTo>
                    <a:pt x="11811" y="3740"/>
                    <a:pt x="9306" y="4956"/>
                    <a:pt x="7324" y="5891"/>
                  </a:cubicBezTo>
                  <a:cubicBezTo>
                    <a:pt x="5341" y="6826"/>
                    <a:pt x="3880" y="7481"/>
                    <a:pt x="2941" y="7995"/>
                  </a:cubicBezTo>
                  <a:cubicBezTo>
                    <a:pt x="2002" y="8509"/>
                    <a:pt x="1585" y="8883"/>
                    <a:pt x="1689" y="9117"/>
                  </a:cubicBezTo>
                  <a:cubicBezTo>
                    <a:pt x="1793" y="9351"/>
                    <a:pt x="2419" y="9444"/>
                    <a:pt x="4402" y="9538"/>
                  </a:cubicBezTo>
                  <a:cubicBezTo>
                    <a:pt x="6385" y="9631"/>
                    <a:pt x="9724" y="9725"/>
                    <a:pt x="11915" y="9771"/>
                  </a:cubicBezTo>
                  <a:cubicBezTo>
                    <a:pt x="14106" y="9818"/>
                    <a:pt x="15150" y="9818"/>
                    <a:pt x="15932" y="9912"/>
                  </a:cubicBezTo>
                  <a:cubicBezTo>
                    <a:pt x="16715" y="10005"/>
                    <a:pt x="17237" y="10192"/>
                    <a:pt x="17445" y="10519"/>
                  </a:cubicBezTo>
                  <a:cubicBezTo>
                    <a:pt x="17654" y="10847"/>
                    <a:pt x="17550" y="11314"/>
                    <a:pt x="16715" y="11969"/>
                  </a:cubicBezTo>
                  <a:cubicBezTo>
                    <a:pt x="15880" y="12623"/>
                    <a:pt x="14315" y="13465"/>
                    <a:pt x="12072" y="14494"/>
                  </a:cubicBezTo>
                  <a:cubicBezTo>
                    <a:pt x="9828" y="15522"/>
                    <a:pt x="6906" y="16738"/>
                    <a:pt x="4872" y="17626"/>
                  </a:cubicBezTo>
                  <a:cubicBezTo>
                    <a:pt x="2837" y="18514"/>
                    <a:pt x="1689" y="19075"/>
                    <a:pt x="958" y="19543"/>
                  </a:cubicBezTo>
                  <a:cubicBezTo>
                    <a:pt x="228" y="20010"/>
                    <a:pt x="-85" y="20384"/>
                    <a:pt x="19" y="20618"/>
                  </a:cubicBezTo>
                  <a:cubicBezTo>
                    <a:pt x="124" y="20852"/>
                    <a:pt x="645" y="20945"/>
                    <a:pt x="2524" y="20945"/>
                  </a:cubicBezTo>
                  <a:cubicBezTo>
                    <a:pt x="4402" y="20945"/>
                    <a:pt x="7637" y="20852"/>
                    <a:pt x="10715" y="20805"/>
                  </a:cubicBezTo>
                  <a:cubicBezTo>
                    <a:pt x="13793" y="20758"/>
                    <a:pt x="16715" y="20758"/>
                    <a:pt x="18489" y="20899"/>
                  </a:cubicBezTo>
                  <a:cubicBezTo>
                    <a:pt x="20263" y="21039"/>
                    <a:pt x="20889" y="21319"/>
                    <a:pt x="215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5" name="Line"/>
            <p:cNvSpPr/>
            <p:nvPr/>
          </p:nvSpPr>
          <p:spPr>
            <a:xfrm>
              <a:off x="3860800" y="4545012"/>
              <a:ext cx="1" cy="63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6" name="Line"/>
            <p:cNvSpPr/>
            <p:nvPr/>
          </p:nvSpPr>
          <p:spPr>
            <a:xfrm>
              <a:off x="4128029" y="4147886"/>
              <a:ext cx="316972" cy="4528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1" h="21394" fill="norm" stroke="1" extrusionOk="0">
                  <a:moveTo>
                    <a:pt x="2110" y="4362"/>
                  </a:moveTo>
                  <a:cubicBezTo>
                    <a:pt x="2253" y="3562"/>
                    <a:pt x="2396" y="2762"/>
                    <a:pt x="3540" y="2012"/>
                  </a:cubicBezTo>
                  <a:cubicBezTo>
                    <a:pt x="4685" y="1262"/>
                    <a:pt x="6830" y="562"/>
                    <a:pt x="8618" y="212"/>
                  </a:cubicBezTo>
                  <a:cubicBezTo>
                    <a:pt x="10406" y="-138"/>
                    <a:pt x="11837" y="-138"/>
                    <a:pt x="12624" y="862"/>
                  </a:cubicBezTo>
                  <a:cubicBezTo>
                    <a:pt x="13410" y="1862"/>
                    <a:pt x="13553" y="3862"/>
                    <a:pt x="12123" y="6462"/>
                  </a:cubicBezTo>
                  <a:cubicBezTo>
                    <a:pt x="10693" y="9062"/>
                    <a:pt x="7689" y="12262"/>
                    <a:pt x="5471" y="14612"/>
                  </a:cubicBezTo>
                  <a:cubicBezTo>
                    <a:pt x="3254" y="16962"/>
                    <a:pt x="1824" y="18462"/>
                    <a:pt x="965" y="19462"/>
                  </a:cubicBezTo>
                  <a:cubicBezTo>
                    <a:pt x="107" y="20462"/>
                    <a:pt x="-179" y="20962"/>
                    <a:pt x="107" y="21212"/>
                  </a:cubicBezTo>
                  <a:cubicBezTo>
                    <a:pt x="393" y="21462"/>
                    <a:pt x="1251" y="21462"/>
                    <a:pt x="3326" y="21162"/>
                  </a:cubicBezTo>
                  <a:cubicBezTo>
                    <a:pt x="5400" y="20862"/>
                    <a:pt x="8690" y="20262"/>
                    <a:pt x="11908" y="20112"/>
                  </a:cubicBezTo>
                  <a:cubicBezTo>
                    <a:pt x="15127" y="19962"/>
                    <a:pt x="18274" y="20262"/>
                    <a:pt x="21421" y="205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7" name="Line"/>
            <p:cNvSpPr/>
            <p:nvPr/>
          </p:nvSpPr>
          <p:spPr>
            <a:xfrm>
              <a:off x="4648199" y="4519612"/>
              <a:ext cx="19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8" name="Line"/>
            <p:cNvSpPr/>
            <p:nvPr/>
          </p:nvSpPr>
          <p:spPr>
            <a:xfrm>
              <a:off x="4974750" y="4115481"/>
              <a:ext cx="206850" cy="5057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2" h="21504" fill="norm" stroke="1" extrusionOk="0">
                  <a:moveTo>
                    <a:pt x="21322" y="1254"/>
                  </a:moveTo>
                  <a:cubicBezTo>
                    <a:pt x="20886" y="804"/>
                    <a:pt x="20449" y="354"/>
                    <a:pt x="19577" y="129"/>
                  </a:cubicBezTo>
                  <a:cubicBezTo>
                    <a:pt x="18704" y="-96"/>
                    <a:pt x="17395" y="-96"/>
                    <a:pt x="14777" y="714"/>
                  </a:cubicBezTo>
                  <a:cubicBezTo>
                    <a:pt x="12158" y="1524"/>
                    <a:pt x="8231" y="3144"/>
                    <a:pt x="5286" y="5214"/>
                  </a:cubicBezTo>
                  <a:cubicBezTo>
                    <a:pt x="2340" y="7284"/>
                    <a:pt x="377" y="9804"/>
                    <a:pt x="49" y="12009"/>
                  </a:cubicBezTo>
                  <a:cubicBezTo>
                    <a:pt x="-278" y="14214"/>
                    <a:pt x="1031" y="16104"/>
                    <a:pt x="4195" y="17634"/>
                  </a:cubicBezTo>
                  <a:cubicBezTo>
                    <a:pt x="7358" y="19164"/>
                    <a:pt x="12377" y="20334"/>
                    <a:pt x="17395" y="215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9" name="Line"/>
            <p:cNvSpPr/>
            <p:nvPr/>
          </p:nvSpPr>
          <p:spPr>
            <a:xfrm>
              <a:off x="5264149" y="4208462"/>
              <a:ext cx="190501" cy="2255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8" fill="norm" stroke="1" extrusionOk="0">
                  <a:moveTo>
                    <a:pt x="0" y="0"/>
                  </a:moveTo>
                  <a:cubicBezTo>
                    <a:pt x="4080" y="4441"/>
                    <a:pt x="8160" y="8882"/>
                    <a:pt x="10920" y="12112"/>
                  </a:cubicBezTo>
                  <a:cubicBezTo>
                    <a:pt x="13680" y="15342"/>
                    <a:pt x="15120" y="17361"/>
                    <a:pt x="16320" y="18875"/>
                  </a:cubicBezTo>
                  <a:cubicBezTo>
                    <a:pt x="17520" y="20389"/>
                    <a:pt x="18480" y="21398"/>
                    <a:pt x="19320" y="21499"/>
                  </a:cubicBezTo>
                  <a:cubicBezTo>
                    <a:pt x="20160" y="21600"/>
                    <a:pt x="20880" y="20793"/>
                    <a:pt x="21600" y="199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0" name="Line"/>
            <p:cNvSpPr/>
            <p:nvPr/>
          </p:nvSpPr>
          <p:spPr>
            <a:xfrm>
              <a:off x="5376197" y="4183062"/>
              <a:ext cx="110204" cy="499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9" h="21527" fill="norm" stroke="1" extrusionOk="0">
                  <a:moveTo>
                    <a:pt x="21219" y="0"/>
                  </a:moveTo>
                  <a:cubicBezTo>
                    <a:pt x="17959" y="1914"/>
                    <a:pt x="14698" y="3828"/>
                    <a:pt x="12049" y="6106"/>
                  </a:cubicBezTo>
                  <a:cubicBezTo>
                    <a:pt x="9400" y="8385"/>
                    <a:pt x="7362" y="11028"/>
                    <a:pt x="5325" y="13489"/>
                  </a:cubicBezTo>
                  <a:cubicBezTo>
                    <a:pt x="3287" y="15949"/>
                    <a:pt x="1249" y="18228"/>
                    <a:pt x="434" y="19595"/>
                  </a:cubicBezTo>
                  <a:cubicBezTo>
                    <a:pt x="-381" y="20962"/>
                    <a:pt x="27" y="21418"/>
                    <a:pt x="1045" y="21509"/>
                  </a:cubicBezTo>
                  <a:cubicBezTo>
                    <a:pt x="2064" y="21600"/>
                    <a:pt x="3694" y="21327"/>
                    <a:pt x="5325" y="210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1" name="Line"/>
            <p:cNvSpPr/>
            <p:nvPr/>
          </p:nvSpPr>
          <p:spPr>
            <a:xfrm>
              <a:off x="5561377" y="4545012"/>
              <a:ext cx="13923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11040" y="0"/>
                  </a:moveTo>
                  <a:cubicBezTo>
                    <a:pt x="4868" y="5600"/>
                    <a:pt x="-1303" y="11200"/>
                    <a:pt x="240" y="14800"/>
                  </a:cubicBezTo>
                  <a:cubicBezTo>
                    <a:pt x="1783" y="18400"/>
                    <a:pt x="11040" y="20000"/>
                    <a:pt x="202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2" name="Line"/>
            <p:cNvSpPr/>
            <p:nvPr/>
          </p:nvSpPr>
          <p:spPr>
            <a:xfrm>
              <a:off x="5577006" y="4390125"/>
              <a:ext cx="42745" cy="474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1" h="20187" fill="norm" stroke="1" extrusionOk="0">
                  <a:moveTo>
                    <a:pt x="11514" y="14557"/>
                  </a:moveTo>
                  <a:cubicBezTo>
                    <a:pt x="6371" y="13657"/>
                    <a:pt x="1228" y="12757"/>
                    <a:pt x="200" y="14107"/>
                  </a:cubicBezTo>
                  <a:cubicBezTo>
                    <a:pt x="-829" y="15457"/>
                    <a:pt x="2257" y="19057"/>
                    <a:pt x="6371" y="19957"/>
                  </a:cubicBezTo>
                  <a:cubicBezTo>
                    <a:pt x="10485" y="20857"/>
                    <a:pt x="15628" y="19057"/>
                    <a:pt x="18200" y="15457"/>
                  </a:cubicBezTo>
                  <a:cubicBezTo>
                    <a:pt x="20771" y="11857"/>
                    <a:pt x="20771" y="6457"/>
                    <a:pt x="17685" y="3307"/>
                  </a:cubicBezTo>
                  <a:cubicBezTo>
                    <a:pt x="14600" y="157"/>
                    <a:pt x="8428" y="-743"/>
                    <a:pt x="8428" y="607"/>
                  </a:cubicBezTo>
                  <a:cubicBezTo>
                    <a:pt x="8428" y="1957"/>
                    <a:pt x="14600" y="5557"/>
                    <a:pt x="20771" y="91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3" name="Line"/>
            <p:cNvSpPr/>
            <p:nvPr/>
          </p:nvSpPr>
          <p:spPr>
            <a:xfrm>
              <a:off x="5816599" y="4446305"/>
              <a:ext cx="177801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5400" y="11375"/>
                    <a:pt x="10800" y="2735"/>
                    <a:pt x="14400" y="575"/>
                  </a:cubicBezTo>
                  <a:cubicBezTo>
                    <a:pt x="18000" y="-1585"/>
                    <a:pt x="19800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4" name="Line"/>
            <p:cNvSpPr/>
            <p:nvPr/>
          </p:nvSpPr>
          <p:spPr>
            <a:xfrm>
              <a:off x="6210032" y="4214330"/>
              <a:ext cx="152669" cy="5275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1" h="21533" fill="norm" stroke="1" extrusionOk="0">
                  <a:moveTo>
                    <a:pt x="21341" y="797"/>
                  </a:moveTo>
                  <a:cubicBezTo>
                    <a:pt x="20453" y="451"/>
                    <a:pt x="19566" y="106"/>
                    <a:pt x="18382" y="19"/>
                  </a:cubicBezTo>
                  <a:cubicBezTo>
                    <a:pt x="17199" y="-67"/>
                    <a:pt x="15719" y="106"/>
                    <a:pt x="13056" y="1056"/>
                  </a:cubicBezTo>
                  <a:cubicBezTo>
                    <a:pt x="10393" y="2007"/>
                    <a:pt x="6546" y="3735"/>
                    <a:pt x="3883" y="5808"/>
                  </a:cubicBezTo>
                  <a:cubicBezTo>
                    <a:pt x="1220" y="7882"/>
                    <a:pt x="-259" y="10301"/>
                    <a:pt x="37" y="12547"/>
                  </a:cubicBezTo>
                  <a:cubicBezTo>
                    <a:pt x="333" y="14794"/>
                    <a:pt x="2404" y="16867"/>
                    <a:pt x="5511" y="18336"/>
                  </a:cubicBezTo>
                  <a:cubicBezTo>
                    <a:pt x="8618" y="19805"/>
                    <a:pt x="12760" y="20669"/>
                    <a:pt x="16903" y="215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5" name="Line"/>
            <p:cNvSpPr/>
            <p:nvPr/>
          </p:nvSpPr>
          <p:spPr>
            <a:xfrm>
              <a:off x="6419850" y="4271447"/>
              <a:ext cx="194485" cy="5402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0" h="21536" fill="norm" stroke="1" extrusionOk="0">
                  <a:moveTo>
                    <a:pt x="0" y="21536"/>
                  </a:moveTo>
                  <a:cubicBezTo>
                    <a:pt x="1394" y="19511"/>
                    <a:pt x="2787" y="17486"/>
                    <a:pt x="3600" y="14997"/>
                  </a:cubicBezTo>
                  <a:cubicBezTo>
                    <a:pt x="4413" y="12508"/>
                    <a:pt x="4645" y="9555"/>
                    <a:pt x="5342" y="7108"/>
                  </a:cubicBezTo>
                  <a:cubicBezTo>
                    <a:pt x="6039" y="4661"/>
                    <a:pt x="7200" y="2720"/>
                    <a:pt x="8245" y="1581"/>
                  </a:cubicBezTo>
                  <a:cubicBezTo>
                    <a:pt x="9290" y="442"/>
                    <a:pt x="10219" y="105"/>
                    <a:pt x="11265" y="20"/>
                  </a:cubicBezTo>
                  <a:cubicBezTo>
                    <a:pt x="12310" y="-64"/>
                    <a:pt x="13471" y="105"/>
                    <a:pt x="14284" y="653"/>
                  </a:cubicBezTo>
                  <a:cubicBezTo>
                    <a:pt x="15097" y="1202"/>
                    <a:pt x="15561" y="2130"/>
                    <a:pt x="15445" y="3058"/>
                  </a:cubicBezTo>
                  <a:cubicBezTo>
                    <a:pt x="15329" y="3986"/>
                    <a:pt x="14632" y="4914"/>
                    <a:pt x="13703" y="5547"/>
                  </a:cubicBezTo>
                  <a:cubicBezTo>
                    <a:pt x="12774" y="6180"/>
                    <a:pt x="11613" y="6517"/>
                    <a:pt x="11613" y="6728"/>
                  </a:cubicBezTo>
                  <a:cubicBezTo>
                    <a:pt x="11613" y="6939"/>
                    <a:pt x="12774" y="7023"/>
                    <a:pt x="14400" y="7319"/>
                  </a:cubicBezTo>
                  <a:cubicBezTo>
                    <a:pt x="16026" y="7614"/>
                    <a:pt x="18116" y="8120"/>
                    <a:pt x="19510" y="8542"/>
                  </a:cubicBezTo>
                  <a:cubicBezTo>
                    <a:pt x="20903" y="8964"/>
                    <a:pt x="21600" y="9302"/>
                    <a:pt x="21252" y="9850"/>
                  </a:cubicBezTo>
                  <a:cubicBezTo>
                    <a:pt x="20903" y="10399"/>
                    <a:pt x="19510" y="11158"/>
                    <a:pt x="17884" y="11580"/>
                  </a:cubicBezTo>
                  <a:cubicBezTo>
                    <a:pt x="16258" y="12002"/>
                    <a:pt x="14400" y="12086"/>
                    <a:pt x="13239" y="11917"/>
                  </a:cubicBezTo>
                  <a:cubicBezTo>
                    <a:pt x="12077" y="11748"/>
                    <a:pt x="11613" y="11327"/>
                    <a:pt x="11148" y="109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6" name="Line"/>
            <p:cNvSpPr/>
            <p:nvPr/>
          </p:nvSpPr>
          <p:spPr>
            <a:xfrm>
              <a:off x="6637122" y="4500562"/>
              <a:ext cx="55778" cy="78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1" h="21124" fill="norm" stroke="1" extrusionOk="0">
                  <a:moveTo>
                    <a:pt x="21081" y="1705"/>
                  </a:moveTo>
                  <a:cubicBezTo>
                    <a:pt x="17081" y="1705"/>
                    <a:pt x="13081" y="1705"/>
                    <a:pt x="9481" y="2842"/>
                  </a:cubicBezTo>
                  <a:cubicBezTo>
                    <a:pt x="5881" y="3979"/>
                    <a:pt x="2681" y="6253"/>
                    <a:pt x="1081" y="9379"/>
                  </a:cubicBezTo>
                  <a:cubicBezTo>
                    <a:pt x="-519" y="12505"/>
                    <a:pt x="-519" y="16484"/>
                    <a:pt x="2281" y="18758"/>
                  </a:cubicBezTo>
                  <a:cubicBezTo>
                    <a:pt x="5081" y="21032"/>
                    <a:pt x="10681" y="21600"/>
                    <a:pt x="14681" y="20747"/>
                  </a:cubicBezTo>
                  <a:cubicBezTo>
                    <a:pt x="18681" y="19895"/>
                    <a:pt x="21081" y="17621"/>
                    <a:pt x="20681" y="13926"/>
                  </a:cubicBezTo>
                  <a:cubicBezTo>
                    <a:pt x="20281" y="10232"/>
                    <a:pt x="17081" y="5116"/>
                    <a:pt x="1388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7" name="Line"/>
            <p:cNvSpPr/>
            <p:nvPr/>
          </p:nvSpPr>
          <p:spPr>
            <a:xfrm>
              <a:off x="6451600" y="4080332"/>
              <a:ext cx="133350" cy="172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7" fill="norm" stroke="1" extrusionOk="0">
                  <a:moveTo>
                    <a:pt x="0" y="21477"/>
                  </a:moveTo>
                  <a:cubicBezTo>
                    <a:pt x="0" y="20160"/>
                    <a:pt x="0" y="18843"/>
                    <a:pt x="2229" y="15682"/>
                  </a:cubicBezTo>
                  <a:cubicBezTo>
                    <a:pt x="4457" y="12521"/>
                    <a:pt x="8914" y="7516"/>
                    <a:pt x="11657" y="4355"/>
                  </a:cubicBezTo>
                  <a:cubicBezTo>
                    <a:pt x="14400" y="1194"/>
                    <a:pt x="15429" y="-123"/>
                    <a:pt x="15943" y="9"/>
                  </a:cubicBezTo>
                  <a:cubicBezTo>
                    <a:pt x="16457" y="140"/>
                    <a:pt x="16457" y="1721"/>
                    <a:pt x="17314" y="4355"/>
                  </a:cubicBezTo>
                  <a:cubicBezTo>
                    <a:pt x="18171" y="6989"/>
                    <a:pt x="19886" y="10677"/>
                    <a:pt x="21600" y="143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8" name="Line"/>
            <p:cNvSpPr/>
            <p:nvPr/>
          </p:nvSpPr>
          <p:spPr>
            <a:xfrm>
              <a:off x="6819900" y="4462462"/>
              <a:ext cx="1778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0"/>
                    <a:pt x="10800" y="0"/>
                    <a:pt x="14400" y="3600"/>
                  </a:cubicBezTo>
                  <a:cubicBezTo>
                    <a:pt x="18000" y="7200"/>
                    <a:pt x="198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9" name="Line"/>
            <p:cNvSpPr/>
            <p:nvPr/>
          </p:nvSpPr>
          <p:spPr>
            <a:xfrm>
              <a:off x="6934200" y="4392612"/>
              <a:ext cx="6350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5040"/>
                    <a:pt x="0" y="10080"/>
                    <a:pt x="3600" y="13680"/>
                  </a:cubicBezTo>
                  <a:cubicBezTo>
                    <a:pt x="7200" y="17280"/>
                    <a:pt x="14400" y="194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0" name="Line"/>
            <p:cNvSpPr/>
            <p:nvPr/>
          </p:nvSpPr>
          <p:spPr>
            <a:xfrm>
              <a:off x="7086600" y="4188905"/>
              <a:ext cx="178395" cy="622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8" h="21544" fill="norm" stroke="1" extrusionOk="0">
                  <a:moveTo>
                    <a:pt x="0" y="21544"/>
                  </a:moveTo>
                  <a:cubicBezTo>
                    <a:pt x="1005" y="20372"/>
                    <a:pt x="2009" y="19201"/>
                    <a:pt x="2386" y="17224"/>
                  </a:cubicBezTo>
                  <a:cubicBezTo>
                    <a:pt x="2763" y="15247"/>
                    <a:pt x="2512" y="12465"/>
                    <a:pt x="3140" y="10085"/>
                  </a:cubicBezTo>
                  <a:cubicBezTo>
                    <a:pt x="3767" y="7705"/>
                    <a:pt x="5274" y="5728"/>
                    <a:pt x="6907" y="4227"/>
                  </a:cubicBezTo>
                  <a:cubicBezTo>
                    <a:pt x="8540" y="2726"/>
                    <a:pt x="10298" y="1701"/>
                    <a:pt x="11553" y="1042"/>
                  </a:cubicBezTo>
                  <a:cubicBezTo>
                    <a:pt x="12809" y="383"/>
                    <a:pt x="13563" y="90"/>
                    <a:pt x="14567" y="17"/>
                  </a:cubicBezTo>
                  <a:cubicBezTo>
                    <a:pt x="15572" y="-56"/>
                    <a:pt x="16828" y="90"/>
                    <a:pt x="17833" y="640"/>
                  </a:cubicBezTo>
                  <a:cubicBezTo>
                    <a:pt x="18837" y="1189"/>
                    <a:pt x="19591" y="2141"/>
                    <a:pt x="19340" y="3202"/>
                  </a:cubicBezTo>
                  <a:cubicBezTo>
                    <a:pt x="19088" y="4264"/>
                    <a:pt x="17833" y="5436"/>
                    <a:pt x="16577" y="6241"/>
                  </a:cubicBezTo>
                  <a:cubicBezTo>
                    <a:pt x="15321" y="7046"/>
                    <a:pt x="14065" y="7486"/>
                    <a:pt x="14191" y="7705"/>
                  </a:cubicBezTo>
                  <a:cubicBezTo>
                    <a:pt x="14316" y="7925"/>
                    <a:pt x="15823" y="7925"/>
                    <a:pt x="16953" y="8071"/>
                  </a:cubicBezTo>
                  <a:cubicBezTo>
                    <a:pt x="18084" y="8218"/>
                    <a:pt x="18837" y="8511"/>
                    <a:pt x="19716" y="9060"/>
                  </a:cubicBezTo>
                  <a:cubicBezTo>
                    <a:pt x="20595" y="9609"/>
                    <a:pt x="21600" y="10415"/>
                    <a:pt x="20972" y="11037"/>
                  </a:cubicBezTo>
                  <a:cubicBezTo>
                    <a:pt x="20344" y="11659"/>
                    <a:pt x="18084" y="12099"/>
                    <a:pt x="16326" y="12282"/>
                  </a:cubicBezTo>
                  <a:cubicBezTo>
                    <a:pt x="14567" y="12465"/>
                    <a:pt x="13312" y="12391"/>
                    <a:pt x="12056" y="123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1" name="Line"/>
            <p:cNvSpPr/>
            <p:nvPr/>
          </p:nvSpPr>
          <p:spPr>
            <a:xfrm>
              <a:off x="7302500" y="4513262"/>
              <a:ext cx="1270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2" name="Line"/>
            <p:cNvSpPr/>
            <p:nvPr/>
          </p:nvSpPr>
          <p:spPr>
            <a:xfrm>
              <a:off x="7137400" y="3998891"/>
              <a:ext cx="133350" cy="1397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1" fill="norm" stroke="1" extrusionOk="0">
                  <a:moveTo>
                    <a:pt x="0" y="21281"/>
                  </a:moveTo>
                  <a:cubicBezTo>
                    <a:pt x="2057" y="15800"/>
                    <a:pt x="4114" y="10320"/>
                    <a:pt x="5657" y="6935"/>
                  </a:cubicBezTo>
                  <a:cubicBezTo>
                    <a:pt x="7200" y="3550"/>
                    <a:pt x="8229" y="2260"/>
                    <a:pt x="9600" y="1293"/>
                  </a:cubicBezTo>
                  <a:cubicBezTo>
                    <a:pt x="10971" y="326"/>
                    <a:pt x="12686" y="-319"/>
                    <a:pt x="13886" y="165"/>
                  </a:cubicBezTo>
                  <a:cubicBezTo>
                    <a:pt x="15086" y="648"/>
                    <a:pt x="15771" y="2260"/>
                    <a:pt x="16971" y="5806"/>
                  </a:cubicBezTo>
                  <a:cubicBezTo>
                    <a:pt x="18171" y="9353"/>
                    <a:pt x="19886" y="14833"/>
                    <a:pt x="21600" y="203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3" name="Line"/>
            <p:cNvSpPr/>
            <p:nvPr/>
          </p:nvSpPr>
          <p:spPr>
            <a:xfrm>
              <a:off x="7467600" y="4278312"/>
              <a:ext cx="165100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154" y="2817"/>
                    <a:pt x="8308" y="5635"/>
                    <a:pt x="11908" y="8374"/>
                  </a:cubicBezTo>
                  <a:cubicBezTo>
                    <a:pt x="15508" y="11113"/>
                    <a:pt x="18554" y="13774"/>
                    <a:pt x="20077" y="15965"/>
                  </a:cubicBezTo>
                  <a:cubicBezTo>
                    <a:pt x="21600" y="18157"/>
                    <a:pt x="21600" y="1987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4" name="Line"/>
            <p:cNvSpPr/>
            <p:nvPr/>
          </p:nvSpPr>
          <p:spPr>
            <a:xfrm>
              <a:off x="7493000" y="4233862"/>
              <a:ext cx="171450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067" y="2323"/>
                    <a:pt x="12533" y="4645"/>
                    <a:pt x="9333" y="7142"/>
                  </a:cubicBezTo>
                  <a:cubicBezTo>
                    <a:pt x="6133" y="9639"/>
                    <a:pt x="4267" y="12310"/>
                    <a:pt x="2933" y="14748"/>
                  </a:cubicBezTo>
                  <a:cubicBezTo>
                    <a:pt x="1600" y="17187"/>
                    <a:pt x="800" y="1939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5" name="Line"/>
            <p:cNvSpPr/>
            <p:nvPr/>
          </p:nvSpPr>
          <p:spPr>
            <a:xfrm>
              <a:off x="7721600" y="4532312"/>
              <a:ext cx="1270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6" name="Line"/>
            <p:cNvSpPr/>
            <p:nvPr/>
          </p:nvSpPr>
          <p:spPr>
            <a:xfrm>
              <a:off x="7727950" y="4411662"/>
              <a:ext cx="36216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7200" y="0"/>
                  </a:moveTo>
                  <a:cubicBezTo>
                    <a:pt x="14400" y="0"/>
                    <a:pt x="21600" y="0"/>
                    <a:pt x="20400" y="3600"/>
                  </a:cubicBezTo>
                  <a:cubicBezTo>
                    <a:pt x="19200" y="7200"/>
                    <a:pt x="9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7" name="Line"/>
            <p:cNvSpPr/>
            <p:nvPr/>
          </p:nvSpPr>
          <p:spPr>
            <a:xfrm>
              <a:off x="7842250" y="4233862"/>
              <a:ext cx="109327" cy="45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0" h="21600" fill="norm" stroke="1" extrusionOk="0">
                  <a:moveTo>
                    <a:pt x="0" y="0"/>
                  </a:moveTo>
                  <a:cubicBezTo>
                    <a:pt x="3260" y="900"/>
                    <a:pt x="6521" y="1800"/>
                    <a:pt x="10800" y="3900"/>
                  </a:cubicBezTo>
                  <a:cubicBezTo>
                    <a:pt x="15079" y="6000"/>
                    <a:pt x="20377" y="9300"/>
                    <a:pt x="20989" y="12200"/>
                  </a:cubicBezTo>
                  <a:cubicBezTo>
                    <a:pt x="21600" y="15100"/>
                    <a:pt x="17525" y="17600"/>
                    <a:pt x="13857" y="19100"/>
                  </a:cubicBezTo>
                  <a:cubicBezTo>
                    <a:pt x="10189" y="20600"/>
                    <a:pt x="6928" y="21100"/>
                    <a:pt x="366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8" name="Line"/>
            <p:cNvSpPr/>
            <p:nvPr/>
          </p:nvSpPr>
          <p:spPr>
            <a:xfrm>
              <a:off x="8026399" y="4049712"/>
              <a:ext cx="150020" cy="742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2" h="21600" fill="norm" stroke="1" extrusionOk="0">
                  <a:moveTo>
                    <a:pt x="2700" y="0"/>
                  </a:moveTo>
                  <a:cubicBezTo>
                    <a:pt x="6900" y="985"/>
                    <a:pt x="11100" y="1969"/>
                    <a:pt x="14250" y="3538"/>
                  </a:cubicBezTo>
                  <a:cubicBezTo>
                    <a:pt x="17400" y="5108"/>
                    <a:pt x="19500" y="7262"/>
                    <a:pt x="20550" y="9292"/>
                  </a:cubicBezTo>
                  <a:cubicBezTo>
                    <a:pt x="21600" y="11323"/>
                    <a:pt x="21600" y="13231"/>
                    <a:pt x="19800" y="15015"/>
                  </a:cubicBezTo>
                  <a:cubicBezTo>
                    <a:pt x="18000" y="16800"/>
                    <a:pt x="14400" y="18462"/>
                    <a:pt x="10800" y="19538"/>
                  </a:cubicBezTo>
                  <a:cubicBezTo>
                    <a:pt x="7200" y="20615"/>
                    <a:pt x="3600" y="2110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9" name="Line"/>
            <p:cNvSpPr/>
            <p:nvPr/>
          </p:nvSpPr>
          <p:spPr>
            <a:xfrm>
              <a:off x="8439150" y="4538662"/>
              <a:ext cx="381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0" name="Line"/>
            <p:cNvSpPr/>
            <p:nvPr/>
          </p:nvSpPr>
          <p:spPr>
            <a:xfrm>
              <a:off x="8719050" y="4201142"/>
              <a:ext cx="170950" cy="4327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4" h="21438" fill="norm" stroke="1" extrusionOk="0">
                  <a:moveTo>
                    <a:pt x="21274" y="1935"/>
                  </a:moveTo>
                  <a:cubicBezTo>
                    <a:pt x="19694" y="1201"/>
                    <a:pt x="18113" y="467"/>
                    <a:pt x="16664" y="153"/>
                  </a:cubicBezTo>
                  <a:cubicBezTo>
                    <a:pt x="15215" y="-162"/>
                    <a:pt x="13898" y="-57"/>
                    <a:pt x="11528" y="1096"/>
                  </a:cubicBezTo>
                  <a:cubicBezTo>
                    <a:pt x="9157" y="2250"/>
                    <a:pt x="5733" y="4452"/>
                    <a:pt x="3362" y="7073"/>
                  </a:cubicBezTo>
                  <a:cubicBezTo>
                    <a:pt x="991" y="9694"/>
                    <a:pt x="-326" y="12735"/>
                    <a:pt x="69" y="15094"/>
                  </a:cubicBezTo>
                  <a:cubicBezTo>
                    <a:pt x="464" y="17454"/>
                    <a:pt x="2572" y="19131"/>
                    <a:pt x="6391" y="20075"/>
                  </a:cubicBezTo>
                  <a:cubicBezTo>
                    <a:pt x="10211" y="21019"/>
                    <a:pt x="15742" y="21228"/>
                    <a:pt x="21274" y="214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1" name="Line"/>
            <p:cNvSpPr/>
            <p:nvPr/>
          </p:nvSpPr>
          <p:spPr>
            <a:xfrm>
              <a:off x="8966200" y="4475162"/>
              <a:ext cx="1905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60" y="14400"/>
                    <a:pt x="1920" y="7200"/>
                    <a:pt x="5520" y="3600"/>
                  </a:cubicBezTo>
                  <a:cubicBezTo>
                    <a:pt x="9120" y="0"/>
                    <a:pt x="1536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2" name="Line"/>
            <p:cNvSpPr/>
            <p:nvPr/>
          </p:nvSpPr>
          <p:spPr>
            <a:xfrm>
              <a:off x="9277350" y="4335462"/>
              <a:ext cx="19050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3" name="Line"/>
            <p:cNvSpPr/>
            <p:nvPr/>
          </p:nvSpPr>
          <p:spPr>
            <a:xfrm>
              <a:off x="9398000" y="4189412"/>
              <a:ext cx="125163" cy="469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9" h="21600" fill="norm" stroke="1" extrusionOk="0">
                  <a:moveTo>
                    <a:pt x="12748" y="0"/>
                  </a:moveTo>
                  <a:cubicBezTo>
                    <a:pt x="16289" y="1849"/>
                    <a:pt x="19830" y="3697"/>
                    <a:pt x="20715" y="6276"/>
                  </a:cubicBezTo>
                  <a:cubicBezTo>
                    <a:pt x="21600" y="8854"/>
                    <a:pt x="19830" y="12162"/>
                    <a:pt x="15934" y="14838"/>
                  </a:cubicBezTo>
                  <a:cubicBezTo>
                    <a:pt x="12039" y="17514"/>
                    <a:pt x="6020" y="195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4" name="Line"/>
            <p:cNvSpPr/>
            <p:nvPr/>
          </p:nvSpPr>
          <p:spPr>
            <a:xfrm>
              <a:off x="10179050" y="4363777"/>
              <a:ext cx="1289050" cy="11083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84" fill="norm" stroke="1" extrusionOk="0">
                  <a:moveTo>
                    <a:pt x="0" y="2540"/>
                  </a:moveTo>
                  <a:cubicBezTo>
                    <a:pt x="284" y="2251"/>
                    <a:pt x="567" y="1963"/>
                    <a:pt x="1277" y="1757"/>
                  </a:cubicBezTo>
                  <a:cubicBezTo>
                    <a:pt x="1986" y="1550"/>
                    <a:pt x="3121" y="1427"/>
                    <a:pt x="4433" y="1262"/>
                  </a:cubicBezTo>
                  <a:cubicBezTo>
                    <a:pt x="5746" y="1097"/>
                    <a:pt x="7235" y="891"/>
                    <a:pt x="8672" y="685"/>
                  </a:cubicBezTo>
                  <a:cubicBezTo>
                    <a:pt x="10108" y="479"/>
                    <a:pt x="11492" y="273"/>
                    <a:pt x="12804" y="149"/>
                  </a:cubicBezTo>
                  <a:cubicBezTo>
                    <a:pt x="14116" y="25"/>
                    <a:pt x="15358" y="-16"/>
                    <a:pt x="16333" y="5"/>
                  </a:cubicBezTo>
                  <a:cubicBezTo>
                    <a:pt x="17308" y="25"/>
                    <a:pt x="18018" y="108"/>
                    <a:pt x="18567" y="314"/>
                  </a:cubicBezTo>
                  <a:cubicBezTo>
                    <a:pt x="19117" y="520"/>
                    <a:pt x="19507" y="850"/>
                    <a:pt x="19791" y="1674"/>
                  </a:cubicBezTo>
                  <a:cubicBezTo>
                    <a:pt x="20075" y="2499"/>
                    <a:pt x="20252" y="3818"/>
                    <a:pt x="20341" y="5322"/>
                  </a:cubicBezTo>
                  <a:cubicBezTo>
                    <a:pt x="20430" y="6827"/>
                    <a:pt x="20430" y="8517"/>
                    <a:pt x="20465" y="10083"/>
                  </a:cubicBezTo>
                  <a:cubicBezTo>
                    <a:pt x="20500" y="11650"/>
                    <a:pt x="20571" y="13092"/>
                    <a:pt x="20660" y="14432"/>
                  </a:cubicBezTo>
                  <a:cubicBezTo>
                    <a:pt x="20749" y="15772"/>
                    <a:pt x="20855" y="17008"/>
                    <a:pt x="21015" y="18183"/>
                  </a:cubicBezTo>
                  <a:cubicBezTo>
                    <a:pt x="21174" y="19358"/>
                    <a:pt x="21387" y="20471"/>
                    <a:pt x="21600" y="215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5" name="Line"/>
            <p:cNvSpPr/>
            <p:nvPr/>
          </p:nvSpPr>
          <p:spPr>
            <a:xfrm>
              <a:off x="11296649" y="5332412"/>
              <a:ext cx="1524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6" name="Line"/>
            <p:cNvSpPr/>
            <p:nvPr/>
          </p:nvSpPr>
          <p:spPr>
            <a:xfrm>
              <a:off x="11423650" y="5351462"/>
              <a:ext cx="196850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045" y="939"/>
                    <a:pt x="16490" y="1878"/>
                    <a:pt x="12890" y="5478"/>
                  </a:cubicBezTo>
                  <a:cubicBezTo>
                    <a:pt x="9290" y="9078"/>
                    <a:pt x="4645" y="1533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7" name="Line"/>
            <p:cNvSpPr/>
            <p:nvPr/>
          </p:nvSpPr>
          <p:spPr>
            <a:xfrm>
              <a:off x="10584743" y="5802456"/>
              <a:ext cx="172157" cy="4379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6" h="21182" fill="norm" stroke="1" extrusionOk="0">
                  <a:moveTo>
                    <a:pt x="12578" y="12278"/>
                  </a:moveTo>
                  <a:cubicBezTo>
                    <a:pt x="12578" y="11664"/>
                    <a:pt x="12578" y="11049"/>
                    <a:pt x="11797" y="10742"/>
                  </a:cubicBezTo>
                  <a:cubicBezTo>
                    <a:pt x="11017" y="10435"/>
                    <a:pt x="9455" y="10435"/>
                    <a:pt x="7373" y="11100"/>
                  </a:cubicBezTo>
                  <a:cubicBezTo>
                    <a:pt x="5291" y="11766"/>
                    <a:pt x="2689" y="13097"/>
                    <a:pt x="1258" y="14735"/>
                  </a:cubicBezTo>
                  <a:cubicBezTo>
                    <a:pt x="-174" y="16373"/>
                    <a:pt x="-434" y="18318"/>
                    <a:pt x="737" y="19597"/>
                  </a:cubicBezTo>
                  <a:cubicBezTo>
                    <a:pt x="1908" y="20877"/>
                    <a:pt x="4511" y="21491"/>
                    <a:pt x="6853" y="21030"/>
                  </a:cubicBezTo>
                  <a:cubicBezTo>
                    <a:pt x="9195" y="20570"/>
                    <a:pt x="11277" y="19034"/>
                    <a:pt x="12578" y="16680"/>
                  </a:cubicBezTo>
                  <a:cubicBezTo>
                    <a:pt x="13879" y="14325"/>
                    <a:pt x="14400" y="11152"/>
                    <a:pt x="14790" y="8439"/>
                  </a:cubicBezTo>
                  <a:cubicBezTo>
                    <a:pt x="15180" y="5726"/>
                    <a:pt x="15441" y="3474"/>
                    <a:pt x="15311" y="2092"/>
                  </a:cubicBezTo>
                  <a:cubicBezTo>
                    <a:pt x="15180" y="710"/>
                    <a:pt x="14660" y="198"/>
                    <a:pt x="13749" y="45"/>
                  </a:cubicBezTo>
                  <a:cubicBezTo>
                    <a:pt x="12838" y="-109"/>
                    <a:pt x="11537" y="96"/>
                    <a:pt x="10886" y="1324"/>
                  </a:cubicBezTo>
                  <a:cubicBezTo>
                    <a:pt x="10236" y="2553"/>
                    <a:pt x="10236" y="4805"/>
                    <a:pt x="11537" y="7364"/>
                  </a:cubicBezTo>
                  <a:cubicBezTo>
                    <a:pt x="12838" y="9923"/>
                    <a:pt x="15441" y="12790"/>
                    <a:pt x="17262" y="14581"/>
                  </a:cubicBezTo>
                  <a:cubicBezTo>
                    <a:pt x="19084" y="16373"/>
                    <a:pt x="20125" y="17089"/>
                    <a:pt x="21166" y="178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8" name="Line"/>
            <p:cNvSpPr/>
            <p:nvPr/>
          </p:nvSpPr>
          <p:spPr>
            <a:xfrm>
              <a:off x="10854347" y="5838471"/>
              <a:ext cx="74003" cy="3575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0" h="21462" fill="norm" stroke="1" extrusionOk="0">
                  <a:moveTo>
                    <a:pt x="20410" y="2022"/>
                  </a:moveTo>
                  <a:cubicBezTo>
                    <a:pt x="19242" y="1387"/>
                    <a:pt x="18075" y="751"/>
                    <a:pt x="16032" y="370"/>
                  </a:cubicBezTo>
                  <a:cubicBezTo>
                    <a:pt x="13988" y="-11"/>
                    <a:pt x="11069" y="-138"/>
                    <a:pt x="8442" y="180"/>
                  </a:cubicBezTo>
                  <a:cubicBezTo>
                    <a:pt x="5815" y="497"/>
                    <a:pt x="3480" y="1260"/>
                    <a:pt x="1729" y="3420"/>
                  </a:cubicBezTo>
                  <a:cubicBezTo>
                    <a:pt x="-22" y="5580"/>
                    <a:pt x="-1190" y="9137"/>
                    <a:pt x="2021" y="12377"/>
                  </a:cubicBezTo>
                  <a:cubicBezTo>
                    <a:pt x="5232" y="15617"/>
                    <a:pt x="12821" y="18540"/>
                    <a:pt x="20410" y="214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9" name="Line"/>
            <p:cNvSpPr/>
            <p:nvPr/>
          </p:nvSpPr>
          <p:spPr>
            <a:xfrm>
              <a:off x="10985499" y="5933218"/>
              <a:ext cx="177801" cy="1771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9" fill="norm" stroke="1" extrusionOk="0">
                  <a:moveTo>
                    <a:pt x="0" y="293"/>
                  </a:moveTo>
                  <a:cubicBezTo>
                    <a:pt x="1286" y="39"/>
                    <a:pt x="2571" y="-215"/>
                    <a:pt x="3729" y="293"/>
                  </a:cubicBezTo>
                  <a:cubicBezTo>
                    <a:pt x="4886" y="801"/>
                    <a:pt x="5914" y="2072"/>
                    <a:pt x="6943" y="5249"/>
                  </a:cubicBezTo>
                  <a:cubicBezTo>
                    <a:pt x="7971" y="8425"/>
                    <a:pt x="9000" y="13507"/>
                    <a:pt x="9129" y="16684"/>
                  </a:cubicBezTo>
                  <a:cubicBezTo>
                    <a:pt x="9257" y="19860"/>
                    <a:pt x="8486" y="21131"/>
                    <a:pt x="7714" y="21258"/>
                  </a:cubicBezTo>
                  <a:cubicBezTo>
                    <a:pt x="6943" y="21385"/>
                    <a:pt x="6171" y="20369"/>
                    <a:pt x="6557" y="17700"/>
                  </a:cubicBezTo>
                  <a:cubicBezTo>
                    <a:pt x="6943" y="15032"/>
                    <a:pt x="8486" y="10712"/>
                    <a:pt x="9771" y="7790"/>
                  </a:cubicBezTo>
                  <a:cubicBezTo>
                    <a:pt x="11057" y="4867"/>
                    <a:pt x="12086" y="3343"/>
                    <a:pt x="13114" y="2199"/>
                  </a:cubicBezTo>
                  <a:cubicBezTo>
                    <a:pt x="14143" y="1056"/>
                    <a:pt x="15171" y="293"/>
                    <a:pt x="15686" y="801"/>
                  </a:cubicBezTo>
                  <a:cubicBezTo>
                    <a:pt x="16200" y="1310"/>
                    <a:pt x="16200" y="3089"/>
                    <a:pt x="16071" y="5376"/>
                  </a:cubicBezTo>
                  <a:cubicBezTo>
                    <a:pt x="15943" y="7663"/>
                    <a:pt x="15686" y="10458"/>
                    <a:pt x="16586" y="12491"/>
                  </a:cubicBezTo>
                  <a:cubicBezTo>
                    <a:pt x="17486" y="14524"/>
                    <a:pt x="19543" y="15794"/>
                    <a:pt x="21600" y="170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0" name="Line"/>
            <p:cNvSpPr/>
            <p:nvPr/>
          </p:nvSpPr>
          <p:spPr>
            <a:xfrm>
              <a:off x="11125199" y="5738812"/>
              <a:ext cx="120651" cy="1288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4" fill="norm" stroke="1" extrusionOk="0">
                  <a:moveTo>
                    <a:pt x="0" y="0"/>
                  </a:moveTo>
                  <a:cubicBezTo>
                    <a:pt x="1895" y="0"/>
                    <a:pt x="3789" y="0"/>
                    <a:pt x="5684" y="1568"/>
                  </a:cubicBezTo>
                  <a:cubicBezTo>
                    <a:pt x="7579" y="3135"/>
                    <a:pt x="9474" y="6271"/>
                    <a:pt x="10042" y="8710"/>
                  </a:cubicBezTo>
                  <a:cubicBezTo>
                    <a:pt x="10611" y="11148"/>
                    <a:pt x="9853" y="12890"/>
                    <a:pt x="8337" y="14981"/>
                  </a:cubicBezTo>
                  <a:cubicBezTo>
                    <a:pt x="6821" y="17071"/>
                    <a:pt x="4547" y="19510"/>
                    <a:pt x="4358" y="20555"/>
                  </a:cubicBezTo>
                  <a:cubicBezTo>
                    <a:pt x="4168" y="21600"/>
                    <a:pt x="6063" y="21252"/>
                    <a:pt x="9284" y="20555"/>
                  </a:cubicBezTo>
                  <a:cubicBezTo>
                    <a:pt x="12505" y="19858"/>
                    <a:pt x="17053" y="18813"/>
                    <a:pt x="21600" y="177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1" name="Line"/>
            <p:cNvSpPr/>
            <p:nvPr/>
          </p:nvSpPr>
          <p:spPr>
            <a:xfrm>
              <a:off x="11290300" y="5726112"/>
              <a:ext cx="77141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85" h="21600" fill="norm" stroke="1" extrusionOk="0">
                  <a:moveTo>
                    <a:pt x="0" y="0"/>
                  </a:moveTo>
                  <a:cubicBezTo>
                    <a:pt x="7754" y="3158"/>
                    <a:pt x="15508" y="6316"/>
                    <a:pt x="18554" y="9474"/>
                  </a:cubicBezTo>
                  <a:cubicBezTo>
                    <a:pt x="21600" y="12632"/>
                    <a:pt x="19938" y="15789"/>
                    <a:pt x="17169" y="17811"/>
                  </a:cubicBezTo>
                  <a:cubicBezTo>
                    <a:pt x="14400" y="19832"/>
                    <a:pt x="10523" y="20716"/>
                    <a:pt x="664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2" name="Line"/>
            <p:cNvSpPr/>
            <p:nvPr/>
          </p:nvSpPr>
          <p:spPr>
            <a:xfrm>
              <a:off x="11442700" y="5859462"/>
              <a:ext cx="952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00" y="16200"/>
                    <a:pt x="9600" y="10800"/>
                    <a:pt x="13200" y="7200"/>
                  </a:cubicBezTo>
                  <a:cubicBezTo>
                    <a:pt x="16800" y="3600"/>
                    <a:pt x="1920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3" name="Line"/>
            <p:cNvSpPr/>
            <p:nvPr/>
          </p:nvSpPr>
          <p:spPr>
            <a:xfrm>
              <a:off x="11449049" y="5948362"/>
              <a:ext cx="1143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4" name="Line"/>
            <p:cNvSpPr/>
            <p:nvPr/>
          </p:nvSpPr>
          <p:spPr>
            <a:xfrm>
              <a:off x="11658599" y="5701720"/>
              <a:ext cx="165101" cy="2296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7" fill="norm" stroke="1" extrusionOk="0">
                  <a:moveTo>
                    <a:pt x="0" y="2851"/>
                  </a:moveTo>
                  <a:cubicBezTo>
                    <a:pt x="554" y="1870"/>
                    <a:pt x="1108" y="888"/>
                    <a:pt x="2215" y="397"/>
                  </a:cubicBezTo>
                  <a:cubicBezTo>
                    <a:pt x="3323" y="-94"/>
                    <a:pt x="4985" y="-94"/>
                    <a:pt x="7062" y="201"/>
                  </a:cubicBezTo>
                  <a:cubicBezTo>
                    <a:pt x="9138" y="495"/>
                    <a:pt x="11631" y="1084"/>
                    <a:pt x="12877" y="2557"/>
                  </a:cubicBezTo>
                  <a:cubicBezTo>
                    <a:pt x="14123" y="4030"/>
                    <a:pt x="14123" y="6386"/>
                    <a:pt x="12185" y="9233"/>
                  </a:cubicBezTo>
                  <a:cubicBezTo>
                    <a:pt x="10246" y="12081"/>
                    <a:pt x="6369" y="15419"/>
                    <a:pt x="4015" y="17579"/>
                  </a:cubicBezTo>
                  <a:cubicBezTo>
                    <a:pt x="1662" y="19739"/>
                    <a:pt x="831" y="20721"/>
                    <a:pt x="1246" y="21113"/>
                  </a:cubicBezTo>
                  <a:cubicBezTo>
                    <a:pt x="1662" y="21506"/>
                    <a:pt x="3323" y="21310"/>
                    <a:pt x="6923" y="20426"/>
                  </a:cubicBezTo>
                  <a:cubicBezTo>
                    <a:pt x="10523" y="19542"/>
                    <a:pt x="16062" y="17971"/>
                    <a:pt x="21600" y="164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5" name="Line"/>
            <p:cNvSpPr/>
            <p:nvPr/>
          </p:nvSpPr>
          <p:spPr>
            <a:xfrm>
              <a:off x="11893550" y="5710149"/>
              <a:ext cx="127000" cy="1365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5" fill="norm" stroke="1" extrusionOk="0">
                  <a:moveTo>
                    <a:pt x="0" y="3450"/>
                  </a:moveTo>
                  <a:cubicBezTo>
                    <a:pt x="1440" y="2468"/>
                    <a:pt x="2880" y="1486"/>
                    <a:pt x="4500" y="995"/>
                  </a:cubicBezTo>
                  <a:cubicBezTo>
                    <a:pt x="6120" y="505"/>
                    <a:pt x="7920" y="505"/>
                    <a:pt x="9360" y="2141"/>
                  </a:cubicBezTo>
                  <a:cubicBezTo>
                    <a:pt x="10800" y="3777"/>
                    <a:pt x="11880" y="7050"/>
                    <a:pt x="11700" y="10323"/>
                  </a:cubicBezTo>
                  <a:cubicBezTo>
                    <a:pt x="11520" y="13595"/>
                    <a:pt x="10080" y="16868"/>
                    <a:pt x="8460" y="18832"/>
                  </a:cubicBezTo>
                  <a:cubicBezTo>
                    <a:pt x="6840" y="20795"/>
                    <a:pt x="5040" y="21450"/>
                    <a:pt x="4320" y="20959"/>
                  </a:cubicBezTo>
                  <a:cubicBezTo>
                    <a:pt x="3600" y="20468"/>
                    <a:pt x="3960" y="18832"/>
                    <a:pt x="6480" y="15559"/>
                  </a:cubicBezTo>
                  <a:cubicBezTo>
                    <a:pt x="9000" y="12286"/>
                    <a:pt x="13680" y="7377"/>
                    <a:pt x="16560" y="4268"/>
                  </a:cubicBezTo>
                  <a:cubicBezTo>
                    <a:pt x="19440" y="1159"/>
                    <a:pt x="20520" y="-150"/>
                    <a:pt x="20520" y="14"/>
                  </a:cubicBezTo>
                  <a:cubicBezTo>
                    <a:pt x="20520" y="177"/>
                    <a:pt x="19440" y="1814"/>
                    <a:pt x="18000" y="3941"/>
                  </a:cubicBezTo>
                  <a:cubicBezTo>
                    <a:pt x="16560" y="6068"/>
                    <a:pt x="14760" y="8686"/>
                    <a:pt x="13860" y="11141"/>
                  </a:cubicBezTo>
                  <a:cubicBezTo>
                    <a:pt x="12960" y="13595"/>
                    <a:pt x="12960" y="15886"/>
                    <a:pt x="14400" y="17195"/>
                  </a:cubicBezTo>
                  <a:cubicBezTo>
                    <a:pt x="15840" y="18505"/>
                    <a:pt x="18720" y="18832"/>
                    <a:pt x="21600" y="191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6" name="Line"/>
            <p:cNvSpPr/>
            <p:nvPr/>
          </p:nvSpPr>
          <p:spPr>
            <a:xfrm>
              <a:off x="12191999" y="5757862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7" name="Line"/>
            <p:cNvSpPr/>
            <p:nvPr/>
          </p:nvSpPr>
          <p:spPr>
            <a:xfrm>
              <a:off x="12257616" y="5450945"/>
              <a:ext cx="328085" cy="3567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3" fill="norm" stroke="1" extrusionOk="0">
                  <a:moveTo>
                    <a:pt x="7804" y="16615"/>
                  </a:moveTo>
                  <a:cubicBezTo>
                    <a:pt x="7665" y="15976"/>
                    <a:pt x="7525" y="15337"/>
                    <a:pt x="7107" y="14954"/>
                  </a:cubicBezTo>
                  <a:cubicBezTo>
                    <a:pt x="6689" y="14570"/>
                    <a:pt x="5992" y="14443"/>
                    <a:pt x="4947" y="14634"/>
                  </a:cubicBezTo>
                  <a:cubicBezTo>
                    <a:pt x="3902" y="14826"/>
                    <a:pt x="2508" y="15337"/>
                    <a:pt x="1533" y="16424"/>
                  </a:cubicBezTo>
                  <a:cubicBezTo>
                    <a:pt x="557" y="17510"/>
                    <a:pt x="0" y="19172"/>
                    <a:pt x="0" y="20194"/>
                  </a:cubicBezTo>
                  <a:cubicBezTo>
                    <a:pt x="0" y="21217"/>
                    <a:pt x="557" y="21600"/>
                    <a:pt x="1812" y="21536"/>
                  </a:cubicBezTo>
                  <a:cubicBezTo>
                    <a:pt x="3066" y="21472"/>
                    <a:pt x="5017" y="20961"/>
                    <a:pt x="6550" y="19363"/>
                  </a:cubicBezTo>
                  <a:cubicBezTo>
                    <a:pt x="8083" y="17766"/>
                    <a:pt x="9197" y="15082"/>
                    <a:pt x="9685" y="11886"/>
                  </a:cubicBezTo>
                  <a:cubicBezTo>
                    <a:pt x="10173" y="8691"/>
                    <a:pt x="10034" y="4985"/>
                    <a:pt x="9825" y="2812"/>
                  </a:cubicBezTo>
                  <a:cubicBezTo>
                    <a:pt x="9615" y="639"/>
                    <a:pt x="9337" y="0"/>
                    <a:pt x="9058" y="0"/>
                  </a:cubicBezTo>
                  <a:cubicBezTo>
                    <a:pt x="8779" y="0"/>
                    <a:pt x="8501" y="639"/>
                    <a:pt x="8292" y="2940"/>
                  </a:cubicBezTo>
                  <a:cubicBezTo>
                    <a:pt x="8083" y="5240"/>
                    <a:pt x="7943" y="9202"/>
                    <a:pt x="8013" y="11950"/>
                  </a:cubicBezTo>
                  <a:cubicBezTo>
                    <a:pt x="8083" y="14698"/>
                    <a:pt x="8361" y="16232"/>
                    <a:pt x="8779" y="17254"/>
                  </a:cubicBezTo>
                  <a:cubicBezTo>
                    <a:pt x="9197" y="18277"/>
                    <a:pt x="9755" y="18788"/>
                    <a:pt x="10173" y="18596"/>
                  </a:cubicBezTo>
                  <a:cubicBezTo>
                    <a:pt x="10591" y="18405"/>
                    <a:pt x="10870" y="17510"/>
                    <a:pt x="11148" y="16424"/>
                  </a:cubicBezTo>
                  <a:cubicBezTo>
                    <a:pt x="11427" y="15337"/>
                    <a:pt x="11706" y="14059"/>
                    <a:pt x="11985" y="13101"/>
                  </a:cubicBezTo>
                  <a:cubicBezTo>
                    <a:pt x="12263" y="12142"/>
                    <a:pt x="12542" y="11503"/>
                    <a:pt x="13030" y="11247"/>
                  </a:cubicBezTo>
                  <a:cubicBezTo>
                    <a:pt x="13517" y="10992"/>
                    <a:pt x="14214" y="11120"/>
                    <a:pt x="14563" y="11759"/>
                  </a:cubicBezTo>
                  <a:cubicBezTo>
                    <a:pt x="14911" y="12398"/>
                    <a:pt x="14911" y="13548"/>
                    <a:pt x="14911" y="14443"/>
                  </a:cubicBezTo>
                  <a:cubicBezTo>
                    <a:pt x="14911" y="15337"/>
                    <a:pt x="14911" y="15976"/>
                    <a:pt x="14632" y="16679"/>
                  </a:cubicBezTo>
                  <a:cubicBezTo>
                    <a:pt x="14354" y="17382"/>
                    <a:pt x="13796" y="18149"/>
                    <a:pt x="13517" y="18149"/>
                  </a:cubicBezTo>
                  <a:cubicBezTo>
                    <a:pt x="13239" y="18149"/>
                    <a:pt x="13239" y="17382"/>
                    <a:pt x="13935" y="16104"/>
                  </a:cubicBezTo>
                  <a:cubicBezTo>
                    <a:pt x="14632" y="14826"/>
                    <a:pt x="16026" y="13037"/>
                    <a:pt x="17001" y="11822"/>
                  </a:cubicBezTo>
                  <a:cubicBezTo>
                    <a:pt x="17977" y="10608"/>
                    <a:pt x="18534" y="9969"/>
                    <a:pt x="18604" y="9969"/>
                  </a:cubicBezTo>
                  <a:cubicBezTo>
                    <a:pt x="18674" y="9969"/>
                    <a:pt x="18255" y="10608"/>
                    <a:pt x="17837" y="11311"/>
                  </a:cubicBezTo>
                  <a:cubicBezTo>
                    <a:pt x="17419" y="12014"/>
                    <a:pt x="17001" y="12781"/>
                    <a:pt x="17071" y="13740"/>
                  </a:cubicBezTo>
                  <a:cubicBezTo>
                    <a:pt x="17141" y="14698"/>
                    <a:pt x="17698" y="15849"/>
                    <a:pt x="18534" y="16615"/>
                  </a:cubicBezTo>
                  <a:cubicBezTo>
                    <a:pt x="19370" y="17382"/>
                    <a:pt x="20485" y="17766"/>
                    <a:pt x="21600" y="181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8" name="Line"/>
            <p:cNvSpPr/>
            <p:nvPr/>
          </p:nvSpPr>
          <p:spPr>
            <a:xfrm>
              <a:off x="4095750" y="4843462"/>
              <a:ext cx="3683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7" y="16800"/>
                    <a:pt x="993" y="12000"/>
                    <a:pt x="2731" y="7800"/>
                  </a:cubicBezTo>
                  <a:cubicBezTo>
                    <a:pt x="4469" y="3600"/>
                    <a:pt x="7448" y="0"/>
                    <a:pt x="10800" y="0"/>
                  </a:cubicBezTo>
                  <a:cubicBezTo>
                    <a:pt x="14152" y="0"/>
                    <a:pt x="17876" y="3600"/>
                    <a:pt x="21600" y="7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9" name="Line"/>
            <p:cNvSpPr/>
            <p:nvPr/>
          </p:nvSpPr>
          <p:spPr>
            <a:xfrm>
              <a:off x="4159250" y="4926012"/>
              <a:ext cx="2476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0" name="Line"/>
            <p:cNvSpPr/>
            <p:nvPr/>
          </p:nvSpPr>
          <p:spPr>
            <a:xfrm>
              <a:off x="5353050" y="5072487"/>
              <a:ext cx="2463800" cy="1646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4" fill="norm" stroke="1" extrusionOk="0">
                  <a:moveTo>
                    <a:pt x="0" y="6590"/>
                  </a:moveTo>
                  <a:cubicBezTo>
                    <a:pt x="649" y="5206"/>
                    <a:pt x="1299" y="3821"/>
                    <a:pt x="1930" y="2713"/>
                  </a:cubicBezTo>
                  <a:cubicBezTo>
                    <a:pt x="2561" y="1606"/>
                    <a:pt x="3173" y="775"/>
                    <a:pt x="3786" y="359"/>
                  </a:cubicBezTo>
                  <a:cubicBezTo>
                    <a:pt x="4398" y="-56"/>
                    <a:pt x="5010" y="-56"/>
                    <a:pt x="5697" y="82"/>
                  </a:cubicBezTo>
                  <a:cubicBezTo>
                    <a:pt x="6384" y="221"/>
                    <a:pt x="7144" y="498"/>
                    <a:pt x="7933" y="1190"/>
                  </a:cubicBezTo>
                  <a:cubicBezTo>
                    <a:pt x="8722" y="1882"/>
                    <a:pt x="9538" y="2990"/>
                    <a:pt x="10234" y="3959"/>
                  </a:cubicBezTo>
                  <a:cubicBezTo>
                    <a:pt x="10930" y="4929"/>
                    <a:pt x="11505" y="5759"/>
                    <a:pt x="12080" y="6590"/>
                  </a:cubicBezTo>
                  <a:cubicBezTo>
                    <a:pt x="12656" y="7421"/>
                    <a:pt x="13231" y="8252"/>
                    <a:pt x="13797" y="9221"/>
                  </a:cubicBezTo>
                  <a:cubicBezTo>
                    <a:pt x="14363" y="10190"/>
                    <a:pt x="14920" y="11298"/>
                    <a:pt x="15551" y="12406"/>
                  </a:cubicBezTo>
                  <a:cubicBezTo>
                    <a:pt x="16181" y="13513"/>
                    <a:pt x="16887" y="14621"/>
                    <a:pt x="17675" y="16006"/>
                  </a:cubicBezTo>
                  <a:cubicBezTo>
                    <a:pt x="18464" y="17390"/>
                    <a:pt x="19336" y="19052"/>
                    <a:pt x="20004" y="20021"/>
                  </a:cubicBezTo>
                  <a:cubicBezTo>
                    <a:pt x="20672" y="20990"/>
                    <a:pt x="21136" y="21267"/>
                    <a:pt x="21600" y="215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1" name="Line"/>
            <p:cNvSpPr/>
            <p:nvPr/>
          </p:nvSpPr>
          <p:spPr>
            <a:xfrm>
              <a:off x="5535290" y="5207529"/>
              <a:ext cx="1798960" cy="42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7" h="21600" fill="norm" stroke="1" extrusionOk="0">
                  <a:moveTo>
                    <a:pt x="784" y="2160"/>
                  </a:moveTo>
                  <a:cubicBezTo>
                    <a:pt x="429" y="1080"/>
                    <a:pt x="74" y="0"/>
                    <a:pt x="10" y="0"/>
                  </a:cubicBezTo>
                  <a:cubicBezTo>
                    <a:pt x="-53" y="0"/>
                    <a:pt x="175" y="1080"/>
                    <a:pt x="809" y="2700"/>
                  </a:cubicBezTo>
                  <a:cubicBezTo>
                    <a:pt x="1443" y="4320"/>
                    <a:pt x="2482" y="6480"/>
                    <a:pt x="3446" y="8100"/>
                  </a:cubicBezTo>
                  <a:cubicBezTo>
                    <a:pt x="4409" y="9720"/>
                    <a:pt x="5296" y="10800"/>
                    <a:pt x="6260" y="11340"/>
                  </a:cubicBezTo>
                  <a:cubicBezTo>
                    <a:pt x="7223" y="11880"/>
                    <a:pt x="8262" y="11880"/>
                    <a:pt x="9365" y="12420"/>
                  </a:cubicBezTo>
                  <a:cubicBezTo>
                    <a:pt x="10468" y="12960"/>
                    <a:pt x="11634" y="14040"/>
                    <a:pt x="12661" y="14580"/>
                  </a:cubicBezTo>
                  <a:cubicBezTo>
                    <a:pt x="13688" y="15120"/>
                    <a:pt x="14575" y="15120"/>
                    <a:pt x="15602" y="15660"/>
                  </a:cubicBezTo>
                  <a:cubicBezTo>
                    <a:pt x="16629" y="16200"/>
                    <a:pt x="17795" y="17280"/>
                    <a:pt x="18809" y="18360"/>
                  </a:cubicBezTo>
                  <a:cubicBezTo>
                    <a:pt x="19823" y="19440"/>
                    <a:pt x="20685" y="20520"/>
                    <a:pt x="2154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2" name="Line"/>
            <p:cNvSpPr/>
            <p:nvPr/>
          </p:nvSpPr>
          <p:spPr>
            <a:xfrm>
              <a:off x="8801100" y="4867730"/>
              <a:ext cx="450850" cy="265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27" fill="norm" stroke="1" extrusionOk="0">
                  <a:moveTo>
                    <a:pt x="0" y="20827"/>
                  </a:moveTo>
                  <a:cubicBezTo>
                    <a:pt x="2738" y="10858"/>
                    <a:pt x="5476" y="889"/>
                    <a:pt x="9076" y="58"/>
                  </a:cubicBezTo>
                  <a:cubicBezTo>
                    <a:pt x="12676" y="-773"/>
                    <a:pt x="17138" y="7535"/>
                    <a:pt x="21600" y="158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3" name="Line"/>
            <p:cNvSpPr/>
            <p:nvPr/>
          </p:nvSpPr>
          <p:spPr>
            <a:xfrm>
              <a:off x="8862859" y="4961860"/>
              <a:ext cx="293841" cy="27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8" h="20156" fill="norm" stroke="1" extrusionOk="0">
                  <a:moveTo>
                    <a:pt x="1052" y="20156"/>
                  </a:moveTo>
                  <a:cubicBezTo>
                    <a:pt x="435" y="13985"/>
                    <a:pt x="-182" y="7813"/>
                    <a:pt x="49" y="3956"/>
                  </a:cubicBezTo>
                  <a:cubicBezTo>
                    <a:pt x="281" y="99"/>
                    <a:pt x="1361" y="-1444"/>
                    <a:pt x="5064" y="1642"/>
                  </a:cubicBezTo>
                  <a:cubicBezTo>
                    <a:pt x="8767" y="4727"/>
                    <a:pt x="15092" y="12442"/>
                    <a:pt x="21418" y="201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4" name="Line"/>
            <p:cNvSpPr/>
            <p:nvPr/>
          </p:nvSpPr>
          <p:spPr>
            <a:xfrm>
              <a:off x="827816" y="6030912"/>
              <a:ext cx="429484" cy="359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9" h="21600" fill="norm" stroke="1" extrusionOk="0">
                  <a:moveTo>
                    <a:pt x="833" y="19059"/>
                  </a:moveTo>
                  <a:cubicBezTo>
                    <a:pt x="306" y="20329"/>
                    <a:pt x="-221" y="21600"/>
                    <a:pt x="95" y="21600"/>
                  </a:cubicBezTo>
                  <a:cubicBezTo>
                    <a:pt x="411" y="21600"/>
                    <a:pt x="1570" y="20329"/>
                    <a:pt x="3836" y="17153"/>
                  </a:cubicBezTo>
                  <a:cubicBezTo>
                    <a:pt x="6101" y="13976"/>
                    <a:pt x="9473" y="8894"/>
                    <a:pt x="12581" y="5718"/>
                  </a:cubicBezTo>
                  <a:cubicBezTo>
                    <a:pt x="15689" y="2541"/>
                    <a:pt x="18534" y="1271"/>
                    <a:pt x="2137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5" name="Line"/>
            <p:cNvSpPr/>
            <p:nvPr/>
          </p:nvSpPr>
          <p:spPr>
            <a:xfrm>
              <a:off x="908050" y="6113462"/>
              <a:ext cx="31750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6" y="20291"/>
                    <a:pt x="1152" y="18982"/>
                    <a:pt x="4392" y="16036"/>
                  </a:cubicBezTo>
                  <a:cubicBezTo>
                    <a:pt x="7632" y="13091"/>
                    <a:pt x="13536" y="8509"/>
                    <a:pt x="16848" y="5564"/>
                  </a:cubicBezTo>
                  <a:cubicBezTo>
                    <a:pt x="20160" y="2618"/>
                    <a:pt x="20880" y="130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6" name="Line"/>
            <p:cNvSpPr/>
            <p:nvPr/>
          </p:nvSpPr>
          <p:spPr>
            <a:xfrm>
              <a:off x="1200149" y="5965416"/>
              <a:ext cx="231948" cy="2432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4" h="21403" fill="norm" stroke="1" extrusionOk="0">
                  <a:moveTo>
                    <a:pt x="0" y="175"/>
                  </a:moveTo>
                  <a:cubicBezTo>
                    <a:pt x="2893" y="-11"/>
                    <a:pt x="5786" y="-197"/>
                    <a:pt x="8871" y="455"/>
                  </a:cubicBezTo>
                  <a:cubicBezTo>
                    <a:pt x="11957" y="1106"/>
                    <a:pt x="15236" y="2596"/>
                    <a:pt x="17261" y="3620"/>
                  </a:cubicBezTo>
                  <a:cubicBezTo>
                    <a:pt x="19286" y="4644"/>
                    <a:pt x="20057" y="5203"/>
                    <a:pt x="20636" y="6041"/>
                  </a:cubicBezTo>
                  <a:cubicBezTo>
                    <a:pt x="21214" y="6879"/>
                    <a:pt x="21600" y="7996"/>
                    <a:pt x="19961" y="10603"/>
                  </a:cubicBezTo>
                  <a:cubicBezTo>
                    <a:pt x="18321" y="13210"/>
                    <a:pt x="14657" y="17306"/>
                    <a:pt x="10993" y="214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7" name="Line"/>
            <p:cNvSpPr/>
            <p:nvPr/>
          </p:nvSpPr>
          <p:spPr>
            <a:xfrm>
              <a:off x="1945459" y="6027026"/>
              <a:ext cx="257314" cy="3461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7" h="21152" fill="norm" stroke="1" extrusionOk="0">
                  <a:moveTo>
                    <a:pt x="10175" y="625"/>
                  </a:moveTo>
                  <a:cubicBezTo>
                    <a:pt x="9138" y="496"/>
                    <a:pt x="8101" y="366"/>
                    <a:pt x="7237" y="560"/>
                  </a:cubicBezTo>
                  <a:cubicBezTo>
                    <a:pt x="6373" y="754"/>
                    <a:pt x="5682" y="1272"/>
                    <a:pt x="4473" y="2824"/>
                  </a:cubicBezTo>
                  <a:cubicBezTo>
                    <a:pt x="3263" y="4376"/>
                    <a:pt x="1535" y="6963"/>
                    <a:pt x="671" y="9550"/>
                  </a:cubicBezTo>
                  <a:cubicBezTo>
                    <a:pt x="-193" y="12136"/>
                    <a:pt x="-193" y="14723"/>
                    <a:pt x="498" y="16663"/>
                  </a:cubicBezTo>
                  <a:cubicBezTo>
                    <a:pt x="1189" y="18603"/>
                    <a:pt x="2572" y="19897"/>
                    <a:pt x="4386" y="20608"/>
                  </a:cubicBezTo>
                  <a:cubicBezTo>
                    <a:pt x="6201" y="21320"/>
                    <a:pt x="8447" y="21449"/>
                    <a:pt x="11298" y="20285"/>
                  </a:cubicBezTo>
                  <a:cubicBezTo>
                    <a:pt x="14149" y="19121"/>
                    <a:pt x="17605" y="16663"/>
                    <a:pt x="19420" y="13883"/>
                  </a:cubicBezTo>
                  <a:cubicBezTo>
                    <a:pt x="21234" y="11102"/>
                    <a:pt x="21407" y="7998"/>
                    <a:pt x="20370" y="5605"/>
                  </a:cubicBezTo>
                  <a:cubicBezTo>
                    <a:pt x="19333" y="3212"/>
                    <a:pt x="17087" y="1530"/>
                    <a:pt x="15445" y="690"/>
                  </a:cubicBezTo>
                  <a:cubicBezTo>
                    <a:pt x="13804" y="-151"/>
                    <a:pt x="12767" y="-151"/>
                    <a:pt x="11817" y="302"/>
                  </a:cubicBezTo>
                  <a:cubicBezTo>
                    <a:pt x="10866" y="754"/>
                    <a:pt x="10002" y="1660"/>
                    <a:pt x="9138" y="25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8" name="Line"/>
            <p:cNvSpPr/>
            <p:nvPr/>
          </p:nvSpPr>
          <p:spPr>
            <a:xfrm>
              <a:off x="2495550" y="6151562"/>
              <a:ext cx="2540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9" name="Line"/>
            <p:cNvSpPr/>
            <p:nvPr/>
          </p:nvSpPr>
          <p:spPr>
            <a:xfrm>
              <a:off x="2527300" y="6291262"/>
              <a:ext cx="1841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0" name="Line"/>
            <p:cNvSpPr/>
            <p:nvPr/>
          </p:nvSpPr>
          <p:spPr>
            <a:xfrm>
              <a:off x="3114586" y="5949304"/>
              <a:ext cx="422365" cy="3898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1" h="21504" fill="norm" stroke="1" extrusionOk="0">
                  <a:moveTo>
                    <a:pt x="14747" y="649"/>
                  </a:moveTo>
                  <a:cubicBezTo>
                    <a:pt x="15287" y="298"/>
                    <a:pt x="15827" y="-52"/>
                    <a:pt x="15881" y="6"/>
                  </a:cubicBezTo>
                  <a:cubicBezTo>
                    <a:pt x="15935" y="65"/>
                    <a:pt x="15503" y="532"/>
                    <a:pt x="14045" y="1583"/>
                  </a:cubicBezTo>
                  <a:cubicBezTo>
                    <a:pt x="12587" y="2633"/>
                    <a:pt x="10103" y="4268"/>
                    <a:pt x="7943" y="5611"/>
                  </a:cubicBezTo>
                  <a:cubicBezTo>
                    <a:pt x="5783" y="6953"/>
                    <a:pt x="3947" y="8004"/>
                    <a:pt x="2921" y="8822"/>
                  </a:cubicBezTo>
                  <a:cubicBezTo>
                    <a:pt x="1895" y="9639"/>
                    <a:pt x="1679" y="10223"/>
                    <a:pt x="1841" y="10573"/>
                  </a:cubicBezTo>
                  <a:cubicBezTo>
                    <a:pt x="2003" y="10923"/>
                    <a:pt x="2543" y="11040"/>
                    <a:pt x="3947" y="11157"/>
                  </a:cubicBezTo>
                  <a:cubicBezTo>
                    <a:pt x="5351" y="11273"/>
                    <a:pt x="7619" y="11390"/>
                    <a:pt x="9077" y="11565"/>
                  </a:cubicBezTo>
                  <a:cubicBezTo>
                    <a:pt x="10535" y="11740"/>
                    <a:pt x="11183" y="11974"/>
                    <a:pt x="11399" y="12383"/>
                  </a:cubicBezTo>
                  <a:cubicBezTo>
                    <a:pt x="11615" y="12791"/>
                    <a:pt x="11399" y="13375"/>
                    <a:pt x="10049" y="14367"/>
                  </a:cubicBezTo>
                  <a:cubicBezTo>
                    <a:pt x="8699" y="15360"/>
                    <a:pt x="6215" y="16761"/>
                    <a:pt x="4487" y="17753"/>
                  </a:cubicBezTo>
                  <a:cubicBezTo>
                    <a:pt x="2759" y="18746"/>
                    <a:pt x="1787" y="19330"/>
                    <a:pt x="1085" y="19855"/>
                  </a:cubicBezTo>
                  <a:cubicBezTo>
                    <a:pt x="383" y="20380"/>
                    <a:pt x="-49" y="20847"/>
                    <a:pt x="5" y="21139"/>
                  </a:cubicBezTo>
                  <a:cubicBezTo>
                    <a:pt x="59" y="21431"/>
                    <a:pt x="599" y="21548"/>
                    <a:pt x="2651" y="21490"/>
                  </a:cubicBezTo>
                  <a:cubicBezTo>
                    <a:pt x="4703" y="21431"/>
                    <a:pt x="8267" y="21198"/>
                    <a:pt x="11669" y="20906"/>
                  </a:cubicBezTo>
                  <a:cubicBezTo>
                    <a:pt x="15071" y="20614"/>
                    <a:pt x="18311" y="20264"/>
                    <a:pt x="21551" y="199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1" name="Line"/>
            <p:cNvSpPr/>
            <p:nvPr/>
          </p:nvSpPr>
          <p:spPr>
            <a:xfrm>
              <a:off x="3747690" y="5892368"/>
              <a:ext cx="151211" cy="4306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8" h="21437" fill="norm" stroke="1" extrusionOk="0">
                  <a:moveTo>
                    <a:pt x="21138" y="1839"/>
                  </a:moveTo>
                  <a:cubicBezTo>
                    <a:pt x="20250" y="1101"/>
                    <a:pt x="19363" y="364"/>
                    <a:pt x="18179" y="100"/>
                  </a:cubicBezTo>
                  <a:cubicBezTo>
                    <a:pt x="16996" y="-163"/>
                    <a:pt x="15516" y="48"/>
                    <a:pt x="12853" y="1259"/>
                  </a:cubicBezTo>
                  <a:cubicBezTo>
                    <a:pt x="10190" y="2471"/>
                    <a:pt x="6343" y="4684"/>
                    <a:pt x="3680" y="7107"/>
                  </a:cubicBezTo>
                  <a:cubicBezTo>
                    <a:pt x="1017" y="9531"/>
                    <a:pt x="-462" y="12165"/>
                    <a:pt x="130" y="14536"/>
                  </a:cubicBezTo>
                  <a:cubicBezTo>
                    <a:pt x="722" y="16906"/>
                    <a:pt x="3385" y="19014"/>
                    <a:pt x="6343" y="20120"/>
                  </a:cubicBezTo>
                  <a:cubicBezTo>
                    <a:pt x="9302" y="21226"/>
                    <a:pt x="12557" y="21332"/>
                    <a:pt x="15812" y="214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2" name="Line"/>
            <p:cNvSpPr/>
            <p:nvPr/>
          </p:nvSpPr>
          <p:spPr>
            <a:xfrm>
              <a:off x="4006850" y="5903912"/>
              <a:ext cx="165100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092" y="6353"/>
                    <a:pt x="12185" y="12706"/>
                    <a:pt x="15785" y="16306"/>
                  </a:cubicBezTo>
                  <a:cubicBezTo>
                    <a:pt x="19385" y="19906"/>
                    <a:pt x="20492" y="2075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3" name="Line"/>
            <p:cNvSpPr/>
            <p:nvPr/>
          </p:nvSpPr>
          <p:spPr>
            <a:xfrm>
              <a:off x="4152900" y="5910262"/>
              <a:ext cx="88900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1091"/>
                    <a:pt x="14400" y="2182"/>
                    <a:pt x="11829" y="4091"/>
                  </a:cubicBezTo>
                  <a:cubicBezTo>
                    <a:pt x="9257" y="6000"/>
                    <a:pt x="7714" y="8727"/>
                    <a:pt x="5914" y="11509"/>
                  </a:cubicBezTo>
                  <a:cubicBezTo>
                    <a:pt x="4114" y="14291"/>
                    <a:pt x="2057" y="17127"/>
                    <a:pt x="1029" y="18818"/>
                  </a:cubicBezTo>
                  <a:cubicBezTo>
                    <a:pt x="0" y="20509"/>
                    <a:pt x="0" y="2105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4" name="Line"/>
            <p:cNvSpPr/>
            <p:nvPr/>
          </p:nvSpPr>
          <p:spPr>
            <a:xfrm>
              <a:off x="4273550" y="6246812"/>
              <a:ext cx="635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5" name="Line"/>
            <p:cNvSpPr/>
            <p:nvPr/>
          </p:nvSpPr>
          <p:spPr>
            <a:xfrm>
              <a:off x="4260799" y="6062662"/>
              <a:ext cx="50851" cy="611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6" h="20803" fill="norm" stroke="1" extrusionOk="0">
                  <a:moveTo>
                    <a:pt x="20756" y="0"/>
                  </a:moveTo>
                  <a:cubicBezTo>
                    <a:pt x="16436" y="2160"/>
                    <a:pt x="12116" y="4320"/>
                    <a:pt x="9956" y="7200"/>
                  </a:cubicBezTo>
                  <a:cubicBezTo>
                    <a:pt x="7796" y="10080"/>
                    <a:pt x="7796" y="13680"/>
                    <a:pt x="9524" y="16560"/>
                  </a:cubicBezTo>
                  <a:cubicBezTo>
                    <a:pt x="11252" y="19440"/>
                    <a:pt x="14708" y="21600"/>
                    <a:pt x="16868" y="20520"/>
                  </a:cubicBezTo>
                  <a:cubicBezTo>
                    <a:pt x="19028" y="19440"/>
                    <a:pt x="19892" y="15120"/>
                    <a:pt x="18596" y="11880"/>
                  </a:cubicBezTo>
                  <a:cubicBezTo>
                    <a:pt x="17300" y="8640"/>
                    <a:pt x="13844" y="6480"/>
                    <a:pt x="9956" y="5400"/>
                  </a:cubicBezTo>
                  <a:cubicBezTo>
                    <a:pt x="6068" y="4320"/>
                    <a:pt x="1748" y="4320"/>
                    <a:pt x="452" y="4680"/>
                  </a:cubicBezTo>
                  <a:cubicBezTo>
                    <a:pt x="-844" y="5040"/>
                    <a:pt x="884" y="5760"/>
                    <a:pt x="2612" y="64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6" name="Line"/>
            <p:cNvSpPr/>
            <p:nvPr/>
          </p:nvSpPr>
          <p:spPr>
            <a:xfrm>
              <a:off x="4464049" y="6164262"/>
              <a:ext cx="2857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20" y="15600"/>
                    <a:pt x="10240" y="9600"/>
                    <a:pt x="13840" y="6000"/>
                  </a:cubicBezTo>
                  <a:cubicBezTo>
                    <a:pt x="17440" y="2400"/>
                    <a:pt x="19520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7" name="Line"/>
            <p:cNvSpPr/>
            <p:nvPr/>
          </p:nvSpPr>
          <p:spPr>
            <a:xfrm>
              <a:off x="4930613" y="5949048"/>
              <a:ext cx="117637" cy="3803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7" h="21442" fill="norm" stroke="1" extrusionOk="0">
                  <a:moveTo>
                    <a:pt x="20697" y="1751"/>
                  </a:moveTo>
                  <a:cubicBezTo>
                    <a:pt x="19952" y="1035"/>
                    <a:pt x="19207" y="319"/>
                    <a:pt x="17904" y="81"/>
                  </a:cubicBezTo>
                  <a:cubicBezTo>
                    <a:pt x="16600" y="-158"/>
                    <a:pt x="14738" y="81"/>
                    <a:pt x="11387" y="1513"/>
                  </a:cubicBezTo>
                  <a:cubicBezTo>
                    <a:pt x="8035" y="2945"/>
                    <a:pt x="3194" y="5570"/>
                    <a:pt x="1145" y="8255"/>
                  </a:cubicBezTo>
                  <a:cubicBezTo>
                    <a:pt x="-903" y="10940"/>
                    <a:pt x="-158" y="13685"/>
                    <a:pt x="3007" y="15893"/>
                  </a:cubicBezTo>
                  <a:cubicBezTo>
                    <a:pt x="6173" y="18101"/>
                    <a:pt x="11759" y="19771"/>
                    <a:pt x="17345" y="214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8" name="Line"/>
            <p:cNvSpPr/>
            <p:nvPr/>
          </p:nvSpPr>
          <p:spPr>
            <a:xfrm>
              <a:off x="5105400" y="5922423"/>
              <a:ext cx="153856" cy="559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7" h="21539" fill="norm" stroke="1" extrusionOk="0">
                  <a:moveTo>
                    <a:pt x="0" y="21539"/>
                  </a:moveTo>
                  <a:cubicBezTo>
                    <a:pt x="1168" y="19909"/>
                    <a:pt x="2335" y="18279"/>
                    <a:pt x="2919" y="15956"/>
                  </a:cubicBezTo>
                  <a:cubicBezTo>
                    <a:pt x="3503" y="13633"/>
                    <a:pt x="3503" y="10617"/>
                    <a:pt x="4086" y="8131"/>
                  </a:cubicBezTo>
                  <a:cubicBezTo>
                    <a:pt x="4670" y="5645"/>
                    <a:pt x="5838" y="3688"/>
                    <a:pt x="6859" y="2466"/>
                  </a:cubicBezTo>
                  <a:cubicBezTo>
                    <a:pt x="7881" y="1243"/>
                    <a:pt x="8757" y="754"/>
                    <a:pt x="9924" y="428"/>
                  </a:cubicBezTo>
                  <a:cubicBezTo>
                    <a:pt x="11092" y="102"/>
                    <a:pt x="12551" y="-61"/>
                    <a:pt x="13719" y="21"/>
                  </a:cubicBezTo>
                  <a:cubicBezTo>
                    <a:pt x="14886" y="102"/>
                    <a:pt x="15762" y="428"/>
                    <a:pt x="16492" y="1325"/>
                  </a:cubicBezTo>
                  <a:cubicBezTo>
                    <a:pt x="17222" y="2221"/>
                    <a:pt x="17805" y="3688"/>
                    <a:pt x="17659" y="4626"/>
                  </a:cubicBezTo>
                  <a:cubicBezTo>
                    <a:pt x="17514" y="5563"/>
                    <a:pt x="16638" y="5971"/>
                    <a:pt x="15616" y="6337"/>
                  </a:cubicBezTo>
                  <a:cubicBezTo>
                    <a:pt x="14595" y="6704"/>
                    <a:pt x="13427" y="7030"/>
                    <a:pt x="13427" y="7316"/>
                  </a:cubicBezTo>
                  <a:cubicBezTo>
                    <a:pt x="13427" y="7601"/>
                    <a:pt x="14595" y="7845"/>
                    <a:pt x="16200" y="8294"/>
                  </a:cubicBezTo>
                  <a:cubicBezTo>
                    <a:pt x="17805" y="8742"/>
                    <a:pt x="19849" y="9394"/>
                    <a:pt x="20724" y="9924"/>
                  </a:cubicBezTo>
                  <a:cubicBezTo>
                    <a:pt x="21600" y="10454"/>
                    <a:pt x="21308" y="10861"/>
                    <a:pt x="19849" y="11228"/>
                  </a:cubicBezTo>
                  <a:cubicBezTo>
                    <a:pt x="18389" y="11595"/>
                    <a:pt x="15762" y="11921"/>
                    <a:pt x="13719" y="12043"/>
                  </a:cubicBezTo>
                  <a:cubicBezTo>
                    <a:pt x="11676" y="12165"/>
                    <a:pt x="10216" y="12084"/>
                    <a:pt x="8757" y="120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9" name="Line"/>
            <p:cNvSpPr/>
            <p:nvPr/>
          </p:nvSpPr>
          <p:spPr>
            <a:xfrm>
              <a:off x="5289550" y="6157912"/>
              <a:ext cx="81605" cy="817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392" fill="norm" stroke="1" extrusionOk="0">
                  <a:moveTo>
                    <a:pt x="14954" y="6646"/>
                  </a:moveTo>
                  <a:cubicBezTo>
                    <a:pt x="12185" y="6646"/>
                    <a:pt x="9415" y="6646"/>
                    <a:pt x="7200" y="8308"/>
                  </a:cubicBezTo>
                  <a:cubicBezTo>
                    <a:pt x="4985" y="9969"/>
                    <a:pt x="3323" y="13292"/>
                    <a:pt x="3600" y="15785"/>
                  </a:cubicBezTo>
                  <a:cubicBezTo>
                    <a:pt x="3877" y="18277"/>
                    <a:pt x="6092" y="19938"/>
                    <a:pt x="8585" y="20769"/>
                  </a:cubicBezTo>
                  <a:cubicBezTo>
                    <a:pt x="11077" y="21600"/>
                    <a:pt x="13846" y="21600"/>
                    <a:pt x="16338" y="20769"/>
                  </a:cubicBezTo>
                  <a:cubicBezTo>
                    <a:pt x="18831" y="19938"/>
                    <a:pt x="21046" y="18277"/>
                    <a:pt x="21323" y="16338"/>
                  </a:cubicBezTo>
                  <a:cubicBezTo>
                    <a:pt x="21600" y="14400"/>
                    <a:pt x="19938" y="12185"/>
                    <a:pt x="16062" y="9415"/>
                  </a:cubicBezTo>
                  <a:cubicBezTo>
                    <a:pt x="12185" y="6646"/>
                    <a:pt x="6092" y="3323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0" name="Line"/>
            <p:cNvSpPr/>
            <p:nvPr/>
          </p:nvSpPr>
          <p:spPr>
            <a:xfrm>
              <a:off x="5130800" y="5779298"/>
              <a:ext cx="139700" cy="992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93" fill="norm" stroke="1" extrusionOk="0">
                  <a:moveTo>
                    <a:pt x="0" y="21093"/>
                  </a:moveTo>
                  <a:cubicBezTo>
                    <a:pt x="1636" y="20643"/>
                    <a:pt x="3273" y="20193"/>
                    <a:pt x="5236" y="17043"/>
                  </a:cubicBezTo>
                  <a:cubicBezTo>
                    <a:pt x="7200" y="13893"/>
                    <a:pt x="9491" y="8043"/>
                    <a:pt x="11455" y="4443"/>
                  </a:cubicBezTo>
                  <a:cubicBezTo>
                    <a:pt x="13418" y="843"/>
                    <a:pt x="15055" y="-507"/>
                    <a:pt x="16364" y="168"/>
                  </a:cubicBezTo>
                  <a:cubicBezTo>
                    <a:pt x="17673" y="843"/>
                    <a:pt x="18655" y="3543"/>
                    <a:pt x="19473" y="7143"/>
                  </a:cubicBezTo>
                  <a:cubicBezTo>
                    <a:pt x="20291" y="10743"/>
                    <a:pt x="20945" y="15243"/>
                    <a:pt x="21600" y="197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1" name="Line"/>
            <p:cNvSpPr/>
            <p:nvPr/>
          </p:nvSpPr>
          <p:spPr>
            <a:xfrm>
              <a:off x="5505450" y="6157912"/>
              <a:ext cx="13970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2" name="Line"/>
            <p:cNvSpPr/>
            <p:nvPr/>
          </p:nvSpPr>
          <p:spPr>
            <a:xfrm>
              <a:off x="5596466" y="6081712"/>
              <a:ext cx="4235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5643"/>
                    <a:pt x="0" y="11286"/>
                    <a:pt x="0" y="14886"/>
                  </a:cubicBezTo>
                  <a:cubicBezTo>
                    <a:pt x="0" y="18486"/>
                    <a:pt x="10800" y="2004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3" name="Line"/>
            <p:cNvSpPr/>
            <p:nvPr/>
          </p:nvSpPr>
          <p:spPr>
            <a:xfrm>
              <a:off x="5676900" y="5927371"/>
              <a:ext cx="161631" cy="4845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1" h="21498" fill="norm" stroke="1" extrusionOk="0">
                  <a:moveTo>
                    <a:pt x="0" y="21498"/>
                  </a:moveTo>
                  <a:cubicBezTo>
                    <a:pt x="1403" y="18868"/>
                    <a:pt x="2805" y="16239"/>
                    <a:pt x="4348" y="13375"/>
                  </a:cubicBezTo>
                  <a:cubicBezTo>
                    <a:pt x="5891" y="10510"/>
                    <a:pt x="7574" y="7411"/>
                    <a:pt x="8836" y="5392"/>
                  </a:cubicBezTo>
                  <a:cubicBezTo>
                    <a:pt x="10099" y="3373"/>
                    <a:pt x="10940" y="2434"/>
                    <a:pt x="11922" y="1682"/>
                  </a:cubicBezTo>
                  <a:cubicBezTo>
                    <a:pt x="12904" y="931"/>
                    <a:pt x="14026" y="368"/>
                    <a:pt x="15288" y="133"/>
                  </a:cubicBezTo>
                  <a:cubicBezTo>
                    <a:pt x="16551" y="-102"/>
                    <a:pt x="17953" y="-8"/>
                    <a:pt x="19075" y="274"/>
                  </a:cubicBezTo>
                  <a:cubicBezTo>
                    <a:pt x="20197" y="555"/>
                    <a:pt x="21039" y="1025"/>
                    <a:pt x="21319" y="1776"/>
                  </a:cubicBezTo>
                  <a:cubicBezTo>
                    <a:pt x="21600" y="2528"/>
                    <a:pt x="21319" y="3561"/>
                    <a:pt x="20197" y="4453"/>
                  </a:cubicBezTo>
                  <a:cubicBezTo>
                    <a:pt x="19075" y="5345"/>
                    <a:pt x="17112" y="6096"/>
                    <a:pt x="15429" y="6613"/>
                  </a:cubicBezTo>
                  <a:cubicBezTo>
                    <a:pt x="13745" y="7129"/>
                    <a:pt x="12343" y="7411"/>
                    <a:pt x="12343" y="7740"/>
                  </a:cubicBezTo>
                  <a:cubicBezTo>
                    <a:pt x="12343" y="8068"/>
                    <a:pt x="13745" y="8444"/>
                    <a:pt x="14868" y="8914"/>
                  </a:cubicBezTo>
                  <a:cubicBezTo>
                    <a:pt x="15990" y="9383"/>
                    <a:pt x="16831" y="9947"/>
                    <a:pt x="17392" y="10557"/>
                  </a:cubicBezTo>
                  <a:cubicBezTo>
                    <a:pt x="17953" y="11168"/>
                    <a:pt x="18234" y="11825"/>
                    <a:pt x="16691" y="12201"/>
                  </a:cubicBezTo>
                  <a:cubicBezTo>
                    <a:pt x="15148" y="12576"/>
                    <a:pt x="11782" y="12670"/>
                    <a:pt x="8416" y="127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4" name="Line"/>
            <p:cNvSpPr/>
            <p:nvPr/>
          </p:nvSpPr>
          <p:spPr>
            <a:xfrm>
              <a:off x="5880100" y="6157912"/>
              <a:ext cx="2540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5" name="Line"/>
            <p:cNvSpPr/>
            <p:nvPr/>
          </p:nvSpPr>
          <p:spPr>
            <a:xfrm>
              <a:off x="5715000" y="5814505"/>
              <a:ext cx="133350" cy="894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8" fill="norm" stroke="1" extrusionOk="0">
                  <a:moveTo>
                    <a:pt x="0" y="18204"/>
                  </a:moveTo>
                  <a:cubicBezTo>
                    <a:pt x="1714" y="13683"/>
                    <a:pt x="3429" y="9162"/>
                    <a:pt x="4800" y="5897"/>
                  </a:cubicBezTo>
                  <a:cubicBezTo>
                    <a:pt x="6171" y="2632"/>
                    <a:pt x="7200" y="623"/>
                    <a:pt x="9257" y="120"/>
                  </a:cubicBezTo>
                  <a:cubicBezTo>
                    <a:pt x="11314" y="-382"/>
                    <a:pt x="14400" y="623"/>
                    <a:pt x="16629" y="4390"/>
                  </a:cubicBezTo>
                  <a:cubicBezTo>
                    <a:pt x="18857" y="8158"/>
                    <a:pt x="20229" y="14688"/>
                    <a:pt x="21600" y="212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6" name="Line"/>
            <p:cNvSpPr/>
            <p:nvPr/>
          </p:nvSpPr>
          <p:spPr>
            <a:xfrm>
              <a:off x="6038850" y="6024562"/>
              <a:ext cx="165100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369" y="5580"/>
                    <a:pt x="12738" y="11160"/>
                    <a:pt x="16338" y="14760"/>
                  </a:cubicBezTo>
                  <a:cubicBezTo>
                    <a:pt x="19938" y="18360"/>
                    <a:pt x="20769" y="199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7" name="Line"/>
            <p:cNvSpPr/>
            <p:nvPr/>
          </p:nvSpPr>
          <p:spPr>
            <a:xfrm>
              <a:off x="6051550" y="6005512"/>
              <a:ext cx="165100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215" y="320"/>
                    <a:pt x="18831" y="640"/>
                    <a:pt x="17031" y="2480"/>
                  </a:cubicBezTo>
                  <a:cubicBezTo>
                    <a:pt x="15231" y="4320"/>
                    <a:pt x="13015" y="7680"/>
                    <a:pt x="10108" y="11120"/>
                  </a:cubicBezTo>
                  <a:cubicBezTo>
                    <a:pt x="7200" y="14560"/>
                    <a:pt x="3600" y="180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8" name="Line"/>
            <p:cNvSpPr/>
            <p:nvPr/>
          </p:nvSpPr>
          <p:spPr>
            <a:xfrm>
              <a:off x="6280150" y="6208712"/>
              <a:ext cx="1" cy="1016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9" name="Line"/>
            <p:cNvSpPr/>
            <p:nvPr/>
          </p:nvSpPr>
          <p:spPr>
            <a:xfrm>
              <a:off x="6286500" y="6100762"/>
              <a:ext cx="317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0" name="Line"/>
            <p:cNvSpPr/>
            <p:nvPr/>
          </p:nvSpPr>
          <p:spPr>
            <a:xfrm>
              <a:off x="6375400" y="5967412"/>
              <a:ext cx="83085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9" h="21600" fill="norm" stroke="1" extrusionOk="0">
                  <a:moveTo>
                    <a:pt x="0" y="0"/>
                  </a:moveTo>
                  <a:cubicBezTo>
                    <a:pt x="3161" y="113"/>
                    <a:pt x="6322" y="225"/>
                    <a:pt x="10273" y="1631"/>
                  </a:cubicBezTo>
                  <a:cubicBezTo>
                    <a:pt x="14224" y="3038"/>
                    <a:pt x="18966" y="5738"/>
                    <a:pt x="20283" y="8494"/>
                  </a:cubicBezTo>
                  <a:cubicBezTo>
                    <a:pt x="21600" y="11250"/>
                    <a:pt x="19493" y="14063"/>
                    <a:pt x="16068" y="16256"/>
                  </a:cubicBezTo>
                  <a:cubicBezTo>
                    <a:pt x="12644" y="18450"/>
                    <a:pt x="7902" y="20025"/>
                    <a:pt x="316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1" name="Line"/>
            <p:cNvSpPr/>
            <p:nvPr/>
          </p:nvSpPr>
          <p:spPr>
            <a:xfrm>
              <a:off x="6508750" y="5922962"/>
              <a:ext cx="119624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6" h="21600" fill="norm" stroke="1" extrusionOk="0">
                  <a:moveTo>
                    <a:pt x="0" y="0"/>
                  </a:moveTo>
                  <a:cubicBezTo>
                    <a:pt x="3789" y="626"/>
                    <a:pt x="7579" y="1252"/>
                    <a:pt x="11937" y="3026"/>
                  </a:cubicBezTo>
                  <a:cubicBezTo>
                    <a:pt x="16295" y="4800"/>
                    <a:pt x="21221" y="7722"/>
                    <a:pt x="21411" y="11009"/>
                  </a:cubicBezTo>
                  <a:cubicBezTo>
                    <a:pt x="21600" y="14296"/>
                    <a:pt x="17053" y="17948"/>
                    <a:pt x="1250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2" name="Line"/>
            <p:cNvSpPr/>
            <p:nvPr/>
          </p:nvSpPr>
          <p:spPr>
            <a:xfrm>
              <a:off x="844550" y="7049805"/>
              <a:ext cx="298450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5209" y="11375"/>
                    <a:pt x="10417" y="2735"/>
                    <a:pt x="14017" y="575"/>
                  </a:cubicBezTo>
                  <a:cubicBezTo>
                    <a:pt x="17617" y="-1585"/>
                    <a:pt x="19609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3" name="Line"/>
            <p:cNvSpPr/>
            <p:nvPr/>
          </p:nvSpPr>
          <p:spPr>
            <a:xfrm>
              <a:off x="885367" y="7091362"/>
              <a:ext cx="276684" cy="624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0" h="21256" fill="norm" stroke="1" extrusionOk="0">
                  <a:moveTo>
                    <a:pt x="3226" y="17280"/>
                  </a:moveTo>
                  <a:cubicBezTo>
                    <a:pt x="1754" y="18720"/>
                    <a:pt x="281" y="20160"/>
                    <a:pt x="35" y="20880"/>
                  </a:cubicBezTo>
                  <a:cubicBezTo>
                    <a:pt x="-210" y="21600"/>
                    <a:pt x="772" y="21600"/>
                    <a:pt x="4535" y="18000"/>
                  </a:cubicBezTo>
                  <a:cubicBezTo>
                    <a:pt x="8299" y="14400"/>
                    <a:pt x="14845" y="7200"/>
                    <a:pt x="2139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4" name="Line"/>
            <p:cNvSpPr/>
            <p:nvPr/>
          </p:nvSpPr>
          <p:spPr>
            <a:xfrm>
              <a:off x="1175977" y="6948669"/>
              <a:ext cx="185668" cy="2188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1" h="21478" fill="norm" stroke="1" extrusionOk="0">
                  <a:moveTo>
                    <a:pt x="4847" y="293"/>
                  </a:moveTo>
                  <a:cubicBezTo>
                    <a:pt x="2711" y="86"/>
                    <a:pt x="574" y="-122"/>
                    <a:pt x="100" y="86"/>
                  </a:cubicBezTo>
                  <a:cubicBezTo>
                    <a:pt x="-375" y="293"/>
                    <a:pt x="812" y="916"/>
                    <a:pt x="4372" y="2786"/>
                  </a:cubicBezTo>
                  <a:cubicBezTo>
                    <a:pt x="7933" y="4655"/>
                    <a:pt x="13867" y="7770"/>
                    <a:pt x="17190" y="9743"/>
                  </a:cubicBezTo>
                  <a:cubicBezTo>
                    <a:pt x="20513" y="11716"/>
                    <a:pt x="21225" y="12547"/>
                    <a:pt x="20632" y="14313"/>
                  </a:cubicBezTo>
                  <a:cubicBezTo>
                    <a:pt x="20038" y="16078"/>
                    <a:pt x="18139" y="18778"/>
                    <a:pt x="16240" y="214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5" name="Line"/>
            <p:cNvSpPr/>
            <p:nvPr/>
          </p:nvSpPr>
          <p:spPr>
            <a:xfrm>
              <a:off x="1857648" y="6943775"/>
              <a:ext cx="192992" cy="233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96" h="20702" fill="norm" stroke="1" extrusionOk="0">
                  <a:moveTo>
                    <a:pt x="12204" y="4081"/>
                  </a:moveTo>
                  <a:cubicBezTo>
                    <a:pt x="11984" y="2954"/>
                    <a:pt x="11763" y="1827"/>
                    <a:pt x="11102" y="982"/>
                  </a:cubicBezTo>
                  <a:cubicBezTo>
                    <a:pt x="10441" y="136"/>
                    <a:pt x="9339" y="-427"/>
                    <a:pt x="7576" y="418"/>
                  </a:cubicBezTo>
                  <a:cubicBezTo>
                    <a:pt x="5812" y="1263"/>
                    <a:pt x="3388" y="3517"/>
                    <a:pt x="1845" y="6523"/>
                  </a:cubicBezTo>
                  <a:cubicBezTo>
                    <a:pt x="302" y="9528"/>
                    <a:pt x="-359" y="13284"/>
                    <a:pt x="192" y="16196"/>
                  </a:cubicBezTo>
                  <a:cubicBezTo>
                    <a:pt x="743" y="19107"/>
                    <a:pt x="2506" y="21173"/>
                    <a:pt x="6474" y="20610"/>
                  </a:cubicBezTo>
                  <a:cubicBezTo>
                    <a:pt x="10441" y="20046"/>
                    <a:pt x="16612" y="16853"/>
                    <a:pt x="18927" y="13566"/>
                  </a:cubicBezTo>
                  <a:cubicBezTo>
                    <a:pt x="21241" y="10279"/>
                    <a:pt x="19698" y="6898"/>
                    <a:pt x="17935" y="4738"/>
                  </a:cubicBezTo>
                  <a:cubicBezTo>
                    <a:pt x="16172" y="2578"/>
                    <a:pt x="14188" y="1639"/>
                    <a:pt x="12204" y="7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6" name="Line"/>
            <p:cNvSpPr/>
            <p:nvPr/>
          </p:nvSpPr>
          <p:spPr>
            <a:xfrm>
              <a:off x="2292350" y="7008812"/>
              <a:ext cx="1016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7" name="Line"/>
            <p:cNvSpPr/>
            <p:nvPr/>
          </p:nvSpPr>
          <p:spPr>
            <a:xfrm>
              <a:off x="2260600" y="7123112"/>
              <a:ext cx="1905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8" name="Line"/>
            <p:cNvSpPr/>
            <p:nvPr/>
          </p:nvSpPr>
          <p:spPr>
            <a:xfrm>
              <a:off x="2864847" y="6850062"/>
              <a:ext cx="246654" cy="2447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3" h="21529" fill="norm" stroke="1" extrusionOk="0">
                  <a:moveTo>
                    <a:pt x="21513" y="0"/>
                  </a:moveTo>
                  <a:cubicBezTo>
                    <a:pt x="18005" y="1117"/>
                    <a:pt x="14498" y="2234"/>
                    <a:pt x="11821" y="3259"/>
                  </a:cubicBezTo>
                  <a:cubicBezTo>
                    <a:pt x="9144" y="4283"/>
                    <a:pt x="7298" y="5214"/>
                    <a:pt x="6098" y="6052"/>
                  </a:cubicBezTo>
                  <a:cubicBezTo>
                    <a:pt x="4898" y="6890"/>
                    <a:pt x="4344" y="7634"/>
                    <a:pt x="4528" y="8193"/>
                  </a:cubicBezTo>
                  <a:cubicBezTo>
                    <a:pt x="4713" y="8752"/>
                    <a:pt x="5636" y="9124"/>
                    <a:pt x="7205" y="9403"/>
                  </a:cubicBezTo>
                  <a:cubicBezTo>
                    <a:pt x="8775" y="9683"/>
                    <a:pt x="10990" y="9869"/>
                    <a:pt x="12651" y="10148"/>
                  </a:cubicBezTo>
                  <a:cubicBezTo>
                    <a:pt x="14313" y="10428"/>
                    <a:pt x="15421" y="10800"/>
                    <a:pt x="15513" y="11359"/>
                  </a:cubicBezTo>
                  <a:cubicBezTo>
                    <a:pt x="15605" y="11917"/>
                    <a:pt x="14682" y="12662"/>
                    <a:pt x="12375" y="13779"/>
                  </a:cubicBezTo>
                  <a:cubicBezTo>
                    <a:pt x="10067" y="14897"/>
                    <a:pt x="6375" y="16386"/>
                    <a:pt x="3882" y="17690"/>
                  </a:cubicBezTo>
                  <a:cubicBezTo>
                    <a:pt x="1390" y="18993"/>
                    <a:pt x="98" y="20110"/>
                    <a:pt x="5" y="20762"/>
                  </a:cubicBezTo>
                  <a:cubicBezTo>
                    <a:pt x="-87" y="21414"/>
                    <a:pt x="1021" y="21600"/>
                    <a:pt x="4251" y="21507"/>
                  </a:cubicBezTo>
                  <a:cubicBezTo>
                    <a:pt x="7482" y="21414"/>
                    <a:pt x="12836" y="21041"/>
                    <a:pt x="18190" y="206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9" name="Line"/>
            <p:cNvSpPr/>
            <p:nvPr/>
          </p:nvSpPr>
          <p:spPr>
            <a:xfrm>
              <a:off x="3238500" y="6850062"/>
              <a:ext cx="158750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32" y="2829"/>
                    <a:pt x="8064" y="5657"/>
                    <a:pt x="11664" y="9257"/>
                  </a:cubicBezTo>
                  <a:cubicBezTo>
                    <a:pt x="15264" y="12857"/>
                    <a:pt x="18432" y="1722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0" name="Line"/>
            <p:cNvSpPr/>
            <p:nvPr/>
          </p:nvSpPr>
          <p:spPr>
            <a:xfrm>
              <a:off x="3365500" y="6843712"/>
              <a:ext cx="85580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3" h="21600" fill="norm" stroke="1" extrusionOk="0">
                  <a:moveTo>
                    <a:pt x="18514" y="0"/>
                  </a:moveTo>
                  <a:cubicBezTo>
                    <a:pt x="20057" y="783"/>
                    <a:pt x="21600" y="1565"/>
                    <a:pt x="20314" y="3443"/>
                  </a:cubicBezTo>
                  <a:cubicBezTo>
                    <a:pt x="19029" y="5322"/>
                    <a:pt x="14914" y="8296"/>
                    <a:pt x="11057" y="11504"/>
                  </a:cubicBezTo>
                  <a:cubicBezTo>
                    <a:pt x="7200" y="14713"/>
                    <a:pt x="3600" y="181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1" name="Line"/>
            <p:cNvSpPr/>
            <p:nvPr/>
          </p:nvSpPr>
          <p:spPr>
            <a:xfrm>
              <a:off x="3479800" y="7123112"/>
              <a:ext cx="1905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2" name="Line"/>
            <p:cNvSpPr/>
            <p:nvPr/>
          </p:nvSpPr>
          <p:spPr>
            <a:xfrm>
              <a:off x="3511550" y="6949216"/>
              <a:ext cx="43539" cy="694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7" h="20237" fill="norm" stroke="1" extrusionOk="0">
                  <a:moveTo>
                    <a:pt x="18514" y="4416"/>
                  </a:moveTo>
                  <a:cubicBezTo>
                    <a:pt x="15429" y="1948"/>
                    <a:pt x="12343" y="-521"/>
                    <a:pt x="10286" y="96"/>
                  </a:cubicBezTo>
                  <a:cubicBezTo>
                    <a:pt x="8229" y="713"/>
                    <a:pt x="7200" y="4416"/>
                    <a:pt x="7200" y="7810"/>
                  </a:cubicBezTo>
                  <a:cubicBezTo>
                    <a:pt x="7200" y="11205"/>
                    <a:pt x="8229" y="14290"/>
                    <a:pt x="10800" y="16759"/>
                  </a:cubicBezTo>
                  <a:cubicBezTo>
                    <a:pt x="13371" y="19228"/>
                    <a:pt x="17486" y="21079"/>
                    <a:pt x="19543" y="19845"/>
                  </a:cubicBezTo>
                  <a:cubicBezTo>
                    <a:pt x="21600" y="18610"/>
                    <a:pt x="21600" y="14290"/>
                    <a:pt x="20057" y="10896"/>
                  </a:cubicBezTo>
                  <a:cubicBezTo>
                    <a:pt x="18514" y="7502"/>
                    <a:pt x="15429" y="5033"/>
                    <a:pt x="11829" y="3799"/>
                  </a:cubicBezTo>
                  <a:cubicBezTo>
                    <a:pt x="8229" y="2565"/>
                    <a:pt x="4114" y="2565"/>
                    <a:pt x="0" y="25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3" name="Line"/>
            <p:cNvSpPr/>
            <p:nvPr/>
          </p:nvSpPr>
          <p:spPr>
            <a:xfrm>
              <a:off x="3898900" y="7065962"/>
              <a:ext cx="2222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97" y="15600"/>
                    <a:pt x="6994" y="9600"/>
                    <a:pt x="10594" y="6000"/>
                  </a:cubicBezTo>
                  <a:cubicBezTo>
                    <a:pt x="14194" y="2400"/>
                    <a:pt x="17897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4" name="Line"/>
            <p:cNvSpPr/>
            <p:nvPr/>
          </p:nvSpPr>
          <p:spPr>
            <a:xfrm>
              <a:off x="4358993" y="6923391"/>
              <a:ext cx="151313" cy="229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2" h="21106" fill="norm" stroke="1" extrusionOk="0">
                  <a:moveTo>
                    <a:pt x="483" y="6102"/>
                  </a:moveTo>
                  <a:cubicBezTo>
                    <a:pt x="187" y="9994"/>
                    <a:pt x="-109" y="13885"/>
                    <a:pt x="39" y="16610"/>
                  </a:cubicBezTo>
                  <a:cubicBezTo>
                    <a:pt x="187" y="19334"/>
                    <a:pt x="779" y="20891"/>
                    <a:pt x="1075" y="21085"/>
                  </a:cubicBezTo>
                  <a:cubicBezTo>
                    <a:pt x="1370" y="21280"/>
                    <a:pt x="1370" y="20112"/>
                    <a:pt x="1666" y="17194"/>
                  </a:cubicBezTo>
                  <a:cubicBezTo>
                    <a:pt x="1962" y="14275"/>
                    <a:pt x="2554" y="9604"/>
                    <a:pt x="3738" y="6394"/>
                  </a:cubicBezTo>
                  <a:cubicBezTo>
                    <a:pt x="4921" y="3183"/>
                    <a:pt x="6696" y="1431"/>
                    <a:pt x="8324" y="556"/>
                  </a:cubicBezTo>
                  <a:cubicBezTo>
                    <a:pt x="9951" y="-320"/>
                    <a:pt x="11431" y="-320"/>
                    <a:pt x="13650" y="1723"/>
                  </a:cubicBezTo>
                  <a:cubicBezTo>
                    <a:pt x="15869" y="3766"/>
                    <a:pt x="18828" y="7853"/>
                    <a:pt x="20159" y="10480"/>
                  </a:cubicBezTo>
                  <a:cubicBezTo>
                    <a:pt x="21491" y="13107"/>
                    <a:pt x="21195" y="14275"/>
                    <a:pt x="20899" y="154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5" name="Line"/>
            <p:cNvSpPr/>
            <p:nvPr/>
          </p:nvSpPr>
          <p:spPr>
            <a:xfrm>
              <a:off x="4629150" y="7059612"/>
              <a:ext cx="127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6" name="Line"/>
            <p:cNvSpPr/>
            <p:nvPr/>
          </p:nvSpPr>
          <p:spPr>
            <a:xfrm>
              <a:off x="4718050" y="6769466"/>
              <a:ext cx="160073" cy="4933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4" h="21515" fill="norm" stroke="1" extrusionOk="0">
                  <a:moveTo>
                    <a:pt x="0" y="21515"/>
                  </a:moveTo>
                  <a:cubicBezTo>
                    <a:pt x="561" y="19300"/>
                    <a:pt x="1122" y="17084"/>
                    <a:pt x="1543" y="14315"/>
                  </a:cubicBezTo>
                  <a:cubicBezTo>
                    <a:pt x="1964" y="11546"/>
                    <a:pt x="2244" y="8223"/>
                    <a:pt x="2945" y="5961"/>
                  </a:cubicBezTo>
                  <a:cubicBezTo>
                    <a:pt x="3647" y="3700"/>
                    <a:pt x="4769" y="2500"/>
                    <a:pt x="5610" y="1669"/>
                  </a:cubicBezTo>
                  <a:cubicBezTo>
                    <a:pt x="6452" y="838"/>
                    <a:pt x="7013" y="377"/>
                    <a:pt x="7995" y="146"/>
                  </a:cubicBezTo>
                  <a:cubicBezTo>
                    <a:pt x="8977" y="-85"/>
                    <a:pt x="10379" y="-85"/>
                    <a:pt x="11922" y="469"/>
                  </a:cubicBezTo>
                  <a:cubicBezTo>
                    <a:pt x="13465" y="1023"/>
                    <a:pt x="15148" y="2130"/>
                    <a:pt x="15990" y="3146"/>
                  </a:cubicBezTo>
                  <a:cubicBezTo>
                    <a:pt x="16831" y="4161"/>
                    <a:pt x="16831" y="5084"/>
                    <a:pt x="16831" y="5777"/>
                  </a:cubicBezTo>
                  <a:cubicBezTo>
                    <a:pt x="16831" y="6469"/>
                    <a:pt x="16831" y="6930"/>
                    <a:pt x="16130" y="7300"/>
                  </a:cubicBezTo>
                  <a:cubicBezTo>
                    <a:pt x="15429" y="7669"/>
                    <a:pt x="14026" y="7946"/>
                    <a:pt x="14166" y="8084"/>
                  </a:cubicBezTo>
                  <a:cubicBezTo>
                    <a:pt x="14306" y="8223"/>
                    <a:pt x="15990" y="8223"/>
                    <a:pt x="17392" y="8361"/>
                  </a:cubicBezTo>
                  <a:cubicBezTo>
                    <a:pt x="18795" y="8500"/>
                    <a:pt x="19917" y="8777"/>
                    <a:pt x="20618" y="9377"/>
                  </a:cubicBezTo>
                  <a:cubicBezTo>
                    <a:pt x="21319" y="9977"/>
                    <a:pt x="21600" y="10900"/>
                    <a:pt x="20338" y="11546"/>
                  </a:cubicBezTo>
                  <a:cubicBezTo>
                    <a:pt x="19075" y="12192"/>
                    <a:pt x="16270" y="12561"/>
                    <a:pt x="13465" y="129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7" name="Line"/>
            <p:cNvSpPr/>
            <p:nvPr/>
          </p:nvSpPr>
          <p:spPr>
            <a:xfrm>
              <a:off x="4933405" y="6983412"/>
              <a:ext cx="56560" cy="854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03" h="21271" fill="norm" stroke="1" extrusionOk="0">
                  <a:moveTo>
                    <a:pt x="13599" y="4741"/>
                  </a:moveTo>
                  <a:cubicBezTo>
                    <a:pt x="9875" y="6322"/>
                    <a:pt x="6150" y="7902"/>
                    <a:pt x="3544" y="10010"/>
                  </a:cubicBezTo>
                  <a:cubicBezTo>
                    <a:pt x="937" y="12117"/>
                    <a:pt x="-553" y="14751"/>
                    <a:pt x="192" y="16859"/>
                  </a:cubicBezTo>
                  <a:cubicBezTo>
                    <a:pt x="937" y="18966"/>
                    <a:pt x="3916" y="20546"/>
                    <a:pt x="7268" y="21073"/>
                  </a:cubicBezTo>
                  <a:cubicBezTo>
                    <a:pt x="10619" y="21600"/>
                    <a:pt x="14344" y="21073"/>
                    <a:pt x="16950" y="19493"/>
                  </a:cubicBezTo>
                  <a:cubicBezTo>
                    <a:pt x="19557" y="17912"/>
                    <a:pt x="21047" y="15278"/>
                    <a:pt x="18813" y="11854"/>
                  </a:cubicBezTo>
                  <a:cubicBezTo>
                    <a:pt x="16578" y="8429"/>
                    <a:pt x="10619" y="4215"/>
                    <a:pt x="466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8" name="Line"/>
            <p:cNvSpPr/>
            <p:nvPr/>
          </p:nvSpPr>
          <p:spPr>
            <a:xfrm>
              <a:off x="4730750" y="6626681"/>
              <a:ext cx="107950" cy="1217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7" fill="norm" stroke="1" extrusionOk="0">
                  <a:moveTo>
                    <a:pt x="0" y="21427"/>
                  </a:moveTo>
                  <a:cubicBezTo>
                    <a:pt x="1694" y="15841"/>
                    <a:pt x="3388" y="10255"/>
                    <a:pt x="5294" y="6344"/>
                  </a:cubicBezTo>
                  <a:cubicBezTo>
                    <a:pt x="7200" y="2434"/>
                    <a:pt x="9318" y="199"/>
                    <a:pt x="11224" y="13"/>
                  </a:cubicBezTo>
                  <a:cubicBezTo>
                    <a:pt x="13129" y="-173"/>
                    <a:pt x="14824" y="1689"/>
                    <a:pt x="16518" y="4668"/>
                  </a:cubicBezTo>
                  <a:cubicBezTo>
                    <a:pt x="18212" y="7648"/>
                    <a:pt x="19906" y="11744"/>
                    <a:pt x="21600" y="158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9" name="Line"/>
            <p:cNvSpPr/>
            <p:nvPr/>
          </p:nvSpPr>
          <p:spPr>
            <a:xfrm>
              <a:off x="5257799" y="7015162"/>
              <a:ext cx="1905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0" name="Line"/>
            <p:cNvSpPr/>
            <p:nvPr/>
          </p:nvSpPr>
          <p:spPr>
            <a:xfrm>
              <a:off x="5683249" y="6766381"/>
              <a:ext cx="143587" cy="4011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6" h="21547" fill="norm" stroke="1" extrusionOk="0">
                  <a:moveTo>
                    <a:pt x="0" y="21547"/>
                  </a:moveTo>
                  <a:cubicBezTo>
                    <a:pt x="626" y="20410"/>
                    <a:pt x="1252" y="19273"/>
                    <a:pt x="1878" y="17454"/>
                  </a:cubicBezTo>
                  <a:cubicBezTo>
                    <a:pt x="2504" y="15635"/>
                    <a:pt x="3130" y="13134"/>
                    <a:pt x="4539" y="10349"/>
                  </a:cubicBezTo>
                  <a:cubicBezTo>
                    <a:pt x="5948" y="7564"/>
                    <a:pt x="8139" y="4494"/>
                    <a:pt x="9548" y="2619"/>
                  </a:cubicBezTo>
                  <a:cubicBezTo>
                    <a:pt x="10957" y="743"/>
                    <a:pt x="11583" y="61"/>
                    <a:pt x="12522" y="4"/>
                  </a:cubicBezTo>
                  <a:cubicBezTo>
                    <a:pt x="13461" y="-53"/>
                    <a:pt x="14713" y="515"/>
                    <a:pt x="15652" y="1539"/>
                  </a:cubicBezTo>
                  <a:cubicBezTo>
                    <a:pt x="16591" y="2562"/>
                    <a:pt x="17217" y="4040"/>
                    <a:pt x="17530" y="5063"/>
                  </a:cubicBezTo>
                  <a:cubicBezTo>
                    <a:pt x="17843" y="6086"/>
                    <a:pt x="17843" y="6654"/>
                    <a:pt x="17374" y="7166"/>
                  </a:cubicBezTo>
                  <a:cubicBezTo>
                    <a:pt x="16904" y="7678"/>
                    <a:pt x="15965" y="8132"/>
                    <a:pt x="16591" y="8701"/>
                  </a:cubicBezTo>
                  <a:cubicBezTo>
                    <a:pt x="17217" y="9269"/>
                    <a:pt x="19409" y="9951"/>
                    <a:pt x="20504" y="10576"/>
                  </a:cubicBezTo>
                  <a:cubicBezTo>
                    <a:pt x="21600" y="11202"/>
                    <a:pt x="21600" y="11770"/>
                    <a:pt x="19565" y="12339"/>
                  </a:cubicBezTo>
                  <a:cubicBezTo>
                    <a:pt x="17530" y="12907"/>
                    <a:pt x="13461" y="13475"/>
                    <a:pt x="9391" y="140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1" name="Line"/>
            <p:cNvSpPr/>
            <p:nvPr/>
          </p:nvSpPr>
          <p:spPr>
            <a:xfrm>
              <a:off x="5880100" y="6977062"/>
              <a:ext cx="1905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2" name="Line"/>
            <p:cNvSpPr/>
            <p:nvPr/>
          </p:nvSpPr>
          <p:spPr>
            <a:xfrm>
              <a:off x="5734050" y="6608609"/>
              <a:ext cx="114300" cy="1081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14" fill="norm" stroke="1" extrusionOk="0">
                  <a:moveTo>
                    <a:pt x="0" y="20814"/>
                  </a:moveTo>
                  <a:cubicBezTo>
                    <a:pt x="1600" y="16331"/>
                    <a:pt x="3200" y="11848"/>
                    <a:pt x="4800" y="8384"/>
                  </a:cubicBezTo>
                  <a:cubicBezTo>
                    <a:pt x="6400" y="4920"/>
                    <a:pt x="8000" y="2474"/>
                    <a:pt x="9800" y="1048"/>
                  </a:cubicBezTo>
                  <a:cubicBezTo>
                    <a:pt x="11600" y="-378"/>
                    <a:pt x="13600" y="-786"/>
                    <a:pt x="15600" y="2678"/>
                  </a:cubicBezTo>
                  <a:cubicBezTo>
                    <a:pt x="17600" y="6142"/>
                    <a:pt x="19600" y="13478"/>
                    <a:pt x="21600" y="208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3" name="Line"/>
            <p:cNvSpPr/>
            <p:nvPr/>
          </p:nvSpPr>
          <p:spPr>
            <a:xfrm>
              <a:off x="6045634" y="6797266"/>
              <a:ext cx="259917" cy="2348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0" h="21396" fill="norm" stroke="1" extrusionOk="0">
                  <a:moveTo>
                    <a:pt x="21390" y="182"/>
                  </a:moveTo>
                  <a:cubicBezTo>
                    <a:pt x="20519" y="-11"/>
                    <a:pt x="19648" y="-204"/>
                    <a:pt x="17732" y="471"/>
                  </a:cubicBezTo>
                  <a:cubicBezTo>
                    <a:pt x="15816" y="1146"/>
                    <a:pt x="12855" y="2689"/>
                    <a:pt x="10677" y="3653"/>
                  </a:cubicBezTo>
                  <a:cubicBezTo>
                    <a:pt x="8500" y="4617"/>
                    <a:pt x="7106" y="5003"/>
                    <a:pt x="5974" y="5389"/>
                  </a:cubicBezTo>
                  <a:cubicBezTo>
                    <a:pt x="4842" y="5775"/>
                    <a:pt x="3971" y="6160"/>
                    <a:pt x="3971" y="6642"/>
                  </a:cubicBezTo>
                  <a:cubicBezTo>
                    <a:pt x="3971" y="7125"/>
                    <a:pt x="4842" y="7703"/>
                    <a:pt x="6322" y="8089"/>
                  </a:cubicBezTo>
                  <a:cubicBezTo>
                    <a:pt x="7803" y="8475"/>
                    <a:pt x="9893" y="8667"/>
                    <a:pt x="11374" y="9053"/>
                  </a:cubicBezTo>
                  <a:cubicBezTo>
                    <a:pt x="12855" y="9439"/>
                    <a:pt x="13725" y="10017"/>
                    <a:pt x="13813" y="10596"/>
                  </a:cubicBezTo>
                  <a:cubicBezTo>
                    <a:pt x="13900" y="11175"/>
                    <a:pt x="13203" y="11753"/>
                    <a:pt x="11287" y="12717"/>
                  </a:cubicBezTo>
                  <a:cubicBezTo>
                    <a:pt x="9371" y="13682"/>
                    <a:pt x="6235" y="15032"/>
                    <a:pt x="4232" y="15996"/>
                  </a:cubicBezTo>
                  <a:cubicBezTo>
                    <a:pt x="2229" y="16960"/>
                    <a:pt x="1358" y="17539"/>
                    <a:pt x="748" y="18310"/>
                  </a:cubicBezTo>
                  <a:cubicBezTo>
                    <a:pt x="138" y="19082"/>
                    <a:pt x="-210" y="20046"/>
                    <a:pt x="138" y="20625"/>
                  </a:cubicBezTo>
                  <a:cubicBezTo>
                    <a:pt x="487" y="21203"/>
                    <a:pt x="1532" y="21396"/>
                    <a:pt x="4058" y="21396"/>
                  </a:cubicBezTo>
                  <a:cubicBezTo>
                    <a:pt x="6584" y="21396"/>
                    <a:pt x="10590" y="21203"/>
                    <a:pt x="14596" y="210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4" name="Line"/>
            <p:cNvSpPr/>
            <p:nvPr/>
          </p:nvSpPr>
          <p:spPr>
            <a:xfrm>
              <a:off x="6369050" y="6811962"/>
              <a:ext cx="215900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965" y="1200"/>
                    <a:pt x="5929" y="2400"/>
                    <a:pt x="9529" y="6000"/>
                  </a:cubicBezTo>
                  <a:cubicBezTo>
                    <a:pt x="13129" y="9600"/>
                    <a:pt x="17365" y="15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5" name="Line"/>
            <p:cNvSpPr/>
            <p:nvPr/>
          </p:nvSpPr>
          <p:spPr>
            <a:xfrm>
              <a:off x="6457950" y="6773862"/>
              <a:ext cx="158750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3812"/>
                    <a:pt x="12960" y="7624"/>
                    <a:pt x="9360" y="11224"/>
                  </a:cubicBezTo>
                  <a:cubicBezTo>
                    <a:pt x="5760" y="14824"/>
                    <a:pt x="2880" y="1821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6" name="Line"/>
            <p:cNvSpPr/>
            <p:nvPr/>
          </p:nvSpPr>
          <p:spPr>
            <a:xfrm>
              <a:off x="6610350" y="7053262"/>
              <a:ext cx="635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7" name="Line"/>
            <p:cNvSpPr/>
            <p:nvPr/>
          </p:nvSpPr>
          <p:spPr>
            <a:xfrm>
              <a:off x="6635750" y="6900862"/>
              <a:ext cx="57150" cy="560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0" fill="norm" stroke="1" extrusionOk="0">
                  <a:moveTo>
                    <a:pt x="4800" y="2400"/>
                  </a:moveTo>
                  <a:cubicBezTo>
                    <a:pt x="2400" y="5600"/>
                    <a:pt x="0" y="8800"/>
                    <a:pt x="0" y="12000"/>
                  </a:cubicBezTo>
                  <a:cubicBezTo>
                    <a:pt x="0" y="15200"/>
                    <a:pt x="2400" y="18400"/>
                    <a:pt x="5600" y="20000"/>
                  </a:cubicBezTo>
                  <a:cubicBezTo>
                    <a:pt x="8800" y="21600"/>
                    <a:pt x="12800" y="21600"/>
                    <a:pt x="16000" y="20000"/>
                  </a:cubicBezTo>
                  <a:cubicBezTo>
                    <a:pt x="19200" y="18400"/>
                    <a:pt x="21600" y="15200"/>
                    <a:pt x="21600" y="12000"/>
                  </a:cubicBezTo>
                  <a:cubicBezTo>
                    <a:pt x="21600" y="8800"/>
                    <a:pt x="19200" y="5600"/>
                    <a:pt x="15600" y="3600"/>
                  </a:cubicBezTo>
                  <a:cubicBezTo>
                    <a:pt x="12000" y="1600"/>
                    <a:pt x="7200" y="800"/>
                    <a:pt x="24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8" name="Line"/>
            <p:cNvSpPr/>
            <p:nvPr/>
          </p:nvSpPr>
          <p:spPr>
            <a:xfrm>
              <a:off x="7029450" y="6919349"/>
              <a:ext cx="400050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3886" y="11375"/>
                    <a:pt x="7771" y="2735"/>
                    <a:pt x="11371" y="575"/>
                  </a:cubicBezTo>
                  <a:cubicBezTo>
                    <a:pt x="14971" y="-1585"/>
                    <a:pt x="18286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9" name="Line"/>
            <p:cNvSpPr/>
            <p:nvPr/>
          </p:nvSpPr>
          <p:spPr>
            <a:xfrm>
              <a:off x="7105650" y="6996112"/>
              <a:ext cx="3111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90" y="17280"/>
                    <a:pt x="10580" y="12960"/>
                    <a:pt x="14180" y="9360"/>
                  </a:cubicBezTo>
                  <a:cubicBezTo>
                    <a:pt x="17780" y="5760"/>
                    <a:pt x="19690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0" name="Line"/>
            <p:cNvSpPr/>
            <p:nvPr/>
          </p:nvSpPr>
          <p:spPr>
            <a:xfrm>
              <a:off x="7340599" y="6837362"/>
              <a:ext cx="138110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5" h="21600" fill="norm" stroke="1" extrusionOk="0">
                  <a:moveTo>
                    <a:pt x="0" y="0"/>
                  </a:moveTo>
                  <a:cubicBezTo>
                    <a:pt x="6770" y="4024"/>
                    <a:pt x="13540" y="8047"/>
                    <a:pt x="17248" y="10588"/>
                  </a:cubicBezTo>
                  <a:cubicBezTo>
                    <a:pt x="20955" y="13129"/>
                    <a:pt x="21600" y="14188"/>
                    <a:pt x="20633" y="15776"/>
                  </a:cubicBezTo>
                  <a:cubicBezTo>
                    <a:pt x="19666" y="17365"/>
                    <a:pt x="17087" y="19482"/>
                    <a:pt x="1450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1" name="Line"/>
            <p:cNvSpPr/>
            <p:nvPr/>
          </p:nvSpPr>
          <p:spPr>
            <a:xfrm>
              <a:off x="7965810" y="6867893"/>
              <a:ext cx="132958" cy="4203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0" h="21554" fill="norm" stroke="1" extrusionOk="0">
                  <a:moveTo>
                    <a:pt x="4598" y="21554"/>
                  </a:moveTo>
                  <a:cubicBezTo>
                    <a:pt x="3248" y="19383"/>
                    <a:pt x="1898" y="17212"/>
                    <a:pt x="1054" y="14553"/>
                  </a:cubicBezTo>
                  <a:cubicBezTo>
                    <a:pt x="210" y="11894"/>
                    <a:pt x="-127" y="8746"/>
                    <a:pt x="42" y="6575"/>
                  </a:cubicBezTo>
                  <a:cubicBezTo>
                    <a:pt x="210" y="4404"/>
                    <a:pt x="885" y="3210"/>
                    <a:pt x="1898" y="2396"/>
                  </a:cubicBezTo>
                  <a:cubicBezTo>
                    <a:pt x="2910" y="1582"/>
                    <a:pt x="4260" y="1148"/>
                    <a:pt x="5779" y="768"/>
                  </a:cubicBezTo>
                  <a:cubicBezTo>
                    <a:pt x="7298" y="388"/>
                    <a:pt x="8985" y="63"/>
                    <a:pt x="10673" y="8"/>
                  </a:cubicBezTo>
                  <a:cubicBezTo>
                    <a:pt x="12360" y="-46"/>
                    <a:pt x="14048" y="171"/>
                    <a:pt x="15060" y="551"/>
                  </a:cubicBezTo>
                  <a:cubicBezTo>
                    <a:pt x="16073" y="931"/>
                    <a:pt x="16411" y="1474"/>
                    <a:pt x="15229" y="2559"/>
                  </a:cubicBezTo>
                  <a:cubicBezTo>
                    <a:pt x="14048" y="3644"/>
                    <a:pt x="11348" y="5273"/>
                    <a:pt x="9154" y="6521"/>
                  </a:cubicBezTo>
                  <a:cubicBezTo>
                    <a:pt x="6960" y="7769"/>
                    <a:pt x="5273" y="8637"/>
                    <a:pt x="5948" y="9072"/>
                  </a:cubicBezTo>
                  <a:cubicBezTo>
                    <a:pt x="6623" y="9506"/>
                    <a:pt x="9661" y="9506"/>
                    <a:pt x="12023" y="9560"/>
                  </a:cubicBezTo>
                  <a:cubicBezTo>
                    <a:pt x="14385" y="9614"/>
                    <a:pt x="16073" y="9723"/>
                    <a:pt x="17592" y="9940"/>
                  </a:cubicBezTo>
                  <a:cubicBezTo>
                    <a:pt x="19110" y="10157"/>
                    <a:pt x="20461" y="10483"/>
                    <a:pt x="20967" y="10917"/>
                  </a:cubicBezTo>
                  <a:cubicBezTo>
                    <a:pt x="21473" y="11351"/>
                    <a:pt x="21135" y="11894"/>
                    <a:pt x="20123" y="12274"/>
                  </a:cubicBezTo>
                  <a:cubicBezTo>
                    <a:pt x="19110" y="12653"/>
                    <a:pt x="17423" y="12871"/>
                    <a:pt x="15735" y="12979"/>
                  </a:cubicBezTo>
                  <a:cubicBezTo>
                    <a:pt x="14048" y="13088"/>
                    <a:pt x="12360" y="13088"/>
                    <a:pt x="10673" y="13088"/>
                  </a:cubicBezTo>
                  <a:cubicBezTo>
                    <a:pt x="8985" y="13088"/>
                    <a:pt x="7298" y="13088"/>
                    <a:pt x="7467" y="13196"/>
                  </a:cubicBezTo>
                  <a:cubicBezTo>
                    <a:pt x="7635" y="13305"/>
                    <a:pt x="9661" y="13522"/>
                    <a:pt x="11685" y="137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2" name="Line"/>
            <p:cNvSpPr/>
            <p:nvPr/>
          </p:nvSpPr>
          <p:spPr>
            <a:xfrm>
              <a:off x="8108950" y="7072312"/>
              <a:ext cx="72053" cy="712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8" h="20760" fill="norm" stroke="1" extrusionOk="0">
                  <a:moveTo>
                    <a:pt x="14811" y="11109"/>
                  </a:moveTo>
                  <a:cubicBezTo>
                    <a:pt x="13577" y="14194"/>
                    <a:pt x="12343" y="17280"/>
                    <a:pt x="13269" y="19131"/>
                  </a:cubicBezTo>
                  <a:cubicBezTo>
                    <a:pt x="14194" y="20983"/>
                    <a:pt x="17280" y="21600"/>
                    <a:pt x="19131" y="19131"/>
                  </a:cubicBezTo>
                  <a:cubicBezTo>
                    <a:pt x="20983" y="16663"/>
                    <a:pt x="21600" y="11109"/>
                    <a:pt x="20366" y="7406"/>
                  </a:cubicBezTo>
                  <a:cubicBezTo>
                    <a:pt x="19131" y="3703"/>
                    <a:pt x="16046" y="1851"/>
                    <a:pt x="12343" y="926"/>
                  </a:cubicBezTo>
                  <a:cubicBezTo>
                    <a:pt x="8640" y="0"/>
                    <a:pt x="4320" y="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3" name="Line"/>
            <p:cNvSpPr/>
            <p:nvPr/>
          </p:nvSpPr>
          <p:spPr>
            <a:xfrm>
              <a:off x="7943850" y="6641033"/>
              <a:ext cx="114300" cy="1836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4" fill="norm" stroke="1" extrusionOk="0">
                  <a:moveTo>
                    <a:pt x="0" y="21294"/>
                  </a:moveTo>
                  <a:cubicBezTo>
                    <a:pt x="3200" y="14912"/>
                    <a:pt x="6400" y="8530"/>
                    <a:pt x="8600" y="4726"/>
                  </a:cubicBezTo>
                  <a:cubicBezTo>
                    <a:pt x="10800" y="921"/>
                    <a:pt x="12000" y="-306"/>
                    <a:pt x="13200" y="62"/>
                  </a:cubicBezTo>
                  <a:cubicBezTo>
                    <a:pt x="14400" y="430"/>
                    <a:pt x="15600" y="2394"/>
                    <a:pt x="17000" y="5094"/>
                  </a:cubicBezTo>
                  <a:cubicBezTo>
                    <a:pt x="18400" y="7794"/>
                    <a:pt x="20000" y="11230"/>
                    <a:pt x="21600" y="146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4" name="Line"/>
            <p:cNvSpPr/>
            <p:nvPr/>
          </p:nvSpPr>
          <p:spPr>
            <a:xfrm>
              <a:off x="8324850" y="7027862"/>
              <a:ext cx="1778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5" name="Line"/>
            <p:cNvSpPr/>
            <p:nvPr/>
          </p:nvSpPr>
          <p:spPr>
            <a:xfrm>
              <a:off x="8426450" y="6907212"/>
              <a:ext cx="6350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6811"/>
                    <a:pt x="14400" y="13622"/>
                    <a:pt x="18000" y="17222"/>
                  </a:cubicBezTo>
                  <a:cubicBezTo>
                    <a:pt x="21600" y="20822"/>
                    <a:pt x="21600" y="2121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6" name="Line"/>
            <p:cNvSpPr/>
            <p:nvPr/>
          </p:nvSpPr>
          <p:spPr>
            <a:xfrm>
              <a:off x="8693943" y="6768692"/>
              <a:ext cx="140118" cy="4623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7" h="21545" fill="norm" stroke="1" extrusionOk="0">
                  <a:moveTo>
                    <a:pt x="2740" y="21545"/>
                  </a:moveTo>
                  <a:cubicBezTo>
                    <a:pt x="1787" y="18685"/>
                    <a:pt x="834" y="15824"/>
                    <a:pt x="357" y="12816"/>
                  </a:cubicBezTo>
                  <a:cubicBezTo>
                    <a:pt x="-119" y="9808"/>
                    <a:pt x="-119" y="6652"/>
                    <a:pt x="357" y="4679"/>
                  </a:cubicBezTo>
                  <a:cubicBezTo>
                    <a:pt x="834" y="2707"/>
                    <a:pt x="1787" y="1918"/>
                    <a:pt x="2899" y="1326"/>
                  </a:cubicBezTo>
                  <a:cubicBezTo>
                    <a:pt x="4010" y="734"/>
                    <a:pt x="5281" y="340"/>
                    <a:pt x="6869" y="142"/>
                  </a:cubicBezTo>
                  <a:cubicBezTo>
                    <a:pt x="8457" y="-55"/>
                    <a:pt x="10363" y="-55"/>
                    <a:pt x="11952" y="192"/>
                  </a:cubicBezTo>
                  <a:cubicBezTo>
                    <a:pt x="13540" y="438"/>
                    <a:pt x="14810" y="931"/>
                    <a:pt x="15605" y="1868"/>
                  </a:cubicBezTo>
                  <a:cubicBezTo>
                    <a:pt x="16399" y="2805"/>
                    <a:pt x="16716" y="4186"/>
                    <a:pt x="16399" y="5074"/>
                  </a:cubicBezTo>
                  <a:cubicBezTo>
                    <a:pt x="16081" y="5961"/>
                    <a:pt x="15128" y="6356"/>
                    <a:pt x="13540" y="6800"/>
                  </a:cubicBezTo>
                  <a:cubicBezTo>
                    <a:pt x="11952" y="7244"/>
                    <a:pt x="9728" y="7737"/>
                    <a:pt x="9410" y="7983"/>
                  </a:cubicBezTo>
                  <a:cubicBezTo>
                    <a:pt x="9093" y="8230"/>
                    <a:pt x="10681" y="8230"/>
                    <a:pt x="12905" y="8526"/>
                  </a:cubicBezTo>
                  <a:cubicBezTo>
                    <a:pt x="15128" y="8822"/>
                    <a:pt x="17987" y="9413"/>
                    <a:pt x="19575" y="9956"/>
                  </a:cubicBezTo>
                  <a:cubicBezTo>
                    <a:pt x="21163" y="10498"/>
                    <a:pt x="21481" y="10992"/>
                    <a:pt x="20369" y="11633"/>
                  </a:cubicBezTo>
                  <a:cubicBezTo>
                    <a:pt x="19257" y="12274"/>
                    <a:pt x="16716" y="13063"/>
                    <a:pt x="14652" y="13359"/>
                  </a:cubicBezTo>
                  <a:cubicBezTo>
                    <a:pt x="12587" y="13655"/>
                    <a:pt x="10999" y="13457"/>
                    <a:pt x="9410" y="132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7" name="Line"/>
            <p:cNvSpPr/>
            <p:nvPr/>
          </p:nvSpPr>
          <p:spPr>
            <a:xfrm>
              <a:off x="8915400" y="7008812"/>
              <a:ext cx="2540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8" name="Line"/>
            <p:cNvSpPr/>
            <p:nvPr/>
          </p:nvSpPr>
          <p:spPr>
            <a:xfrm>
              <a:off x="8718550" y="6534278"/>
              <a:ext cx="95250" cy="1697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4" fill="norm" stroke="1" extrusionOk="0">
                  <a:moveTo>
                    <a:pt x="0" y="21384"/>
                  </a:moveTo>
                  <a:cubicBezTo>
                    <a:pt x="480" y="17117"/>
                    <a:pt x="960" y="12851"/>
                    <a:pt x="1920" y="9517"/>
                  </a:cubicBezTo>
                  <a:cubicBezTo>
                    <a:pt x="2880" y="6184"/>
                    <a:pt x="4320" y="3784"/>
                    <a:pt x="6000" y="2184"/>
                  </a:cubicBezTo>
                  <a:cubicBezTo>
                    <a:pt x="7680" y="584"/>
                    <a:pt x="9600" y="-216"/>
                    <a:pt x="11040" y="51"/>
                  </a:cubicBezTo>
                  <a:cubicBezTo>
                    <a:pt x="12480" y="317"/>
                    <a:pt x="13440" y="1651"/>
                    <a:pt x="15120" y="4317"/>
                  </a:cubicBezTo>
                  <a:cubicBezTo>
                    <a:pt x="16800" y="6984"/>
                    <a:pt x="19200" y="10984"/>
                    <a:pt x="21600" y="149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9" name="Line"/>
            <p:cNvSpPr/>
            <p:nvPr/>
          </p:nvSpPr>
          <p:spPr>
            <a:xfrm>
              <a:off x="9118600" y="6799262"/>
              <a:ext cx="177800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71" y="4500"/>
                    <a:pt x="8743" y="9000"/>
                    <a:pt x="12343" y="12600"/>
                  </a:cubicBezTo>
                  <a:cubicBezTo>
                    <a:pt x="15943" y="16200"/>
                    <a:pt x="18771" y="189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0" name="Line"/>
            <p:cNvSpPr/>
            <p:nvPr/>
          </p:nvSpPr>
          <p:spPr>
            <a:xfrm>
              <a:off x="9124950" y="6799262"/>
              <a:ext cx="177800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514" y="2933"/>
                    <a:pt x="15429" y="5867"/>
                    <a:pt x="12214" y="9133"/>
                  </a:cubicBezTo>
                  <a:cubicBezTo>
                    <a:pt x="9000" y="12400"/>
                    <a:pt x="5657" y="16000"/>
                    <a:pt x="3600" y="18133"/>
                  </a:cubicBezTo>
                  <a:cubicBezTo>
                    <a:pt x="1543" y="20267"/>
                    <a:pt x="771" y="2093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1" name="Line"/>
            <p:cNvSpPr/>
            <p:nvPr/>
          </p:nvSpPr>
          <p:spPr>
            <a:xfrm>
              <a:off x="9080500" y="6697662"/>
              <a:ext cx="2603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15" y="14400"/>
                    <a:pt x="8429" y="7200"/>
                    <a:pt x="12029" y="3600"/>
                  </a:cubicBezTo>
                  <a:cubicBezTo>
                    <a:pt x="15629" y="0"/>
                    <a:pt x="1861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2" name="Line"/>
            <p:cNvSpPr/>
            <p:nvPr/>
          </p:nvSpPr>
          <p:spPr>
            <a:xfrm>
              <a:off x="9486899" y="6938962"/>
              <a:ext cx="146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3" name="Line"/>
            <p:cNvSpPr/>
            <p:nvPr/>
          </p:nvSpPr>
          <p:spPr>
            <a:xfrm>
              <a:off x="9499600" y="7059612"/>
              <a:ext cx="1270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4" name="Line"/>
            <p:cNvSpPr/>
            <p:nvPr/>
          </p:nvSpPr>
          <p:spPr>
            <a:xfrm>
              <a:off x="9918700" y="6780212"/>
              <a:ext cx="139700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236" y="4533"/>
                    <a:pt x="10473" y="9067"/>
                    <a:pt x="14073" y="12667"/>
                  </a:cubicBezTo>
                  <a:cubicBezTo>
                    <a:pt x="17673" y="16267"/>
                    <a:pt x="19636" y="1893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5" name="Line"/>
            <p:cNvSpPr/>
            <p:nvPr/>
          </p:nvSpPr>
          <p:spPr>
            <a:xfrm>
              <a:off x="10026649" y="6811962"/>
              <a:ext cx="127001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720" y="2618"/>
                    <a:pt x="15840" y="5236"/>
                    <a:pt x="12240" y="8836"/>
                  </a:cubicBezTo>
                  <a:cubicBezTo>
                    <a:pt x="8640" y="12436"/>
                    <a:pt x="4320" y="1701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6" name="Line"/>
            <p:cNvSpPr/>
            <p:nvPr/>
          </p:nvSpPr>
          <p:spPr>
            <a:xfrm>
              <a:off x="9893300" y="6665912"/>
              <a:ext cx="3111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702" y="14400"/>
                    <a:pt x="9404" y="7200"/>
                    <a:pt x="13004" y="3600"/>
                  </a:cubicBezTo>
                  <a:cubicBezTo>
                    <a:pt x="16604" y="0"/>
                    <a:pt x="1910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7" name="Line"/>
            <p:cNvSpPr/>
            <p:nvPr/>
          </p:nvSpPr>
          <p:spPr>
            <a:xfrm>
              <a:off x="7651750" y="6457523"/>
              <a:ext cx="38100" cy="11164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7" fill="norm" stroke="1" extrusionOk="0">
                  <a:moveTo>
                    <a:pt x="21600" y="345"/>
                  </a:moveTo>
                  <a:cubicBezTo>
                    <a:pt x="18000" y="141"/>
                    <a:pt x="14400" y="-63"/>
                    <a:pt x="12600" y="19"/>
                  </a:cubicBezTo>
                  <a:cubicBezTo>
                    <a:pt x="10800" y="100"/>
                    <a:pt x="10800" y="468"/>
                    <a:pt x="11400" y="1387"/>
                  </a:cubicBezTo>
                  <a:cubicBezTo>
                    <a:pt x="12000" y="2305"/>
                    <a:pt x="13200" y="3775"/>
                    <a:pt x="14400" y="5347"/>
                  </a:cubicBezTo>
                  <a:cubicBezTo>
                    <a:pt x="15600" y="6919"/>
                    <a:pt x="16800" y="8593"/>
                    <a:pt x="17400" y="10308"/>
                  </a:cubicBezTo>
                  <a:cubicBezTo>
                    <a:pt x="18000" y="12023"/>
                    <a:pt x="18000" y="13779"/>
                    <a:pt x="15600" y="15433"/>
                  </a:cubicBezTo>
                  <a:cubicBezTo>
                    <a:pt x="13200" y="17086"/>
                    <a:pt x="8400" y="18638"/>
                    <a:pt x="5400" y="19638"/>
                  </a:cubicBezTo>
                  <a:cubicBezTo>
                    <a:pt x="2400" y="20639"/>
                    <a:pt x="1200" y="21088"/>
                    <a:pt x="0" y="215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8" name="Line"/>
            <p:cNvSpPr/>
            <p:nvPr/>
          </p:nvSpPr>
          <p:spPr>
            <a:xfrm>
              <a:off x="7461250" y="6431297"/>
              <a:ext cx="3105150" cy="11744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5" fill="norm" stroke="1" extrusionOk="0">
                  <a:moveTo>
                    <a:pt x="663" y="1975"/>
                  </a:moveTo>
                  <a:cubicBezTo>
                    <a:pt x="677" y="1781"/>
                    <a:pt x="692" y="1587"/>
                    <a:pt x="780" y="1470"/>
                  </a:cubicBezTo>
                  <a:cubicBezTo>
                    <a:pt x="869" y="1354"/>
                    <a:pt x="1031" y="1315"/>
                    <a:pt x="1413" y="1237"/>
                  </a:cubicBezTo>
                  <a:cubicBezTo>
                    <a:pt x="1796" y="1159"/>
                    <a:pt x="2400" y="1043"/>
                    <a:pt x="3004" y="965"/>
                  </a:cubicBezTo>
                  <a:cubicBezTo>
                    <a:pt x="3607" y="887"/>
                    <a:pt x="4211" y="849"/>
                    <a:pt x="4807" y="810"/>
                  </a:cubicBezTo>
                  <a:cubicBezTo>
                    <a:pt x="5404" y="771"/>
                    <a:pt x="5993" y="732"/>
                    <a:pt x="6611" y="732"/>
                  </a:cubicBezTo>
                  <a:cubicBezTo>
                    <a:pt x="7229" y="732"/>
                    <a:pt x="7877" y="771"/>
                    <a:pt x="8444" y="810"/>
                  </a:cubicBezTo>
                  <a:cubicBezTo>
                    <a:pt x="9011" y="849"/>
                    <a:pt x="9497" y="887"/>
                    <a:pt x="10020" y="887"/>
                  </a:cubicBezTo>
                  <a:cubicBezTo>
                    <a:pt x="10542" y="887"/>
                    <a:pt x="11102" y="849"/>
                    <a:pt x="11676" y="810"/>
                  </a:cubicBezTo>
                  <a:cubicBezTo>
                    <a:pt x="12250" y="771"/>
                    <a:pt x="12839" y="732"/>
                    <a:pt x="13406" y="713"/>
                  </a:cubicBezTo>
                  <a:cubicBezTo>
                    <a:pt x="13973" y="693"/>
                    <a:pt x="14518" y="693"/>
                    <a:pt x="15085" y="693"/>
                  </a:cubicBezTo>
                  <a:cubicBezTo>
                    <a:pt x="15652" y="693"/>
                    <a:pt x="16240" y="693"/>
                    <a:pt x="16815" y="693"/>
                  </a:cubicBezTo>
                  <a:cubicBezTo>
                    <a:pt x="17389" y="693"/>
                    <a:pt x="17948" y="693"/>
                    <a:pt x="18456" y="635"/>
                  </a:cubicBezTo>
                  <a:cubicBezTo>
                    <a:pt x="18964" y="577"/>
                    <a:pt x="19421" y="460"/>
                    <a:pt x="19826" y="382"/>
                  </a:cubicBezTo>
                  <a:cubicBezTo>
                    <a:pt x="20231" y="305"/>
                    <a:pt x="20584" y="266"/>
                    <a:pt x="20798" y="227"/>
                  </a:cubicBezTo>
                  <a:cubicBezTo>
                    <a:pt x="21011" y="188"/>
                    <a:pt x="21085" y="149"/>
                    <a:pt x="21158" y="91"/>
                  </a:cubicBezTo>
                  <a:cubicBezTo>
                    <a:pt x="21232" y="33"/>
                    <a:pt x="21306" y="-45"/>
                    <a:pt x="21350" y="33"/>
                  </a:cubicBezTo>
                  <a:cubicBezTo>
                    <a:pt x="21394" y="110"/>
                    <a:pt x="21409" y="343"/>
                    <a:pt x="21423" y="1159"/>
                  </a:cubicBezTo>
                  <a:cubicBezTo>
                    <a:pt x="21438" y="1975"/>
                    <a:pt x="21453" y="3374"/>
                    <a:pt x="21467" y="4811"/>
                  </a:cubicBezTo>
                  <a:cubicBezTo>
                    <a:pt x="21482" y="6249"/>
                    <a:pt x="21497" y="7725"/>
                    <a:pt x="21519" y="9104"/>
                  </a:cubicBezTo>
                  <a:cubicBezTo>
                    <a:pt x="21541" y="10483"/>
                    <a:pt x="21571" y="11765"/>
                    <a:pt x="21585" y="13183"/>
                  </a:cubicBezTo>
                  <a:cubicBezTo>
                    <a:pt x="21600" y="14601"/>
                    <a:pt x="21600" y="16155"/>
                    <a:pt x="21600" y="17146"/>
                  </a:cubicBezTo>
                  <a:cubicBezTo>
                    <a:pt x="21600" y="18136"/>
                    <a:pt x="21600" y="18564"/>
                    <a:pt x="21593" y="18894"/>
                  </a:cubicBezTo>
                  <a:cubicBezTo>
                    <a:pt x="21585" y="19224"/>
                    <a:pt x="21571" y="19457"/>
                    <a:pt x="21526" y="19593"/>
                  </a:cubicBezTo>
                  <a:cubicBezTo>
                    <a:pt x="21482" y="19729"/>
                    <a:pt x="21409" y="19768"/>
                    <a:pt x="21070" y="19787"/>
                  </a:cubicBezTo>
                  <a:cubicBezTo>
                    <a:pt x="20731" y="19807"/>
                    <a:pt x="20128" y="19807"/>
                    <a:pt x="19509" y="19807"/>
                  </a:cubicBezTo>
                  <a:cubicBezTo>
                    <a:pt x="18891" y="19807"/>
                    <a:pt x="18258" y="19807"/>
                    <a:pt x="17654" y="19807"/>
                  </a:cubicBezTo>
                  <a:cubicBezTo>
                    <a:pt x="17050" y="19807"/>
                    <a:pt x="16476" y="19807"/>
                    <a:pt x="15946" y="19807"/>
                  </a:cubicBezTo>
                  <a:cubicBezTo>
                    <a:pt x="15416" y="19807"/>
                    <a:pt x="14930" y="19807"/>
                    <a:pt x="14400" y="19807"/>
                  </a:cubicBezTo>
                  <a:cubicBezTo>
                    <a:pt x="13870" y="19807"/>
                    <a:pt x="13296" y="19807"/>
                    <a:pt x="12707" y="19846"/>
                  </a:cubicBezTo>
                  <a:cubicBezTo>
                    <a:pt x="12118" y="19884"/>
                    <a:pt x="11514" y="19962"/>
                    <a:pt x="10896" y="20059"/>
                  </a:cubicBezTo>
                  <a:cubicBezTo>
                    <a:pt x="10277" y="20156"/>
                    <a:pt x="9644" y="20273"/>
                    <a:pt x="9011" y="20409"/>
                  </a:cubicBezTo>
                  <a:cubicBezTo>
                    <a:pt x="8378" y="20545"/>
                    <a:pt x="7745" y="20700"/>
                    <a:pt x="7134" y="20817"/>
                  </a:cubicBezTo>
                  <a:cubicBezTo>
                    <a:pt x="6523" y="20933"/>
                    <a:pt x="5934" y="21011"/>
                    <a:pt x="5382" y="21069"/>
                  </a:cubicBezTo>
                  <a:cubicBezTo>
                    <a:pt x="4829" y="21128"/>
                    <a:pt x="4314" y="21167"/>
                    <a:pt x="3762" y="21225"/>
                  </a:cubicBezTo>
                  <a:cubicBezTo>
                    <a:pt x="3210" y="21283"/>
                    <a:pt x="2621" y="21361"/>
                    <a:pt x="1988" y="21419"/>
                  </a:cubicBezTo>
                  <a:cubicBezTo>
                    <a:pt x="1355" y="21477"/>
                    <a:pt x="677" y="21516"/>
                    <a:pt x="0" y="215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9" name="Line"/>
            <p:cNvSpPr/>
            <p:nvPr/>
          </p:nvSpPr>
          <p:spPr>
            <a:xfrm>
              <a:off x="10750550" y="7027862"/>
              <a:ext cx="3238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5600"/>
                    <a:pt x="0" y="9600"/>
                    <a:pt x="353" y="6000"/>
                  </a:cubicBezTo>
                  <a:cubicBezTo>
                    <a:pt x="706" y="2400"/>
                    <a:pt x="1412" y="1200"/>
                    <a:pt x="4518" y="600"/>
                  </a:cubicBezTo>
                  <a:cubicBezTo>
                    <a:pt x="7624" y="0"/>
                    <a:pt x="13129" y="0"/>
                    <a:pt x="16376" y="0"/>
                  </a:cubicBezTo>
                  <a:cubicBezTo>
                    <a:pt x="19624" y="0"/>
                    <a:pt x="2061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0" name="Line"/>
            <p:cNvSpPr/>
            <p:nvPr/>
          </p:nvSpPr>
          <p:spPr>
            <a:xfrm>
              <a:off x="11536727" y="6869112"/>
              <a:ext cx="52024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5" h="21600" fill="norm" stroke="1" extrusionOk="0">
                  <a:moveTo>
                    <a:pt x="3091" y="0"/>
                  </a:moveTo>
                  <a:cubicBezTo>
                    <a:pt x="1363" y="4500"/>
                    <a:pt x="-365" y="9000"/>
                    <a:pt x="67" y="12330"/>
                  </a:cubicBezTo>
                  <a:cubicBezTo>
                    <a:pt x="499" y="15660"/>
                    <a:pt x="3091" y="17820"/>
                    <a:pt x="6979" y="19170"/>
                  </a:cubicBezTo>
                  <a:cubicBezTo>
                    <a:pt x="10867" y="20520"/>
                    <a:pt x="16051" y="21060"/>
                    <a:pt x="2123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1" name="Line"/>
            <p:cNvSpPr/>
            <p:nvPr/>
          </p:nvSpPr>
          <p:spPr>
            <a:xfrm>
              <a:off x="11301907" y="6634162"/>
              <a:ext cx="542431" cy="6492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2" h="21442" fill="norm" stroke="1" extrusionOk="0">
                  <a:moveTo>
                    <a:pt x="11552" y="2726"/>
                  </a:moveTo>
                  <a:cubicBezTo>
                    <a:pt x="10218" y="2656"/>
                    <a:pt x="8884" y="2586"/>
                    <a:pt x="7257" y="3285"/>
                  </a:cubicBezTo>
                  <a:cubicBezTo>
                    <a:pt x="5631" y="3984"/>
                    <a:pt x="3713" y="5452"/>
                    <a:pt x="2295" y="7305"/>
                  </a:cubicBezTo>
                  <a:cubicBezTo>
                    <a:pt x="877" y="9157"/>
                    <a:pt x="-40" y="11394"/>
                    <a:pt x="2" y="13491"/>
                  </a:cubicBezTo>
                  <a:cubicBezTo>
                    <a:pt x="43" y="15588"/>
                    <a:pt x="1044" y="17546"/>
                    <a:pt x="2796" y="18944"/>
                  </a:cubicBezTo>
                  <a:cubicBezTo>
                    <a:pt x="4547" y="20342"/>
                    <a:pt x="7049" y="21181"/>
                    <a:pt x="9676" y="21390"/>
                  </a:cubicBezTo>
                  <a:cubicBezTo>
                    <a:pt x="12303" y="21600"/>
                    <a:pt x="15055" y="21181"/>
                    <a:pt x="17057" y="19992"/>
                  </a:cubicBezTo>
                  <a:cubicBezTo>
                    <a:pt x="19058" y="18804"/>
                    <a:pt x="20309" y="16847"/>
                    <a:pt x="20935" y="14680"/>
                  </a:cubicBezTo>
                  <a:cubicBezTo>
                    <a:pt x="21560" y="12513"/>
                    <a:pt x="21560" y="10136"/>
                    <a:pt x="20643" y="7864"/>
                  </a:cubicBezTo>
                  <a:cubicBezTo>
                    <a:pt x="19725" y="5592"/>
                    <a:pt x="17891" y="3425"/>
                    <a:pt x="15847" y="2132"/>
                  </a:cubicBezTo>
                  <a:cubicBezTo>
                    <a:pt x="13804" y="839"/>
                    <a:pt x="11552" y="419"/>
                    <a:pt x="930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39" name="Drawing"/>
          <p:cNvGrpSpPr/>
          <p:nvPr/>
        </p:nvGrpSpPr>
        <p:grpSpPr>
          <a:xfrm>
            <a:off x="1026583" y="2067319"/>
            <a:ext cx="11596201" cy="5910398"/>
            <a:chOff x="0" y="0"/>
            <a:chExt cx="11596200" cy="5910396"/>
          </a:xfrm>
        </p:grpSpPr>
        <p:sp>
          <p:nvSpPr>
            <p:cNvPr id="2414" name="Line"/>
            <p:cNvSpPr/>
            <p:nvPr/>
          </p:nvSpPr>
          <p:spPr>
            <a:xfrm>
              <a:off x="21642" y="39995"/>
              <a:ext cx="204626" cy="3863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2" h="21311" fill="norm" stroke="1" extrusionOk="0">
                  <a:moveTo>
                    <a:pt x="19588" y="13709"/>
                  </a:moveTo>
                  <a:cubicBezTo>
                    <a:pt x="18060" y="13009"/>
                    <a:pt x="16533" y="12308"/>
                    <a:pt x="14678" y="12483"/>
                  </a:cubicBezTo>
                  <a:cubicBezTo>
                    <a:pt x="12824" y="12658"/>
                    <a:pt x="10642" y="13709"/>
                    <a:pt x="9333" y="14993"/>
                  </a:cubicBezTo>
                  <a:cubicBezTo>
                    <a:pt x="8024" y="16278"/>
                    <a:pt x="7588" y="17796"/>
                    <a:pt x="7915" y="19021"/>
                  </a:cubicBezTo>
                  <a:cubicBezTo>
                    <a:pt x="8242" y="20247"/>
                    <a:pt x="9333" y="21181"/>
                    <a:pt x="11188" y="21298"/>
                  </a:cubicBezTo>
                  <a:cubicBezTo>
                    <a:pt x="13042" y="21415"/>
                    <a:pt x="15660" y="20714"/>
                    <a:pt x="17515" y="19197"/>
                  </a:cubicBezTo>
                  <a:cubicBezTo>
                    <a:pt x="19369" y="17679"/>
                    <a:pt x="20460" y="15344"/>
                    <a:pt x="20897" y="12775"/>
                  </a:cubicBezTo>
                  <a:cubicBezTo>
                    <a:pt x="21333" y="10206"/>
                    <a:pt x="21115" y="7404"/>
                    <a:pt x="19478" y="5186"/>
                  </a:cubicBezTo>
                  <a:cubicBezTo>
                    <a:pt x="17842" y="2967"/>
                    <a:pt x="14788" y="1333"/>
                    <a:pt x="12169" y="574"/>
                  </a:cubicBezTo>
                  <a:cubicBezTo>
                    <a:pt x="9551" y="-185"/>
                    <a:pt x="7369" y="-68"/>
                    <a:pt x="5515" y="224"/>
                  </a:cubicBezTo>
                  <a:cubicBezTo>
                    <a:pt x="3660" y="516"/>
                    <a:pt x="2133" y="983"/>
                    <a:pt x="1151" y="1508"/>
                  </a:cubicBezTo>
                  <a:cubicBezTo>
                    <a:pt x="169" y="2033"/>
                    <a:pt x="-267" y="2617"/>
                    <a:pt x="169" y="3084"/>
                  </a:cubicBezTo>
                  <a:cubicBezTo>
                    <a:pt x="606" y="3551"/>
                    <a:pt x="1915" y="3901"/>
                    <a:pt x="3224" y="42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5" name="Line"/>
            <p:cNvSpPr/>
            <p:nvPr/>
          </p:nvSpPr>
          <p:spPr>
            <a:xfrm>
              <a:off x="367506" y="-1"/>
              <a:ext cx="171975" cy="3837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2" h="21170" fill="norm" stroke="1" extrusionOk="0">
                  <a:moveTo>
                    <a:pt x="18868" y="2956"/>
                  </a:moveTo>
                  <a:cubicBezTo>
                    <a:pt x="18611" y="2139"/>
                    <a:pt x="18353" y="1321"/>
                    <a:pt x="16811" y="679"/>
                  </a:cubicBezTo>
                  <a:cubicBezTo>
                    <a:pt x="15268" y="37"/>
                    <a:pt x="12439" y="-430"/>
                    <a:pt x="9353" y="621"/>
                  </a:cubicBezTo>
                  <a:cubicBezTo>
                    <a:pt x="6268" y="1672"/>
                    <a:pt x="2925" y="4240"/>
                    <a:pt x="1253" y="5875"/>
                  </a:cubicBezTo>
                  <a:cubicBezTo>
                    <a:pt x="-418" y="7509"/>
                    <a:pt x="-418" y="8210"/>
                    <a:pt x="1253" y="9027"/>
                  </a:cubicBezTo>
                  <a:cubicBezTo>
                    <a:pt x="2925" y="9845"/>
                    <a:pt x="6268" y="10779"/>
                    <a:pt x="9611" y="11654"/>
                  </a:cubicBezTo>
                  <a:cubicBezTo>
                    <a:pt x="12953" y="12530"/>
                    <a:pt x="16296" y="13347"/>
                    <a:pt x="18353" y="14048"/>
                  </a:cubicBezTo>
                  <a:cubicBezTo>
                    <a:pt x="20411" y="14748"/>
                    <a:pt x="21182" y="15332"/>
                    <a:pt x="20796" y="16208"/>
                  </a:cubicBezTo>
                  <a:cubicBezTo>
                    <a:pt x="20411" y="17084"/>
                    <a:pt x="18868" y="18251"/>
                    <a:pt x="15911" y="19127"/>
                  </a:cubicBezTo>
                  <a:cubicBezTo>
                    <a:pt x="12953" y="20002"/>
                    <a:pt x="8582" y="20586"/>
                    <a:pt x="4211" y="211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6" name="Line"/>
            <p:cNvSpPr/>
            <p:nvPr/>
          </p:nvSpPr>
          <p:spPr>
            <a:xfrm>
              <a:off x="8466" y="466330"/>
              <a:ext cx="6921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76" y="17400"/>
                    <a:pt x="5152" y="13200"/>
                    <a:pt x="7662" y="9900"/>
                  </a:cubicBezTo>
                  <a:cubicBezTo>
                    <a:pt x="10172" y="6600"/>
                    <a:pt x="12617" y="4200"/>
                    <a:pt x="14928" y="2700"/>
                  </a:cubicBezTo>
                  <a:cubicBezTo>
                    <a:pt x="17240" y="1200"/>
                    <a:pt x="19420" y="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7" name="Line"/>
            <p:cNvSpPr/>
            <p:nvPr/>
          </p:nvSpPr>
          <p:spPr>
            <a:xfrm>
              <a:off x="0" y="769204"/>
              <a:ext cx="244145" cy="3690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4" h="21155" fill="norm" stroke="1" extrusionOk="0">
                  <a:moveTo>
                    <a:pt x="17756" y="11032"/>
                  </a:moveTo>
                  <a:cubicBezTo>
                    <a:pt x="17024" y="10668"/>
                    <a:pt x="16292" y="10304"/>
                    <a:pt x="15010" y="10304"/>
                  </a:cubicBezTo>
                  <a:cubicBezTo>
                    <a:pt x="13729" y="10304"/>
                    <a:pt x="11898" y="10668"/>
                    <a:pt x="10617" y="11942"/>
                  </a:cubicBezTo>
                  <a:cubicBezTo>
                    <a:pt x="9336" y="13216"/>
                    <a:pt x="8603" y="15401"/>
                    <a:pt x="8512" y="17099"/>
                  </a:cubicBezTo>
                  <a:cubicBezTo>
                    <a:pt x="8420" y="18798"/>
                    <a:pt x="8969" y="20012"/>
                    <a:pt x="10159" y="20679"/>
                  </a:cubicBezTo>
                  <a:cubicBezTo>
                    <a:pt x="11349" y="21347"/>
                    <a:pt x="13180" y="21468"/>
                    <a:pt x="15285" y="20012"/>
                  </a:cubicBezTo>
                  <a:cubicBezTo>
                    <a:pt x="17390" y="18556"/>
                    <a:pt x="19769" y="15522"/>
                    <a:pt x="20685" y="12731"/>
                  </a:cubicBezTo>
                  <a:cubicBezTo>
                    <a:pt x="21600" y="9940"/>
                    <a:pt x="21051" y="7392"/>
                    <a:pt x="19037" y="5329"/>
                  </a:cubicBezTo>
                  <a:cubicBezTo>
                    <a:pt x="17024" y="3266"/>
                    <a:pt x="13546" y="1688"/>
                    <a:pt x="10617" y="839"/>
                  </a:cubicBezTo>
                  <a:cubicBezTo>
                    <a:pt x="7688" y="-11"/>
                    <a:pt x="5308" y="-132"/>
                    <a:pt x="3386" y="111"/>
                  </a:cubicBezTo>
                  <a:cubicBezTo>
                    <a:pt x="1464" y="353"/>
                    <a:pt x="0" y="960"/>
                    <a:pt x="0" y="2295"/>
                  </a:cubicBezTo>
                  <a:cubicBezTo>
                    <a:pt x="0" y="3630"/>
                    <a:pt x="1464" y="5693"/>
                    <a:pt x="2929" y="77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8" name="Line"/>
            <p:cNvSpPr/>
            <p:nvPr/>
          </p:nvSpPr>
          <p:spPr>
            <a:xfrm>
              <a:off x="364501" y="764758"/>
              <a:ext cx="174902" cy="5651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8" h="21520" fill="norm" stroke="1" extrusionOk="0">
                  <a:moveTo>
                    <a:pt x="4522" y="21520"/>
                  </a:moveTo>
                  <a:cubicBezTo>
                    <a:pt x="3252" y="19747"/>
                    <a:pt x="1981" y="17974"/>
                    <a:pt x="1092" y="15636"/>
                  </a:cubicBezTo>
                  <a:cubicBezTo>
                    <a:pt x="202" y="13299"/>
                    <a:pt x="-306" y="10398"/>
                    <a:pt x="202" y="7899"/>
                  </a:cubicBezTo>
                  <a:cubicBezTo>
                    <a:pt x="710" y="5401"/>
                    <a:pt x="2235" y="3305"/>
                    <a:pt x="3379" y="2096"/>
                  </a:cubicBezTo>
                  <a:cubicBezTo>
                    <a:pt x="4522" y="887"/>
                    <a:pt x="5285" y="565"/>
                    <a:pt x="6301" y="323"/>
                  </a:cubicBezTo>
                  <a:cubicBezTo>
                    <a:pt x="7318" y="81"/>
                    <a:pt x="8588" y="-80"/>
                    <a:pt x="9605" y="41"/>
                  </a:cubicBezTo>
                  <a:cubicBezTo>
                    <a:pt x="10621" y="162"/>
                    <a:pt x="11383" y="565"/>
                    <a:pt x="11510" y="1330"/>
                  </a:cubicBezTo>
                  <a:cubicBezTo>
                    <a:pt x="11638" y="2096"/>
                    <a:pt x="11129" y="3224"/>
                    <a:pt x="10621" y="3990"/>
                  </a:cubicBezTo>
                  <a:cubicBezTo>
                    <a:pt x="10113" y="4756"/>
                    <a:pt x="9605" y="5159"/>
                    <a:pt x="8969" y="5521"/>
                  </a:cubicBezTo>
                  <a:cubicBezTo>
                    <a:pt x="8334" y="5884"/>
                    <a:pt x="7572" y="6207"/>
                    <a:pt x="7953" y="6448"/>
                  </a:cubicBezTo>
                  <a:cubicBezTo>
                    <a:pt x="8334" y="6690"/>
                    <a:pt x="9859" y="6851"/>
                    <a:pt x="12273" y="7456"/>
                  </a:cubicBezTo>
                  <a:cubicBezTo>
                    <a:pt x="14687" y="8060"/>
                    <a:pt x="17990" y="9108"/>
                    <a:pt x="19642" y="9874"/>
                  </a:cubicBezTo>
                  <a:cubicBezTo>
                    <a:pt x="21294" y="10639"/>
                    <a:pt x="21294" y="11123"/>
                    <a:pt x="20405" y="11607"/>
                  </a:cubicBezTo>
                  <a:cubicBezTo>
                    <a:pt x="19515" y="12090"/>
                    <a:pt x="17736" y="12574"/>
                    <a:pt x="16212" y="12856"/>
                  </a:cubicBezTo>
                  <a:cubicBezTo>
                    <a:pt x="14687" y="13138"/>
                    <a:pt x="13416" y="13219"/>
                    <a:pt x="12527" y="13017"/>
                  </a:cubicBezTo>
                  <a:cubicBezTo>
                    <a:pt x="11638" y="12816"/>
                    <a:pt x="11129" y="12332"/>
                    <a:pt x="10621" y="118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9" name="Line"/>
            <p:cNvSpPr/>
            <p:nvPr/>
          </p:nvSpPr>
          <p:spPr>
            <a:xfrm>
              <a:off x="592666" y="1018780"/>
              <a:ext cx="13924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0" y="0"/>
                  </a:moveTo>
                  <a:cubicBezTo>
                    <a:pt x="9257" y="1600"/>
                    <a:pt x="18514" y="3200"/>
                    <a:pt x="20057" y="6800"/>
                  </a:cubicBezTo>
                  <a:cubicBezTo>
                    <a:pt x="21600" y="10400"/>
                    <a:pt x="15429" y="16000"/>
                    <a:pt x="925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0" name="Line"/>
            <p:cNvSpPr/>
            <p:nvPr/>
          </p:nvSpPr>
          <p:spPr>
            <a:xfrm>
              <a:off x="345016" y="577368"/>
              <a:ext cx="165101" cy="1683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6" fill="norm" stroke="1" extrusionOk="0">
                  <a:moveTo>
                    <a:pt x="0" y="21476"/>
                  </a:moveTo>
                  <a:cubicBezTo>
                    <a:pt x="2769" y="14996"/>
                    <a:pt x="5538" y="8516"/>
                    <a:pt x="7338" y="4736"/>
                  </a:cubicBezTo>
                  <a:cubicBezTo>
                    <a:pt x="9138" y="956"/>
                    <a:pt x="9969" y="-124"/>
                    <a:pt x="10800" y="11"/>
                  </a:cubicBezTo>
                  <a:cubicBezTo>
                    <a:pt x="11631" y="146"/>
                    <a:pt x="12462" y="1496"/>
                    <a:pt x="14262" y="4466"/>
                  </a:cubicBezTo>
                  <a:cubicBezTo>
                    <a:pt x="16062" y="7436"/>
                    <a:pt x="18831" y="12026"/>
                    <a:pt x="21600" y="166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1" name="Line"/>
            <p:cNvSpPr/>
            <p:nvPr/>
          </p:nvSpPr>
          <p:spPr>
            <a:xfrm>
              <a:off x="1113366" y="421880"/>
              <a:ext cx="1778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2" name="Line"/>
            <p:cNvSpPr/>
            <p:nvPr/>
          </p:nvSpPr>
          <p:spPr>
            <a:xfrm>
              <a:off x="1151466" y="586980"/>
              <a:ext cx="2349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643" y="7200"/>
                    <a:pt x="11286" y="14400"/>
                    <a:pt x="14886" y="18000"/>
                  </a:cubicBezTo>
                  <a:cubicBezTo>
                    <a:pt x="18486" y="21600"/>
                    <a:pt x="20043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3" name="Line"/>
            <p:cNvSpPr/>
            <p:nvPr/>
          </p:nvSpPr>
          <p:spPr>
            <a:xfrm>
              <a:off x="1624012" y="327579"/>
              <a:ext cx="250773" cy="3176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6" h="21469" fill="norm" stroke="1" extrusionOk="0">
                  <a:moveTo>
                    <a:pt x="11464" y="1223"/>
                  </a:moveTo>
                  <a:cubicBezTo>
                    <a:pt x="10225" y="651"/>
                    <a:pt x="8986" y="79"/>
                    <a:pt x="7923" y="8"/>
                  </a:cubicBezTo>
                  <a:cubicBezTo>
                    <a:pt x="6861" y="-64"/>
                    <a:pt x="5976" y="365"/>
                    <a:pt x="4648" y="2225"/>
                  </a:cubicBezTo>
                  <a:cubicBezTo>
                    <a:pt x="3320" y="4084"/>
                    <a:pt x="1549" y="7374"/>
                    <a:pt x="664" y="10521"/>
                  </a:cubicBezTo>
                  <a:cubicBezTo>
                    <a:pt x="-221" y="13668"/>
                    <a:pt x="-221" y="16672"/>
                    <a:pt x="664" y="18604"/>
                  </a:cubicBezTo>
                  <a:cubicBezTo>
                    <a:pt x="1549" y="20535"/>
                    <a:pt x="3320" y="21393"/>
                    <a:pt x="6064" y="21464"/>
                  </a:cubicBezTo>
                  <a:cubicBezTo>
                    <a:pt x="8809" y="21536"/>
                    <a:pt x="12527" y="20821"/>
                    <a:pt x="15359" y="18890"/>
                  </a:cubicBezTo>
                  <a:cubicBezTo>
                    <a:pt x="18192" y="16959"/>
                    <a:pt x="20140" y="13811"/>
                    <a:pt x="20759" y="11451"/>
                  </a:cubicBezTo>
                  <a:cubicBezTo>
                    <a:pt x="21379" y="9091"/>
                    <a:pt x="20671" y="7517"/>
                    <a:pt x="18635" y="6516"/>
                  </a:cubicBezTo>
                  <a:cubicBezTo>
                    <a:pt x="16599" y="5515"/>
                    <a:pt x="13235" y="5086"/>
                    <a:pt x="9871" y="46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4" name="Line"/>
            <p:cNvSpPr/>
            <p:nvPr/>
          </p:nvSpPr>
          <p:spPr>
            <a:xfrm>
              <a:off x="2453216" y="510780"/>
              <a:ext cx="1778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5" name="Line"/>
            <p:cNvSpPr/>
            <p:nvPr/>
          </p:nvSpPr>
          <p:spPr>
            <a:xfrm>
              <a:off x="2453216" y="637780"/>
              <a:ext cx="2476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08" y="14400"/>
                    <a:pt x="11815" y="7200"/>
                    <a:pt x="15415" y="3600"/>
                  </a:cubicBezTo>
                  <a:cubicBezTo>
                    <a:pt x="19015" y="0"/>
                    <a:pt x="20308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6" name="Line"/>
            <p:cNvSpPr/>
            <p:nvPr/>
          </p:nvSpPr>
          <p:spPr>
            <a:xfrm>
              <a:off x="3426883" y="320280"/>
              <a:ext cx="448734" cy="4860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5" fill="norm" stroke="1" extrusionOk="0">
                  <a:moveTo>
                    <a:pt x="19766" y="0"/>
                  </a:moveTo>
                  <a:cubicBezTo>
                    <a:pt x="18238" y="657"/>
                    <a:pt x="16709" y="1315"/>
                    <a:pt x="14723" y="2301"/>
                  </a:cubicBezTo>
                  <a:cubicBezTo>
                    <a:pt x="12736" y="3287"/>
                    <a:pt x="10291" y="4602"/>
                    <a:pt x="8151" y="5682"/>
                  </a:cubicBezTo>
                  <a:cubicBezTo>
                    <a:pt x="6011" y="6762"/>
                    <a:pt x="4177" y="7607"/>
                    <a:pt x="3108" y="8217"/>
                  </a:cubicBezTo>
                  <a:cubicBezTo>
                    <a:pt x="2038" y="8828"/>
                    <a:pt x="1732" y="9203"/>
                    <a:pt x="1987" y="9391"/>
                  </a:cubicBezTo>
                  <a:cubicBezTo>
                    <a:pt x="2242" y="9579"/>
                    <a:pt x="3057" y="9579"/>
                    <a:pt x="4992" y="9626"/>
                  </a:cubicBezTo>
                  <a:cubicBezTo>
                    <a:pt x="6928" y="9673"/>
                    <a:pt x="9985" y="9767"/>
                    <a:pt x="11921" y="9861"/>
                  </a:cubicBezTo>
                  <a:cubicBezTo>
                    <a:pt x="13857" y="9955"/>
                    <a:pt x="14672" y="10049"/>
                    <a:pt x="15283" y="10237"/>
                  </a:cubicBezTo>
                  <a:cubicBezTo>
                    <a:pt x="15894" y="10424"/>
                    <a:pt x="16302" y="10706"/>
                    <a:pt x="16302" y="11082"/>
                  </a:cubicBezTo>
                  <a:cubicBezTo>
                    <a:pt x="16302" y="11457"/>
                    <a:pt x="15894" y="11927"/>
                    <a:pt x="14366" y="12866"/>
                  </a:cubicBezTo>
                  <a:cubicBezTo>
                    <a:pt x="12838" y="13805"/>
                    <a:pt x="10189" y="15214"/>
                    <a:pt x="7743" y="16388"/>
                  </a:cubicBezTo>
                  <a:cubicBezTo>
                    <a:pt x="5298" y="17562"/>
                    <a:pt x="3057" y="18501"/>
                    <a:pt x="1732" y="19111"/>
                  </a:cubicBezTo>
                  <a:cubicBezTo>
                    <a:pt x="408" y="19722"/>
                    <a:pt x="0" y="20003"/>
                    <a:pt x="0" y="20332"/>
                  </a:cubicBezTo>
                  <a:cubicBezTo>
                    <a:pt x="0" y="20661"/>
                    <a:pt x="408" y="21037"/>
                    <a:pt x="2089" y="21271"/>
                  </a:cubicBezTo>
                  <a:cubicBezTo>
                    <a:pt x="3770" y="21506"/>
                    <a:pt x="6725" y="21600"/>
                    <a:pt x="10189" y="21553"/>
                  </a:cubicBezTo>
                  <a:cubicBezTo>
                    <a:pt x="13653" y="21506"/>
                    <a:pt x="17626" y="21318"/>
                    <a:pt x="21600" y="211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7" name="Line"/>
            <p:cNvSpPr/>
            <p:nvPr/>
          </p:nvSpPr>
          <p:spPr>
            <a:xfrm>
              <a:off x="4279899" y="349913"/>
              <a:ext cx="338668" cy="4515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1" fill="norm" stroke="1" extrusionOk="0">
                  <a:moveTo>
                    <a:pt x="945" y="1918"/>
                  </a:moveTo>
                  <a:cubicBezTo>
                    <a:pt x="675" y="1413"/>
                    <a:pt x="405" y="908"/>
                    <a:pt x="608" y="555"/>
                  </a:cubicBezTo>
                  <a:cubicBezTo>
                    <a:pt x="810" y="202"/>
                    <a:pt x="1485" y="0"/>
                    <a:pt x="2970" y="0"/>
                  </a:cubicBezTo>
                  <a:cubicBezTo>
                    <a:pt x="4455" y="0"/>
                    <a:pt x="6750" y="202"/>
                    <a:pt x="8438" y="959"/>
                  </a:cubicBezTo>
                  <a:cubicBezTo>
                    <a:pt x="10125" y="1716"/>
                    <a:pt x="11205" y="3028"/>
                    <a:pt x="11273" y="4946"/>
                  </a:cubicBezTo>
                  <a:cubicBezTo>
                    <a:pt x="11340" y="6864"/>
                    <a:pt x="10395" y="9387"/>
                    <a:pt x="8572" y="11860"/>
                  </a:cubicBezTo>
                  <a:cubicBezTo>
                    <a:pt x="6750" y="14333"/>
                    <a:pt x="4050" y="16755"/>
                    <a:pt x="2363" y="18370"/>
                  </a:cubicBezTo>
                  <a:cubicBezTo>
                    <a:pt x="675" y="19985"/>
                    <a:pt x="0" y="20793"/>
                    <a:pt x="0" y="21196"/>
                  </a:cubicBezTo>
                  <a:cubicBezTo>
                    <a:pt x="0" y="21600"/>
                    <a:pt x="675" y="21600"/>
                    <a:pt x="3105" y="21398"/>
                  </a:cubicBezTo>
                  <a:cubicBezTo>
                    <a:pt x="5535" y="21196"/>
                    <a:pt x="9720" y="20793"/>
                    <a:pt x="13095" y="20540"/>
                  </a:cubicBezTo>
                  <a:cubicBezTo>
                    <a:pt x="16470" y="20288"/>
                    <a:pt x="19035" y="20187"/>
                    <a:pt x="21600" y="200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8" name="Line"/>
            <p:cNvSpPr/>
            <p:nvPr/>
          </p:nvSpPr>
          <p:spPr>
            <a:xfrm>
              <a:off x="4985633" y="261776"/>
              <a:ext cx="236184" cy="5855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9" h="21494" fill="norm" stroke="1" extrusionOk="0">
                  <a:moveTo>
                    <a:pt x="21329" y="1681"/>
                  </a:moveTo>
                  <a:cubicBezTo>
                    <a:pt x="20373" y="1137"/>
                    <a:pt x="19417" y="593"/>
                    <a:pt x="18462" y="282"/>
                  </a:cubicBezTo>
                  <a:cubicBezTo>
                    <a:pt x="17506" y="-28"/>
                    <a:pt x="16550" y="-106"/>
                    <a:pt x="15308" y="166"/>
                  </a:cubicBezTo>
                  <a:cubicBezTo>
                    <a:pt x="14065" y="438"/>
                    <a:pt x="12536" y="1059"/>
                    <a:pt x="10433" y="2380"/>
                  </a:cubicBezTo>
                  <a:cubicBezTo>
                    <a:pt x="8331" y="3701"/>
                    <a:pt x="5655" y="5721"/>
                    <a:pt x="3743" y="7936"/>
                  </a:cubicBezTo>
                  <a:cubicBezTo>
                    <a:pt x="1832" y="10150"/>
                    <a:pt x="685" y="12559"/>
                    <a:pt x="207" y="14618"/>
                  </a:cubicBezTo>
                  <a:cubicBezTo>
                    <a:pt x="-271" y="16677"/>
                    <a:pt x="-80" y="18386"/>
                    <a:pt x="2501" y="19474"/>
                  </a:cubicBezTo>
                  <a:cubicBezTo>
                    <a:pt x="5081" y="20562"/>
                    <a:pt x="10051" y="21028"/>
                    <a:pt x="15021" y="214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9" name="Line"/>
            <p:cNvSpPr/>
            <p:nvPr/>
          </p:nvSpPr>
          <p:spPr>
            <a:xfrm>
              <a:off x="5463116" y="307580"/>
              <a:ext cx="20955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91" y="0"/>
                    <a:pt x="2182" y="0"/>
                    <a:pt x="3927" y="1054"/>
                  </a:cubicBezTo>
                  <a:cubicBezTo>
                    <a:pt x="5673" y="2107"/>
                    <a:pt x="8073" y="4215"/>
                    <a:pt x="10582" y="7112"/>
                  </a:cubicBezTo>
                  <a:cubicBezTo>
                    <a:pt x="13091" y="10010"/>
                    <a:pt x="15709" y="13698"/>
                    <a:pt x="17564" y="16244"/>
                  </a:cubicBezTo>
                  <a:cubicBezTo>
                    <a:pt x="19418" y="18790"/>
                    <a:pt x="20509" y="2019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0" name="Line"/>
            <p:cNvSpPr/>
            <p:nvPr/>
          </p:nvSpPr>
          <p:spPr>
            <a:xfrm>
              <a:off x="5616685" y="320280"/>
              <a:ext cx="163932" cy="463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6" h="21409" fill="norm" stroke="1" extrusionOk="0">
                  <a:moveTo>
                    <a:pt x="21176" y="0"/>
                  </a:moveTo>
                  <a:cubicBezTo>
                    <a:pt x="18989" y="977"/>
                    <a:pt x="16801" y="1955"/>
                    <a:pt x="14614" y="3910"/>
                  </a:cubicBezTo>
                  <a:cubicBezTo>
                    <a:pt x="12427" y="5864"/>
                    <a:pt x="10239" y="8796"/>
                    <a:pt x="8189" y="11484"/>
                  </a:cubicBezTo>
                  <a:cubicBezTo>
                    <a:pt x="6138" y="14172"/>
                    <a:pt x="4224" y="16615"/>
                    <a:pt x="2584" y="18326"/>
                  </a:cubicBezTo>
                  <a:cubicBezTo>
                    <a:pt x="943" y="20036"/>
                    <a:pt x="-424" y="21014"/>
                    <a:pt x="123" y="21307"/>
                  </a:cubicBezTo>
                  <a:cubicBezTo>
                    <a:pt x="670" y="21600"/>
                    <a:pt x="3130" y="21209"/>
                    <a:pt x="5591" y="20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1" name="Line"/>
            <p:cNvSpPr/>
            <p:nvPr/>
          </p:nvSpPr>
          <p:spPr>
            <a:xfrm>
              <a:off x="5741293" y="726680"/>
              <a:ext cx="13924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11040" y="0"/>
                  </a:moveTo>
                  <a:cubicBezTo>
                    <a:pt x="4868" y="5486"/>
                    <a:pt x="-1303" y="10971"/>
                    <a:pt x="240" y="14571"/>
                  </a:cubicBezTo>
                  <a:cubicBezTo>
                    <a:pt x="1783" y="18171"/>
                    <a:pt x="11040" y="19886"/>
                    <a:pt x="202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2" name="Line"/>
            <p:cNvSpPr/>
            <p:nvPr/>
          </p:nvSpPr>
          <p:spPr>
            <a:xfrm>
              <a:off x="5748866" y="548880"/>
              <a:ext cx="53121" cy="403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9" h="20564" fill="norm" stroke="1" extrusionOk="0">
                  <a:moveTo>
                    <a:pt x="12462" y="0"/>
                  </a:moveTo>
                  <a:cubicBezTo>
                    <a:pt x="8308" y="1080"/>
                    <a:pt x="4154" y="2160"/>
                    <a:pt x="2908" y="5400"/>
                  </a:cubicBezTo>
                  <a:cubicBezTo>
                    <a:pt x="1662" y="8640"/>
                    <a:pt x="3323" y="14040"/>
                    <a:pt x="7892" y="17280"/>
                  </a:cubicBezTo>
                  <a:cubicBezTo>
                    <a:pt x="12462" y="20520"/>
                    <a:pt x="19938" y="21600"/>
                    <a:pt x="20769" y="19440"/>
                  </a:cubicBezTo>
                  <a:cubicBezTo>
                    <a:pt x="21600" y="17280"/>
                    <a:pt x="15785" y="11880"/>
                    <a:pt x="11215" y="11340"/>
                  </a:cubicBezTo>
                  <a:cubicBezTo>
                    <a:pt x="6646" y="10800"/>
                    <a:pt x="3323" y="15120"/>
                    <a:pt x="0" y="19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3" name="Line"/>
            <p:cNvSpPr/>
            <p:nvPr/>
          </p:nvSpPr>
          <p:spPr>
            <a:xfrm>
              <a:off x="5926666" y="612380"/>
              <a:ext cx="2349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32" y="16200"/>
                    <a:pt x="12065" y="10800"/>
                    <a:pt x="15665" y="7200"/>
                  </a:cubicBezTo>
                  <a:cubicBezTo>
                    <a:pt x="19265" y="3600"/>
                    <a:pt x="20432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4" name="Line"/>
            <p:cNvSpPr/>
            <p:nvPr/>
          </p:nvSpPr>
          <p:spPr>
            <a:xfrm>
              <a:off x="6521247" y="331319"/>
              <a:ext cx="122970" cy="4842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9" h="21486" fill="norm" stroke="1" extrusionOk="0">
                  <a:moveTo>
                    <a:pt x="21269" y="74"/>
                  </a:moveTo>
                  <a:cubicBezTo>
                    <a:pt x="19072" y="-20"/>
                    <a:pt x="16876" y="-114"/>
                    <a:pt x="14130" y="403"/>
                  </a:cubicBezTo>
                  <a:cubicBezTo>
                    <a:pt x="11384" y="919"/>
                    <a:pt x="8089" y="2046"/>
                    <a:pt x="5161" y="4065"/>
                  </a:cubicBezTo>
                  <a:cubicBezTo>
                    <a:pt x="2232" y="6084"/>
                    <a:pt x="-331" y="8996"/>
                    <a:pt x="35" y="11860"/>
                  </a:cubicBezTo>
                  <a:cubicBezTo>
                    <a:pt x="401" y="14724"/>
                    <a:pt x="3696" y="17542"/>
                    <a:pt x="6808" y="19138"/>
                  </a:cubicBezTo>
                  <a:cubicBezTo>
                    <a:pt x="9920" y="20735"/>
                    <a:pt x="12849" y="21110"/>
                    <a:pt x="15777" y="214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5" name="Line"/>
            <p:cNvSpPr/>
            <p:nvPr/>
          </p:nvSpPr>
          <p:spPr>
            <a:xfrm>
              <a:off x="6714066" y="360481"/>
              <a:ext cx="174294" cy="575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9" h="21521" fill="norm" stroke="1" extrusionOk="0">
                  <a:moveTo>
                    <a:pt x="0" y="21521"/>
                  </a:moveTo>
                  <a:cubicBezTo>
                    <a:pt x="0" y="19464"/>
                    <a:pt x="0" y="17407"/>
                    <a:pt x="260" y="14875"/>
                  </a:cubicBezTo>
                  <a:cubicBezTo>
                    <a:pt x="520" y="12343"/>
                    <a:pt x="1041" y="9336"/>
                    <a:pt x="2082" y="7002"/>
                  </a:cubicBezTo>
                  <a:cubicBezTo>
                    <a:pt x="3123" y="4668"/>
                    <a:pt x="4684" y="3007"/>
                    <a:pt x="6116" y="1939"/>
                  </a:cubicBezTo>
                  <a:cubicBezTo>
                    <a:pt x="7547" y="870"/>
                    <a:pt x="8848" y="396"/>
                    <a:pt x="10149" y="158"/>
                  </a:cubicBezTo>
                  <a:cubicBezTo>
                    <a:pt x="11451" y="-79"/>
                    <a:pt x="12752" y="-79"/>
                    <a:pt x="14053" y="356"/>
                  </a:cubicBezTo>
                  <a:cubicBezTo>
                    <a:pt x="15354" y="791"/>
                    <a:pt x="16655" y="1662"/>
                    <a:pt x="16525" y="2690"/>
                  </a:cubicBezTo>
                  <a:cubicBezTo>
                    <a:pt x="16395" y="3719"/>
                    <a:pt x="14834" y="4906"/>
                    <a:pt x="13663" y="5657"/>
                  </a:cubicBezTo>
                  <a:cubicBezTo>
                    <a:pt x="12492" y="6409"/>
                    <a:pt x="11711" y="6725"/>
                    <a:pt x="11711" y="7042"/>
                  </a:cubicBezTo>
                  <a:cubicBezTo>
                    <a:pt x="11711" y="7358"/>
                    <a:pt x="12492" y="7675"/>
                    <a:pt x="14183" y="8110"/>
                  </a:cubicBezTo>
                  <a:cubicBezTo>
                    <a:pt x="15875" y="8545"/>
                    <a:pt x="18477" y="9099"/>
                    <a:pt x="19908" y="9574"/>
                  </a:cubicBezTo>
                  <a:cubicBezTo>
                    <a:pt x="21340" y="10048"/>
                    <a:pt x="21600" y="10444"/>
                    <a:pt x="21340" y="10800"/>
                  </a:cubicBezTo>
                  <a:cubicBezTo>
                    <a:pt x="21080" y="11156"/>
                    <a:pt x="20299" y="11473"/>
                    <a:pt x="19258" y="11710"/>
                  </a:cubicBezTo>
                  <a:cubicBezTo>
                    <a:pt x="18217" y="11947"/>
                    <a:pt x="16916" y="12106"/>
                    <a:pt x="15614" y="12185"/>
                  </a:cubicBezTo>
                  <a:cubicBezTo>
                    <a:pt x="14313" y="12264"/>
                    <a:pt x="13012" y="12264"/>
                    <a:pt x="12231" y="12066"/>
                  </a:cubicBezTo>
                  <a:cubicBezTo>
                    <a:pt x="11451" y="11868"/>
                    <a:pt x="11190" y="11473"/>
                    <a:pt x="10930" y="110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6" name="Line"/>
            <p:cNvSpPr/>
            <p:nvPr/>
          </p:nvSpPr>
          <p:spPr>
            <a:xfrm>
              <a:off x="6942121" y="629830"/>
              <a:ext cx="66249" cy="897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86" h="20805" fill="norm" stroke="1" extrusionOk="0">
                  <a:moveTo>
                    <a:pt x="15878" y="4789"/>
                  </a:moveTo>
                  <a:cubicBezTo>
                    <a:pt x="12605" y="4789"/>
                    <a:pt x="9332" y="4789"/>
                    <a:pt x="6387" y="6262"/>
                  </a:cubicBezTo>
                  <a:cubicBezTo>
                    <a:pt x="3441" y="7734"/>
                    <a:pt x="823" y="10680"/>
                    <a:pt x="169" y="13380"/>
                  </a:cubicBezTo>
                  <a:cubicBezTo>
                    <a:pt x="-486" y="16080"/>
                    <a:pt x="823" y="18534"/>
                    <a:pt x="3114" y="19762"/>
                  </a:cubicBezTo>
                  <a:cubicBezTo>
                    <a:pt x="5405" y="20989"/>
                    <a:pt x="8678" y="20989"/>
                    <a:pt x="11950" y="20498"/>
                  </a:cubicBezTo>
                  <a:cubicBezTo>
                    <a:pt x="15223" y="20007"/>
                    <a:pt x="18496" y="19025"/>
                    <a:pt x="19805" y="15344"/>
                  </a:cubicBezTo>
                  <a:cubicBezTo>
                    <a:pt x="21114" y="11662"/>
                    <a:pt x="20459" y="5280"/>
                    <a:pt x="18496" y="2334"/>
                  </a:cubicBezTo>
                  <a:cubicBezTo>
                    <a:pt x="16532" y="-611"/>
                    <a:pt x="13259" y="-120"/>
                    <a:pt x="9987" y="3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7" name="Line"/>
            <p:cNvSpPr/>
            <p:nvPr/>
          </p:nvSpPr>
          <p:spPr>
            <a:xfrm>
              <a:off x="7050616" y="580630"/>
              <a:ext cx="1524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00" y="14400"/>
                    <a:pt x="10800" y="7200"/>
                    <a:pt x="14400" y="3600"/>
                  </a:cubicBezTo>
                  <a:cubicBezTo>
                    <a:pt x="18000" y="0"/>
                    <a:pt x="198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8" name="Line"/>
            <p:cNvSpPr/>
            <p:nvPr/>
          </p:nvSpPr>
          <p:spPr>
            <a:xfrm>
              <a:off x="7120466" y="523480"/>
              <a:ext cx="1270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9" name="Line"/>
            <p:cNvSpPr/>
            <p:nvPr/>
          </p:nvSpPr>
          <p:spPr>
            <a:xfrm>
              <a:off x="6764866" y="181109"/>
              <a:ext cx="133351" cy="1010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49" fill="norm" stroke="1" extrusionOk="0">
                  <a:moveTo>
                    <a:pt x="0" y="21049"/>
                  </a:moveTo>
                  <a:cubicBezTo>
                    <a:pt x="0" y="18845"/>
                    <a:pt x="0" y="16641"/>
                    <a:pt x="1543" y="13335"/>
                  </a:cubicBezTo>
                  <a:cubicBezTo>
                    <a:pt x="3086" y="10029"/>
                    <a:pt x="6171" y="5620"/>
                    <a:pt x="8571" y="2976"/>
                  </a:cubicBezTo>
                  <a:cubicBezTo>
                    <a:pt x="10971" y="331"/>
                    <a:pt x="12686" y="-551"/>
                    <a:pt x="13886" y="331"/>
                  </a:cubicBezTo>
                  <a:cubicBezTo>
                    <a:pt x="15086" y="1212"/>
                    <a:pt x="15771" y="3857"/>
                    <a:pt x="16971" y="6943"/>
                  </a:cubicBezTo>
                  <a:cubicBezTo>
                    <a:pt x="18171" y="10029"/>
                    <a:pt x="19886" y="13555"/>
                    <a:pt x="21600" y="170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0" name="Line"/>
            <p:cNvSpPr/>
            <p:nvPr/>
          </p:nvSpPr>
          <p:spPr>
            <a:xfrm>
              <a:off x="7393516" y="349119"/>
              <a:ext cx="144347" cy="6252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8" h="21554" fill="norm" stroke="1" extrusionOk="0">
                  <a:moveTo>
                    <a:pt x="0" y="21554"/>
                  </a:moveTo>
                  <a:cubicBezTo>
                    <a:pt x="626" y="19730"/>
                    <a:pt x="1252" y="17905"/>
                    <a:pt x="1722" y="15570"/>
                  </a:cubicBezTo>
                  <a:cubicBezTo>
                    <a:pt x="2191" y="13235"/>
                    <a:pt x="2504" y="10389"/>
                    <a:pt x="3443" y="7908"/>
                  </a:cubicBezTo>
                  <a:cubicBezTo>
                    <a:pt x="4383" y="5427"/>
                    <a:pt x="5948" y="3311"/>
                    <a:pt x="7043" y="2070"/>
                  </a:cubicBezTo>
                  <a:cubicBezTo>
                    <a:pt x="8139" y="830"/>
                    <a:pt x="8765" y="465"/>
                    <a:pt x="10174" y="246"/>
                  </a:cubicBezTo>
                  <a:cubicBezTo>
                    <a:pt x="11583" y="27"/>
                    <a:pt x="13774" y="-46"/>
                    <a:pt x="15496" y="27"/>
                  </a:cubicBezTo>
                  <a:cubicBezTo>
                    <a:pt x="17217" y="100"/>
                    <a:pt x="18470" y="319"/>
                    <a:pt x="19565" y="976"/>
                  </a:cubicBezTo>
                  <a:cubicBezTo>
                    <a:pt x="20661" y="1632"/>
                    <a:pt x="21600" y="2727"/>
                    <a:pt x="21287" y="3566"/>
                  </a:cubicBezTo>
                  <a:cubicBezTo>
                    <a:pt x="20974" y="4405"/>
                    <a:pt x="19409" y="4989"/>
                    <a:pt x="18000" y="5390"/>
                  </a:cubicBezTo>
                  <a:cubicBezTo>
                    <a:pt x="16591" y="5792"/>
                    <a:pt x="15339" y="6011"/>
                    <a:pt x="15339" y="6230"/>
                  </a:cubicBezTo>
                  <a:cubicBezTo>
                    <a:pt x="15339" y="6449"/>
                    <a:pt x="16591" y="6668"/>
                    <a:pt x="17843" y="6886"/>
                  </a:cubicBezTo>
                  <a:cubicBezTo>
                    <a:pt x="19096" y="7105"/>
                    <a:pt x="20348" y="7324"/>
                    <a:pt x="20974" y="7872"/>
                  </a:cubicBezTo>
                  <a:cubicBezTo>
                    <a:pt x="21600" y="8419"/>
                    <a:pt x="21600" y="9295"/>
                    <a:pt x="19565" y="9696"/>
                  </a:cubicBezTo>
                  <a:cubicBezTo>
                    <a:pt x="17530" y="10097"/>
                    <a:pt x="13461" y="10024"/>
                    <a:pt x="9391" y="99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1" name="Line"/>
            <p:cNvSpPr/>
            <p:nvPr/>
          </p:nvSpPr>
          <p:spPr>
            <a:xfrm>
              <a:off x="7653866" y="599680"/>
              <a:ext cx="381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2" name="Line"/>
            <p:cNvSpPr/>
            <p:nvPr/>
          </p:nvSpPr>
          <p:spPr>
            <a:xfrm>
              <a:off x="7412566" y="105190"/>
              <a:ext cx="127001" cy="1896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2" fill="norm" stroke="1" extrusionOk="0">
                  <a:moveTo>
                    <a:pt x="0" y="21272"/>
                  </a:moveTo>
                  <a:cubicBezTo>
                    <a:pt x="3600" y="15575"/>
                    <a:pt x="7200" y="9879"/>
                    <a:pt x="9720" y="6437"/>
                  </a:cubicBezTo>
                  <a:cubicBezTo>
                    <a:pt x="12240" y="2995"/>
                    <a:pt x="13680" y="1808"/>
                    <a:pt x="15300" y="977"/>
                  </a:cubicBezTo>
                  <a:cubicBezTo>
                    <a:pt x="16920" y="147"/>
                    <a:pt x="18720" y="-328"/>
                    <a:pt x="19800" y="265"/>
                  </a:cubicBezTo>
                  <a:cubicBezTo>
                    <a:pt x="20880" y="859"/>
                    <a:pt x="21240" y="2520"/>
                    <a:pt x="21420" y="4894"/>
                  </a:cubicBezTo>
                  <a:cubicBezTo>
                    <a:pt x="21600" y="7268"/>
                    <a:pt x="21600" y="10353"/>
                    <a:pt x="21600" y="134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3" name="Line"/>
            <p:cNvSpPr/>
            <p:nvPr/>
          </p:nvSpPr>
          <p:spPr>
            <a:xfrm>
              <a:off x="7907866" y="358330"/>
              <a:ext cx="228601" cy="342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1" fill="norm" stroke="1" extrusionOk="0">
                  <a:moveTo>
                    <a:pt x="0" y="401"/>
                  </a:moveTo>
                  <a:cubicBezTo>
                    <a:pt x="1000" y="136"/>
                    <a:pt x="2000" y="-129"/>
                    <a:pt x="2900" y="70"/>
                  </a:cubicBezTo>
                  <a:cubicBezTo>
                    <a:pt x="3800" y="269"/>
                    <a:pt x="4600" y="931"/>
                    <a:pt x="7100" y="3383"/>
                  </a:cubicBezTo>
                  <a:cubicBezTo>
                    <a:pt x="9600" y="5834"/>
                    <a:pt x="13800" y="10075"/>
                    <a:pt x="16500" y="13388"/>
                  </a:cubicBezTo>
                  <a:cubicBezTo>
                    <a:pt x="19200" y="16700"/>
                    <a:pt x="20400" y="19086"/>
                    <a:pt x="21600" y="214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4" name="Line"/>
            <p:cNvSpPr/>
            <p:nvPr/>
          </p:nvSpPr>
          <p:spPr>
            <a:xfrm>
              <a:off x="7966011" y="336652"/>
              <a:ext cx="195856" cy="3900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2" h="21514" fill="norm" stroke="1" extrusionOk="0">
                  <a:moveTo>
                    <a:pt x="21262" y="148"/>
                  </a:moveTo>
                  <a:cubicBezTo>
                    <a:pt x="20113" y="31"/>
                    <a:pt x="18964" y="-86"/>
                    <a:pt x="18045" y="89"/>
                  </a:cubicBezTo>
                  <a:cubicBezTo>
                    <a:pt x="17126" y="264"/>
                    <a:pt x="16436" y="731"/>
                    <a:pt x="14253" y="2541"/>
                  </a:cubicBezTo>
                  <a:cubicBezTo>
                    <a:pt x="12071" y="4351"/>
                    <a:pt x="8394" y="7503"/>
                    <a:pt x="5636" y="10539"/>
                  </a:cubicBezTo>
                  <a:cubicBezTo>
                    <a:pt x="2879" y="13575"/>
                    <a:pt x="1041" y="16493"/>
                    <a:pt x="351" y="18303"/>
                  </a:cubicBezTo>
                  <a:cubicBezTo>
                    <a:pt x="-338" y="20113"/>
                    <a:pt x="122" y="20813"/>
                    <a:pt x="581" y="21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5" name="Line"/>
            <p:cNvSpPr/>
            <p:nvPr/>
          </p:nvSpPr>
          <p:spPr>
            <a:xfrm>
              <a:off x="8206316" y="663180"/>
              <a:ext cx="190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6" name="Line"/>
            <p:cNvSpPr/>
            <p:nvPr/>
          </p:nvSpPr>
          <p:spPr>
            <a:xfrm>
              <a:off x="8232202" y="529830"/>
              <a:ext cx="49371" cy="381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2" h="20482" fill="norm" stroke="1" extrusionOk="0">
                  <a:moveTo>
                    <a:pt x="7578" y="6821"/>
                  </a:moveTo>
                  <a:cubicBezTo>
                    <a:pt x="3258" y="10232"/>
                    <a:pt x="-1062" y="13642"/>
                    <a:pt x="234" y="16484"/>
                  </a:cubicBezTo>
                  <a:cubicBezTo>
                    <a:pt x="1530" y="19326"/>
                    <a:pt x="8442" y="21600"/>
                    <a:pt x="13194" y="19895"/>
                  </a:cubicBezTo>
                  <a:cubicBezTo>
                    <a:pt x="17946" y="18189"/>
                    <a:pt x="20538" y="12505"/>
                    <a:pt x="20106" y="7958"/>
                  </a:cubicBezTo>
                  <a:cubicBezTo>
                    <a:pt x="19674" y="3411"/>
                    <a:pt x="16218" y="0"/>
                    <a:pt x="12762" y="0"/>
                  </a:cubicBezTo>
                  <a:cubicBezTo>
                    <a:pt x="9306" y="0"/>
                    <a:pt x="5850" y="3411"/>
                    <a:pt x="2394" y="68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7" name="Line"/>
            <p:cNvSpPr/>
            <p:nvPr/>
          </p:nvSpPr>
          <p:spPr>
            <a:xfrm>
              <a:off x="8384116" y="313930"/>
              <a:ext cx="98563" cy="4402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4" h="21497" fill="norm" stroke="1" extrusionOk="0">
                  <a:moveTo>
                    <a:pt x="5400" y="0"/>
                  </a:moveTo>
                  <a:cubicBezTo>
                    <a:pt x="10800" y="3514"/>
                    <a:pt x="16200" y="7028"/>
                    <a:pt x="18900" y="10283"/>
                  </a:cubicBezTo>
                  <a:cubicBezTo>
                    <a:pt x="21600" y="13539"/>
                    <a:pt x="21600" y="16536"/>
                    <a:pt x="19125" y="18396"/>
                  </a:cubicBezTo>
                  <a:cubicBezTo>
                    <a:pt x="16650" y="20256"/>
                    <a:pt x="11700" y="20980"/>
                    <a:pt x="8100" y="21290"/>
                  </a:cubicBezTo>
                  <a:cubicBezTo>
                    <a:pt x="4500" y="21600"/>
                    <a:pt x="2250" y="21497"/>
                    <a:pt x="0" y="213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8" name="Line"/>
            <p:cNvSpPr/>
            <p:nvPr/>
          </p:nvSpPr>
          <p:spPr>
            <a:xfrm>
              <a:off x="8504766" y="212330"/>
              <a:ext cx="139229" cy="590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4" h="21600" fill="norm" stroke="1" extrusionOk="0">
                  <a:moveTo>
                    <a:pt x="0" y="0"/>
                  </a:moveTo>
                  <a:cubicBezTo>
                    <a:pt x="2859" y="387"/>
                    <a:pt x="5718" y="774"/>
                    <a:pt x="9212" y="2168"/>
                  </a:cubicBezTo>
                  <a:cubicBezTo>
                    <a:pt x="12706" y="3561"/>
                    <a:pt x="16835" y="5961"/>
                    <a:pt x="19059" y="8439"/>
                  </a:cubicBezTo>
                  <a:cubicBezTo>
                    <a:pt x="21282" y="10916"/>
                    <a:pt x="21600" y="13471"/>
                    <a:pt x="19376" y="15677"/>
                  </a:cubicBezTo>
                  <a:cubicBezTo>
                    <a:pt x="17153" y="17884"/>
                    <a:pt x="12388" y="19742"/>
                    <a:pt x="762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9" name="Line"/>
            <p:cNvSpPr/>
            <p:nvPr/>
          </p:nvSpPr>
          <p:spPr>
            <a:xfrm>
              <a:off x="8796866" y="726680"/>
              <a:ext cx="63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21600" y="0"/>
                  </a:moveTo>
                  <a:cubicBezTo>
                    <a:pt x="14400" y="21600"/>
                    <a:pt x="7200" y="216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0" name="Line"/>
            <p:cNvSpPr/>
            <p:nvPr/>
          </p:nvSpPr>
          <p:spPr>
            <a:xfrm>
              <a:off x="9145648" y="312495"/>
              <a:ext cx="165569" cy="5094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0" h="21482" fill="norm" stroke="1" extrusionOk="0">
                  <a:moveTo>
                    <a:pt x="21120" y="1667"/>
                  </a:moveTo>
                  <a:cubicBezTo>
                    <a:pt x="20040" y="1132"/>
                    <a:pt x="18960" y="596"/>
                    <a:pt x="17475" y="284"/>
                  </a:cubicBezTo>
                  <a:cubicBezTo>
                    <a:pt x="15990" y="-29"/>
                    <a:pt x="14100" y="-118"/>
                    <a:pt x="12075" y="194"/>
                  </a:cubicBezTo>
                  <a:cubicBezTo>
                    <a:pt x="10050" y="507"/>
                    <a:pt x="7890" y="1221"/>
                    <a:pt x="5595" y="3274"/>
                  </a:cubicBezTo>
                  <a:cubicBezTo>
                    <a:pt x="3300" y="5327"/>
                    <a:pt x="870" y="8718"/>
                    <a:pt x="195" y="11619"/>
                  </a:cubicBezTo>
                  <a:cubicBezTo>
                    <a:pt x="-480" y="14520"/>
                    <a:pt x="600" y="16930"/>
                    <a:pt x="3435" y="18492"/>
                  </a:cubicBezTo>
                  <a:cubicBezTo>
                    <a:pt x="6270" y="20054"/>
                    <a:pt x="10860" y="20768"/>
                    <a:pt x="15450" y="214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1" name="Line"/>
            <p:cNvSpPr/>
            <p:nvPr/>
          </p:nvSpPr>
          <p:spPr>
            <a:xfrm>
              <a:off x="9387416" y="606030"/>
              <a:ext cx="1778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4400"/>
                    <a:pt x="0" y="7200"/>
                    <a:pt x="643" y="3600"/>
                  </a:cubicBezTo>
                  <a:cubicBezTo>
                    <a:pt x="1286" y="0"/>
                    <a:pt x="2571" y="0"/>
                    <a:pt x="6171" y="0"/>
                  </a:cubicBezTo>
                  <a:cubicBezTo>
                    <a:pt x="9771" y="0"/>
                    <a:pt x="15686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2" name="Line"/>
            <p:cNvSpPr/>
            <p:nvPr/>
          </p:nvSpPr>
          <p:spPr>
            <a:xfrm>
              <a:off x="9673166" y="363130"/>
              <a:ext cx="298451" cy="446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3" fill="norm" stroke="1" extrusionOk="0">
                  <a:moveTo>
                    <a:pt x="0" y="77"/>
                  </a:moveTo>
                  <a:cubicBezTo>
                    <a:pt x="766" y="-25"/>
                    <a:pt x="1532" y="-127"/>
                    <a:pt x="2681" y="484"/>
                  </a:cubicBezTo>
                  <a:cubicBezTo>
                    <a:pt x="3830" y="1096"/>
                    <a:pt x="5362" y="2420"/>
                    <a:pt x="7506" y="4560"/>
                  </a:cubicBezTo>
                  <a:cubicBezTo>
                    <a:pt x="9651" y="6699"/>
                    <a:pt x="12409" y="9654"/>
                    <a:pt x="14860" y="12609"/>
                  </a:cubicBezTo>
                  <a:cubicBezTo>
                    <a:pt x="17311" y="15564"/>
                    <a:pt x="19455" y="18518"/>
                    <a:pt x="21600" y="214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3" name="Line"/>
            <p:cNvSpPr/>
            <p:nvPr/>
          </p:nvSpPr>
          <p:spPr>
            <a:xfrm>
              <a:off x="9711266" y="300667"/>
              <a:ext cx="311151" cy="5784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2" fill="norm" stroke="1" extrusionOk="0">
                  <a:moveTo>
                    <a:pt x="21600" y="257"/>
                  </a:moveTo>
                  <a:cubicBezTo>
                    <a:pt x="20865" y="100"/>
                    <a:pt x="20131" y="-58"/>
                    <a:pt x="19543" y="21"/>
                  </a:cubicBezTo>
                  <a:cubicBezTo>
                    <a:pt x="18955" y="100"/>
                    <a:pt x="18514" y="415"/>
                    <a:pt x="17265" y="1873"/>
                  </a:cubicBezTo>
                  <a:cubicBezTo>
                    <a:pt x="16016" y="3332"/>
                    <a:pt x="13959" y="5933"/>
                    <a:pt x="11902" y="8495"/>
                  </a:cubicBezTo>
                  <a:cubicBezTo>
                    <a:pt x="9845" y="11057"/>
                    <a:pt x="7788" y="13580"/>
                    <a:pt x="5804" y="15748"/>
                  </a:cubicBezTo>
                  <a:cubicBezTo>
                    <a:pt x="3820" y="17916"/>
                    <a:pt x="1910" y="19729"/>
                    <a:pt x="0" y="215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4" name="Line"/>
            <p:cNvSpPr/>
            <p:nvPr/>
          </p:nvSpPr>
          <p:spPr>
            <a:xfrm>
              <a:off x="9977966" y="733030"/>
              <a:ext cx="127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5" name="Line"/>
            <p:cNvSpPr/>
            <p:nvPr/>
          </p:nvSpPr>
          <p:spPr>
            <a:xfrm>
              <a:off x="9971077" y="567930"/>
              <a:ext cx="89436" cy="732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2" h="21366" fill="norm" stroke="1" extrusionOk="0">
                  <a:moveTo>
                    <a:pt x="4543" y="3703"/>
                  </a:moveTo>
                  <a:cubicBezTo>
                    <a:pt x="2579" y="5554"/>
                    <a:pt x="616" y="7406"/>
                    <a:pt x="125" y="9874"/>
                  </a:cubicBezTo>
                  <a:cubicBezTo>
                    <a:pt x="-366" y="12343"/>
                    <a:pt x="616" y="15429"/>
                    <a:pt x="2579" y="17589"/>
                  </a:cubicBezTo>
                  <a:cubicBezTo>
                    <a:pt x="4543" y="19749"/>
                    <a:pt x="7489" y="20983"/>
                    <a:pt x="10434" y="21291"/>
                  </a:cubicBezTo>
                  <a:cubicBezTo>
                    <a:pt x="13379" y="21600"/>
                    <a:pt x="16325" y="20983"/>
                    <a:pt x="18289" y="18823"/>
                  </a:cubicBezTo>
                  <a:cubicBezTo>
                    <a:pt x="20252" y="16663"/>
                    <a:pt x="21234" y="12960"/>
                    <a:pt x="20498" y="9566"/>
                  </a:cubicBezTo>
                  <a:cubicBezTo>
                    <a:pt x="19761" y="6171"/>
                    <a:pt x="17307" y="3086"/>
                    <a:pt x="1485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6" name="Line"/>
            <p:cNvSpPr/>
            <p:nvPr/>
          </p:nvSpPr>
          <p:spPr>
            <a:xfrm>
              <a:off x="10022416" y="352030"/>
              <a:ext cx="237068" cy="685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2729" y="0"/>
                  </a:moveTo>
                  <a:cubicBezTo>
                    <a:pt x="15043" y="867"/>
                    <a:pt x="17357" y="1733"/>
                    <a:pt x="18996" y="3133"/>
                  </a:cubicBezTo>
                  <a:cubicBezTo>
                    <a:pt x="20636" y="4533"/>
                    <a:pt x="21600" y="6467"/>
                    <a:pt x="21600" y="8600"/>
                  </a:cubicBezTo>
                  <a:cubicBezTo>
                    <a:pt x="21600" y="10733"/>
                    <a:pt x="20636" y="13067"/>
                    <a:pt x="17550" y="15133"/>
                  </a:cubicBezTo>
                  <a:cubicBezTo>
                    <a:pt x="14464" y="17200"/>
                    <a:pt x="9257" y="19000"/>
                    <a:pt x="5979" y="20033"/>
                  </a:cubicBezTo>
                  <a:cubicBezTo>
                    <a:pt x="2700" y="21067"/>
                    <a:pt x="1350" y="2133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7" name="Line"/>
            <p:cNvSpPr/>
            <p:nvPr/>
          </p:nvSpPr>
          <p:spPr>
            <a:xfrm>
              <a:off x="1449916" y="1905102"/>
              <a:ext cx="463551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484"/>
                  </a:moveTo>
                  <a:cubicBezTo>
                    <a:pt x="4044" y="521"/>
                    <a:pt x="8088" y="-1443"/>
                    <a:pt x="11688" y="1502"/>
                  </a:cubicBezTo>
                  <a:cubicBezTo>
                    <a:pt x="15288" y="4448"/>
                    <a:pt x="18444" y="12302"/>
                    <a:pt x="21600" y="201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8" name="Line"/>
            <p:cNvSpPr/>
            <p:nvPr/>
          </p:nvSpPr>
          <p:spPr>
            <a:xfrm>
              <a:off x="1430866" y="2053830"/>
              <a:ext cx="533401" cy="656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25" fill="norm" stroke="1" extrusionOk="0">
                  <a:moveTo>
                    <a:pt x="0" y="20250"/>
                  </a:moveTo>
                  <a:cubicBezTo>
                    <a:pt x="2657" y="20925"/>
                    <a:pt x="5314" y="21600"/>
                    <a:pt x="8486" y="19575"/>
                  </a:cubicBezTo>
                  <a:cubicBezTo>
                    <a:pt x="11657" y="17550"/>
                    <a:pt x="15343" y="12825"/>
                    <a:pt x="17614" y="9112"/>
                  </a:cubicBezTo>
                  <a:cubicBezTo>
                    <a:pt x="19886" y="5400"/>
                    <a:pt x="20743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9" name="Line"/>
            <p:cNvSpPr/>
            <p:nvPr/>
          </p:nvSpPr>
          <p:spPr>
            <a:xfrm>
              <a:off x="1825727" y="1823113"/>
              <a:ext cx="230218" cy="319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0" h="21600" fill="norm" stroke="1" extrusionOk="0">
                  <a:moveTo>
                    <a:pt x="1616" y="572"/>
                  </a:moveTo>
                  <a:cubicBezTo>
                    <a:pt x="660" y="286"/>
                    <a:pt x="-296" y="0"/>
                    <a:pt x="86" y="0"/>
                  </a:cubicBezTo>
                  <a:cubicBezTo>
                    <a:pt x="469" y="0"/>
                    <a:pt x="2189" y="286"/>
                    <a:pt x="5630" y="1144"/>
                  </a:cubicBezTo>
                  <a:cubicBezTo>
                    <a:pt x="9070" y="2003"/>
                    <a:pt x="14231" y="3433"/>
                    <a:pt x="17290" y="4864"/>
                  </a:cubicBezTo>
                  <a:cubicBezTo>
                    <a:pt x="20348" y="6294"/>
                    <a:pt x="21304" y="7725"/>
                    <a:pt x="20539" y="10299"/>
                  </a:cubicBezTo>
                  <a:cubicBezTo>
                    <a:pt x="19775" y="12874"/>
                    <a:pt x="17290" y="16593"/>
                    <a:pt x="15665" y="18668"/>
                  </a:cubicBezTo>
                  <a:cubicBezTo>
                    <a:pt x="14040" y="20742"/>
                    <a:pt x="13276" y="21171"/>
                    <a:pt x="1251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0" name="Line"/>
            <p:cNvSpPr/>
            <p:nvPr/>
          </p:nvSpPr>
          <p:spPr>
            <a:xfrm>
              <a:off x="2657577" y="1768080"/>
              <a:ext cx="411590" cy="3915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9" h="21600" fill="norm" stroke="1" extrusionOk="0">
                  <a:moveTo>
                    <a:pt x="21429" y="0"/>
                  </a:moveTo>
                  <a:cubicBezTo>
                    <a:pt x="18233" y="1635"/>
                    <a:pt x="15037" y="3269"/>
                    <a:pt x="11896" y="4787"/>
                  </a:cubicBezTo>
                  <a:cubicBezTo>
                    <a:pt x="8756" y="6305"/>
                    <a:pt x="5670" y="7706"/>
                    <a:pt x="3851" y="8640"/>
                  </a:cubicBezTo>
                  <a:cubicBezTo>
                    <a:pt x="2033" y="9574"/>
                    <a:pt x="1482" y="10041"/>
                    <a:pt x="1482" y="10391"/>
                  </a:cubicBezTo>
                  <a:cubicBezTo>
                    <a:pt x="1482" y="10742"/>
                    <a:pt x="2033" y="10975"/>
                    <a:pt x="3631" y="11209"/>
                  </a:cubicBezTo>
                  <a:cubicBezTo>
                    <a:pt x="5229" y="11442"/>
                    <a:pt x="7874" y="11676"/>
                    <a:pt x="9472" y="11968"/>
                  </a:cubicBezTo>
                  <a:cubicBezTo>
                    <a:pt x="11070" y="12259"/>
                    <a:pt x="11621" y="12610"/>
                    <a:pt x="11731" y="13077"/>
                  </a:cubicBezTo>
                  <a:cubicBezTo>
                    <a:pt x="11841" y="13544"/>
                    <a:pt x="11511" y="14128"/>
                    <a:pt x="9913" y="15120"/>
                  </a:cubicBezTo>
                  <a:cubicBezTo>
                    <a:pt x="8315" y="16112"/>
                    <a:pt x="5449" y="17514"/>
                    <a:pt x="3741" y="18331"/>
                  </a:cubicBezTo>
                  <a:cubicBezTo>
                    <a:pt x="2033" y="19148"/>
                    <a:pt x="1482" y="19382"/>
                    <a:pt x="931" y="19674"/>
                  </a:cubicBezTo>
                  <a:cubicBezTo>
                    <a:pt x="380" y="19965"/>
                    <a:pt x="-171" y="20316"/>
                    <a:pt x="49" y="20608"/>
                  </a:cubicBezTo>
                  <a:cubicBezTo>
                    <a:pt x="270" y="20899"/>
                    <a:pt x="1262" y="21133"/>
                    <a:pt x="3741" y="21308"/>
                  </a:cubicBezTo>
                  <a:cubicBezTo>
                    <a:pt x="6221" y="21483"/>
                    <a:pt x="10188" y="21600"/>
                    <a:pt x="12943" y="21600"/>
                  </a:cubicBezTo>
                  <a:cubicBezTo>
                    <a:pt x="15698" y="21600"/>
                    <a:pt x="17241" y="21483"/>
                    <a:pt x="18784" y="213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1" name="Line"/>
            <p:cNvSpPr/>
            <p:nvPr/>
          </p:nvSpPr>
          <p:spPr>
            <a:xfrm>
              <a:off x="3255783" y="1779234"/>
              <a:ext cx="162634" cy="3598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7" h="21348" fill="norm" stroke="1" extrusionOk="0">
                  <a:moveTo>
                    <a:pt x="21277" y="92"/>
                  </a:moveTo>
                  <a:cubicBezTo>
                    <a:pt x="19339" y="-33"/>
                    <a:pt x="17400" y="-159"/>
                    <a:pt x="14908" y="657"/>
                  </a:cubicBezTo>
                  <a:cubicBezTo>
                    <a:pt x="12415" y="1474"/>
                    <a:pt x="9369" y="3232"/>
                    <a:pt x="6739" y="5743"/>
                  </a:cubicBezTo>
                  <a:cubicBezTo>
                    <a:pt x="4108" y="8255"/>
                    <a:pt x="1892" y="11520"/>
                    <a:pt x="785" y="14032"/>
                  </a:cubicBezTo>
                  <a:cubicBezTo>
                    <a:pt x="-323" y="16543"/>
                    <a:pt x="-323" y="18301"/>
                    <a:pt x="1200" y="19432"/>
                  </a:cubicBezTo>
                  <a:cubicBezTo>
                    <a:pt x="2723" y="20562"/>
                    <a:pt x="5769" y="21064"/>
                    <a:pt x="8262" y="21253"/>
                  </a:cubicBezTo>
                  <a:cubicBezTo>
                    <a:pt x="10754" y="21441"/>
                    <a:pt x="12692" y="21315"/>
                    <a:pt x="14631" y="211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2" name="Line"/>
            <p:cNvSpPr/>
            <p:nvPr/>
          </p:nvSpPr>
          <p:spPr>
            <a:xfrm>
              <a:off x="3481916" y="1787130"/>
              <a:ext cx="20320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825" y="2757"/>
                    <a:pt x="7650" y="5515"/>
                    <a:pt x="10912" y="8732"/>
                  </a:cubicBezTo>
                  <a:cubicBezTo>
                    <a:pt x="14175" y="11949"/>
                    <a:pt x="16875" y="15626"/>
                    <a:pt x="18562" y="17847"/>
                  </a:cubicBezTo>
                  <a:cubicBezTo>
                    <a:pt x="20250" y="20068"/>
                    <a:pt x="20925" y="2083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3" name="Line"/>
            <p:cNvSpPr/>
            <p:nvPr/>
          </p:nvSpPr>
          <p:spPr>
            <a:xfrm>
              <a:off x="3575049" y="1751146"/>
              <a:ext cx="141818" cy="3915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2" h="21600" fill="norm" stroke="1" extrusionOk="0">
                  <a:moveTo>
                    <a:pt x="21282" y="934"/>
                  </a:moveTo>
                  <a:cubicBezTo>
                    <a:pt x="19694" y="467"/>
                    <a:pt x="18106" y="0"/>
                    <a:pt x="16676" y="0"/>
                  </a:cubicBezTo>
                  <a:cubicBezTo>
                    <a:pt x="15247" y="0"/>
                    <a:pt x="13976" y="467"/>
                    <a:pt x="12229" y="2277"/>
                  </a:cubicBezTo>
                  <a:cubicBezTo>
                    <a:pt x="10482" y="4086"/>
                    <a:pt x="8258" y="7239"/>
                    <a:pt x="6035" y="10391"/>
                  </a:cubicBezTo>
                  <a:cubicBezTo>
                    <a:pt x="3811" y="13544"/>
                    <a:pt x="1588" y="16696"/>
                    <a:pt x="635" y="18564"/>
                  </a:cubicBezTo>
                  <a:cubicBezTo>
                    <a:pt x="-318" y="20432"/>
                    <a:pt x="0" y="21016"/>
                    <a:pt x="31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4" name="Line"/>
            <p:cNvSpPr/>
            <p:nvPr/>
          </p:nvSpPr>
          <p:spPr>
            <a:xfrm>
              <a:off x="3774016" y="2022080"/>
              <a:ext cx="127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5" name="Line"/>
            <p:cNvSpPr/>
            <p:nvPr/>
          </p:nvSpPr>
          <p:spPr>
            <a:xfrm>
              <a:off x="3784999" y="1882380"/>
              <a:ext cx="33468" cy="254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90" h="19966" fill="norm" stroke="1" extrusionOk="0">
                  <a:moveTo>
                    <a:pt x="20090" y="0"/>
                  </a:moveTo>
                  <a:cubicBezTo>
                    <a:pt x="13737" y="0"/>
                    <a:pt x="7384" y="0"/>
                    <a:pt x="3572" y="4154"/>
                  </a:cubicBezTo>
                  <a:cubicBezTo>
                    <a:pt x="-239" y="8308"/>
                    <a:pt x="-1510" y="16615"/>
                    <a:pt x="2302" y="19108"/>
                  </a:cubicBezTo>
                  <a:cubicBezTo>
                    <a:pt x="6114" y="21600"/>
                    <a:pt x="15008" y="18277"/>
                    <a:pt x="16914" y="14123"/>
                  </a:cubicBezTo>
                  <a:cubicBezTo>
                    <a:pt x="18819" y="9969"/>
                    <a:pt x="13737" y="4985"/>
                    <a:pt x="865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6" name="Line"/>
            <p:cNvSpPr/>
            <p:nvPr/>
          </p:nvSpPr>
          <p:spPr>
            <a:xfrm>
              <a:off x="3958166" y="1729980"/>
              <a:ext cx="13335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29" y="1851"/>
                    <a:pt x="2057" y="3703"/>
                    <a:pt x="5657" y="7303"/>
                  </a:cubicBezTo>
                  <a:cubicBezTo>
                    <a:pt x="9257" y="10903"/>
                    <a:pt x="15429" y="1625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7" name="Line"/>
            <p:cNvSpPr/>
            <p:nvPr/>
          </p:nvSpPr>
          <p:spPr>
            <a:xfrm>
              <a:off x="4040716" y="1742680"/>
              <a:ext cx="133351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229" y="338"/>
                    <a:pt x="18857" y="675"/>
                    <a:pt x="17486" y="2081"/>
                  </a:cubicBezTo>
                  <a:cubicBezTo>
                    <a:pt x="16114" y="3487"/>
                    <a:pt x="14743" y="5962"/>
                    <a:pt x="12686" y="8719"/>
                  </a:cubicBezTo>
                  <a:cubicBezTo>
                    <a:pt x="10629" y="11475"/>
                    <a:pt x="7886" y="14512"/>
                    <a:pt x="5657" y="16706"/>
                  </a:cubicBezTo>
                  <a:cubicBezTo>
                    <a:pt x="3429" y="18900"/>
                    <a:pt x="1714" y="202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8" name="Line"/>
            <p:cNvSpPr/>
            <p:nvPr/>
          </p:nvSpPr>
          <p:spPr>
            <a:xfrm>
              <a:off x="4148666" y="2053830"/>
              <a:ext cx="127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9" name="Line"/>
            <p:cNvSpPr/>
            <p:nvPr/>
          </p:nvSpPr>
          <p:spPr>
            <a:xfrm>
              <a:off x="4193116" y="1914130"/>
              <a:ext cx="6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0" name="Line"/>
            <p:cNvSpPr/>
            <p:nvPr/>
          </p:nvSpPr>
          <p:spPr>
            <a:xfrm>
              <a:off x="4275666" y="1710930"/>
              <a:ext cx="106494" cy="546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9" h="21600" fill="norm" stroke="1" extrusionOk="0">
                  <a:moveTo>
                    <a:pt x="6231" y="0"/>
                  </a:moveTo>
                  <a:cubicBezTo>
                    <a:pt x="9138" y="753"/>
                    <a:pt x="12046" y="1507"/>
                    <a:pt x="15162" y="3307"/>
                  </a:cubicBezTo>
                  <a:cubicBezTo>
                    <a:pt x="18277" y="5107"/>
                    <a:pt x="21600" y="7953"/>
                    <a:pt x="20769" y="10884"/>
                  </a:cubicBezTo>
                  <a:cubicBezTo>
                    <a:pt x="19938" y="13814"/>
                    <a:pt x="14954" y="16828"/>
                    <a:pt x="10800" y="18628"/>
                  </a:cubicBezTo>
                  <a:cubicBezTo>
                    <a:pt x="6646" y="20428"/>
                    <a:pt x="3323" y="210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1" name="Line"/>
            <p:cNvSpPr/>
            <p:nvPr/>
          </p:nvSpPr>
          <p:spPr>
            <a:xfrm>
              <a:off x="4929716" y="2056723"/>
              <a:ext cx="317501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7055"/>
                  </a:moveTo>
                  <a:cubicBezTo>
                    <a:pt x="5472" y="2735"/>
                    <a:pt x="10944" y="-1585"/>
                    <a:pt x="14544" y="575"/>
                  </a:cubicBezTo>
                  <a:cubicBezTo>
                    <a:pt x="18144" y="2735"/>
                    <a:pt x="19872" y="11375"/>
                    <a:pt x="21600" y="20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2" name="Line"/>
            <p:cNvSpPr/>
            <p:nvPr/>
          </p:nvSpPr>
          <p:spPr>
            <a:xfrm>
              <a:off x="5015351" y="2199880"/>
              <a:ext cx="206466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600" fill="norm" stroke="1" extrusionOk="0">
                  <a:moveTo>
                    <a:pt x="1662" y="0"/>
                  </a:moveTo>
                  <a:cubicBezTo>
                    <a:pt x="781" y="5400"/>
                    <a:pt x="-101" y="10800"/>
                    <a:pt x="9" y="14400"/>
                  </a:cubicBezTo>
                  <a:cubicBezTo>
                    <a:pt x="119" y="18000"/>
                    <a:pt x="1221" y="19800"/>
                    <a:pt x="4968" y="20700"/>
                  </a:cubicBezTo>
                  <a:cubicBezTo>
                    <a:pt x="8715" y="21600"/>
                    <a:pt x="15107" y="21600"/>
                    <a:pt x="2149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3" name="Line"/>
            <p:cNvSpPr/>
            <p:nvPr/>
          </p:nvSpPr>
          <p:spPr>
            <a:xfrm>
              <a:off x="5816039" y="1890481"/>
              <a:ext cx="209313" cy="652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0" h="21542" fill="norm" stroke="1" extrusionOk="0">
                  <a:moveTo>
                    <a:pt x="273" y="21542"/>
                  </a:moveTo>
                  <a:cubicBezTo>
                    <a:pt x="57" y="19025"/>
                    <a:pt x="-159" y="16509"/>
                    <a:pt x="165" y="13958"/>
                  </a:cubicBezTo>
                  <a:cubicBezTo>
                    <a:pt x="489" y="11406"/>
                    <a:pt x="1353" y="8820"/>
                    <a:pt x="2541" y="6758"/>
                  </a:cubicBezTo>
                  <a:cubicBezTo>
                    <a:pt x="3729" y="4695"/>
                    <a:pt x="5241" y="3158"/>
                    <a:pt x="6321" y="2249"/>
                  </a:cubicBezTo>
                  <a:cubicBezTo>
                    <a:pt x="7401" y="1340"/>
                    <a:pt x="8049" y="1060"/>
                    <a:pt x="8697" y="781"/>
                  </a:cubicBezTo>
                  <a:cubicBezTo>
                    <a:pt x="9345" y="501"/>
                    <a:pt x="9993" y="222"/>
                    <a:pt x="10857" y="82"/>
                  </a:cubicBezTo>
                  <a:cubicBezTo>
                    <a:pt x="11721" y="-58"/>
                    <a:pt x="12801" y="-58"/>
                    <a:pt x="13989" y="396"/>
                  </a:cubicBezTo>
                  <a:cubicBezTo>
                    <a:pt x="15177" y="851"/>
                    <a:pt x="16473" y="1759"/>
                    <a:pt x="16473" y="2703"/>
                  </a:cubicBezTo>
                  <a:cubicBezTo>
                    <a:pt x="16473" y="3647"/>
                    <a:pt x="15177" y="4625"/>
                    <a:pt x="14205" y="5255"/>
                  </a:cubicBezTo>
                  <a:cubicBezTo>
                    <a:pt x="13233" y="5884"/>
                    <a:pt x="12585" y="6163"/>
                    <a:pt x="12801" y="6303"/>
                  </a:cubicBezTo>
                  <a:cubicBezTo>
                    <a:pt x="13017" y="6443"/>
                    <a:pt x="14097" y="6443"/>
                    <a:pt x="15501" y="6758"/>
                  </a:cubicBezTo>
                  <a:cubicBezTo>
                    <a:pt x="16905" y="7072"/>
                    <a:pt x="18633" y="7701"/>
                    <a:pt x="19713" y="8191"/>
                  </a:cubicBezTo>
                  <a:cubicBezTo>
                    <a:pt x="20793" y="8680"/>
                    <a:pt x="21225" y="9029"/>
                    <a:pt x="21333" y="9379"/>
                  </a:cubicBezTo>
                  <a:cubicBezTo>
                    <a:pt x="21441" y="9728"/>
                    <a:pt x="21225" y="10078"/>
                    <a:pt x="20577" y="10358"/>
                  </a:cubicBezTo>
                  <a:cubicBezTo>
                    <a:pt x="19929" y="10637"/>
                    <a:pt x="18849" y="10847"/>
                    <a:pt x="17229" y="10917"/>
                  </a:cubicBezTo>
                  <a:cubicBezTo>
                    <a:pt x="15609" y="10987"/>
                    <a:pt x="13449" y="10917"/>
                    <a:pt x="11289" y="108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4" name="Line"/>
            <p:cNvSpPr/>
            <p:nvPr/>
          </p:nvSpPr>
          <p:spPr>
            <a:xfrm>
              <a:off x="6085416" y="2193530"/>
              <a:ext cx="87958" cy="749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238" fill="norm" stroke="1" extrusionOk="0">
                  <a:moveTo>
                    <a:pt x="10800" y="3600"/>
                  </a:moveTo>
                  <a:cubicBezTo>
                    <a:pt x="8229" y="4200"/>
                    <a:pt x="5657" y="4800"/>
                    <a:pt x="4629" y="6900"/>
                  </a:cubicBezTo>
                  <a:cubicBezTo>
                    <a:pt x="3600" y="9000"/>
                    <a:pt x="4114" y="12600"/>
                    <a:pt x="5400" y="15300"/>
                  </a:cubicBezTo>
                  <a:cubicBezTo>
                    <a:pt x="6686" y="18000"/>
                    <a:pt x="8743" y="19800"/>
                    <a:pt x="11057" y="20700"/>
                  </a:cubicBezTo>
                  <a:cubicBezTo>
                    <a:pt x="13371" y="21600"/>
                    <a:pt x="15943" y="21600"/>
                    <a:pt x="18000" y="18900"/>
                  </a:cubicBezTo>
                  <a:cubicBezTo>
                    <a:pt x="20057" y="16200"/>
                    <a:pt x="21600" y="10800"/>
                    <a:pt x="21343" y="7200"/>
                  </a:cubicBezTo>
                  <a:cubicBezTo>
                    <a:pt x="21086" y="3600"/>
                    <a:pt x="19029" y="1800"/>
                    <a:pt x="15171" y="900"/>
                  </a:cubicBezTo>
                  <a:cubicBezTo>
                    <a:pt x="11314" y="0"/>
                    <a:pt x="5657" y="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5" name="Line"/>
            <p:cNvSpPr/>
            <p:nvPr/>
          </p:nvSpPr>
          <p:spPr>
            <a:xfrm>
              <a:off x="5774266" y="1642806"/>
              <a:ext cx="171451" cy="1714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81" fill="norm" stroke="1" extrusionOk="0">
                  <a:moveTo>
                    <a:pt x="0" y="15402"/>
                  </a:moveTo>
                  <a:cubicBezTo>
                    <a:pt x="267" y="16704"/>
                    <a:pt x="533" y="18005"/>
                    <a:pt x="1067" y="19176"/>
                  </a:cubicBezTo>
                  <a:cubicBezTo>
                    <a:pt x="1600" y="20347"/>
                    <a:pt x="2400" y="21388"/>
                    <a:pt x="3067" y="20998"/>
                  </a:cubicBezTo>
                  <a:cubicBezTo>
                    <a:pt x="3733" y="20607"/>
                    <a:pt x="4267" y="18786"/>
                    <a:pt x="5467" y="15533"/>
                  </a:cubicBezTo>
                  <a:cubicBezTo>
                    <a:pt x="6667" y="12280"/>
                    <a:pt x="8533" y="7595"/>
                    <a:pt x="9867" y="4602"/>
                  </a:cubicBezTo>
                  <a:cubicBezTo>
                    <a:pt x="11200" y="1610"/>
                    <a:pt x="12000" y="308"/>
                    <a:pt x="13067" y="48"/>
                  </a:cubicBezTo>
                  <a:cubicBezTo>
                    <a:pt x="14133" y="-212"/>
                    <a:pt x="15467" y="569"/>
                    <a:pt x="16533" y="2781"/>
                  </a:cubicBezTo>
                  <a:cubicBezTo>
                    <a:pt x="17600" y="4993"/>
                    <a:pt x="18400" y="8636"/>
                    <a:pt x="19200" y="11108"/>
                  </a:cubicBezTo>
                  <a:cubicBezTo>
                    <a:pt x="20000" y="13581"/>
                    <a:pt x="20800" y="14882"/>
                    <a:pt x="21600" y="161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6" name="Line"/>
            <p:cNvSpPr/>
            <p:nvPr/>
          </p:nvSpPr>
          <p:spPr>
            <a:xfrm>
              <a:off x="6375182" y="1843221"/>
              <a:ext cx="135685" cy="3757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9" h="21419" fill="norm" stroke="1" extrusionOk="0">
                  <a:moveTo>
                    <a:pt x="20979" y="1870"/>
                  </a:moveTo>
                  <a:cubicBezTo>
                    <a:pt x="20652" y="1267"/>
                    <a:pt x="20324" y="664"/>
                    <a:pt x="19343" y="302"/>
                  </a:cubicBezTo>
                  <a:cubicBezTo>
                    <a:pt x="18361" y="-60"/>
                    <a:pt x="16724" y="-181"/>
                    <a:pt x="14597" y="422"/>
                  </a:cubicBezTo>
                  <a:cubicBezTo>
                    <a:pt x="12470" y="1026"/>
                    <a:pt x="9852" y="2353"/>
                    <a:pt x="7070" y="5128"/>
                  </a:cubicBezTo>
                  <a:cubicBezTo>
                    <a:pt x="4288" y="7904"/>
                    <a:pt x="1343" y="12127"/>
                    <a:pt x="361" y="14963"/>
                  </a:cubicBezTo>
                  <a:cubicBezTo>
                    <a:pt x="-621" y="17799"/>
                    <a:pt x="361" y="19247"/>
                    <a:pt x="3797" y="20092"/>
                  </a:cubicBezTo>
                  <a:cubicBezTo>
                    <a:pt x="7234" y="20936"/>
                    <a:pt x="13124" y="21178"/>
                    <a:pt x="19015" y="214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7" name="Line"/>
            <p:cNvSpPr/>
            <p:nvPr/>
          </p:nvSpPr>
          <p:spPr>
            <a:xfrm>
              <a:off x="6555295" y="1848184"/>
              <a:ext cx="266722" cy="2903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2" h="21320" fill="norm" stroke="1" extrusionOk="0">
                  <a:moveTo>
                    <a:pt x="21432" y="1112"/>
                  </a:moveTo>
                  <a:cubicBezTo>
                    <a:pt x="20922" y="491"/>
                    <a:pt x="20412" y="-131"/>
                    <a:pt x="19136" y="24"/>
                  </a:cubicBezTo>
                  <a:cubicBezTo>
                    <a:pt x="17860" y="180"/>
                    <a:pt x="15819" y="1112"/>
                    <a:pt x="13523" y="2278"/>
                  </a:cubicBezTo>
                  <a:cubicBezTo>
                    <a:pt x="11227" y="3443"/>
                    <a:pt x="8676" y="4842"/>
                    <a:pt x="7060" y="5774"/>
                  </a:cubicBezTo>
                  <a:cubicBezTo>
                    <a:pt x="5445" y="6706"/>
                    <a:pt x="4764" y="7173"/>
                    <a:pt x="4764" y="7639"/>
                  </a:cubicBezTo>
                  <a:cubicBezTo>
                    <a:pt x="4764" y="8105"/>
                    <a:pt x="5445" y="8571"/>
                    <a:pt x="6805" y="8882"/>
                  </a:cubicBezTo>
                  <a:cubicBezTo>
                    <a:pt x="8166" y="9193"/>
                    <a:pt x="10207" y="9348"/>
                    <a:pt x="11652" y="9659"/>
                  </a:cubicBezTo>
                  <a:cubicBezTo>
                    <a:pt x="13098" y="9970"/>
                    <a:pt x="13949" y="10436"/>
                    <a:pt x="14034" y="10980"/>
                  </a:cubicBezTo>
                  <a:cubicBezTo>
                    <a:pt x="14119" y="11524"/>
                    <a:pt x="13438" y="12145"/>
                    <a:pt x="11397" y="13233"/>
                  </a:cubicBezTo>
                  <a:cubicBezTo>
                    <a:pt x="9356" y="14321"/>
                    <a:pt x="5955" y="15875"/>
                    <a:pt x="3914" y="16885"/>
                  </a:cubicBezTo>
                  <a:cubicBezTo>
                    <a:pt x="1873" y="17895"/>
                    <a:pt x="1193" y="18361"/>
                    <a:pt x="682" y="18983"/>
                  </a:cubicBezTo>
                  <a:cubicBezTo>
                    <a:pt x="172" y="19604"/>
                    <a:pt x="-168" y="20381"/>
                    <a:pt x="87" y="20847"/>
                  </a:cubicBezTo>
                  <a:cubicBezTo>
                    <a:pt x="342" y="21314"/>
                    <a:pt x="1193" y="21469"/>
                    <a:pt x="4169" y="21158"/>
                  </a:cubicBezTo>
                  <a:cubicBezTo>
                    <a:pt x="7145" y="20847"/>
                    <a:pt x="12248" y="20070"/>
                    <a:pt x="17350" y="192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8" name="Line"/>
            <p:cNvSpPr/>
            <p:nvPr/>
          </p:nvSpPr>
          <p:spPr>
            <a:xfrm>
              <a:off x="6942666" y="1888730"/>
              <a:ext cx="19685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161" y="0"/>
                    <a:pt x="2323" y="0"/>
                    <a:pt x="4529" y="1350"/>
                  </a:cubicBezTo>
                  <a:cubicBezTo>
                    <a:pt x="6735" y="2700"/>
                    <a:pt x="9987" y="5400"/>
                    <a:pt x="13006" y="9000"/>
                  </a:cubicBezTo>
                  <a:cubicBezTo>
                    <a:pt x="16026" y="12600"/>
                    <a:pt x="18813" y="171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9" name="Line"/>
            <p:cNvSpPr/>
            <p:nvPr/>
          </p:nvSpPr>
          <p:spPr>
            <a:xfrm>
              <a:off x="6978873" y="1844280"/>
              <a:ext cx="217794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0" h="21600" fill="norm" stroke="1" extrusionOk="0">
                  <a:moveTo>
                    <a:pt x="21370" y="0"/>
                  </a:moveTo>
                  <a:cubicBezTo>
                    <a:pt x="19501" y="900"/>
                    <a:pt x="17632" y="1800"/>
                    <a:pt x="14932" y="4050"/>
                  </a:cubicBezTo>
                  <a:cubicBezTo>
                    <a:pt x="12232" y="6300"/>
                    <a:pt x="8701" y="9900"/>
                    <a:pt x="6001" y="12729"/>
                  </a:cubicBezTo>
                  <a:cubicBezTo>
                    <a:pt x="3301" y="15557"/>
                    <a:pt x="1432" y="17614"/>
                    <a:pt x="601" y="18964"/>
                  </a:cubicBezTo>
                  <a:cubicBezTo>
                    <a:pt x="-230" y="20314"/>
                    <a:pt x="-22" y="20957"/>
                    <a:pt x="18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0" name="Line"/>
            <p:cNvSpPr/>
            <p:nvPr/>
          </p:nvSpPr>
          <p:spPr>
            <a:xfrm>
              <a:off x="7215716" y="2117330"/>
              <a:ext cx="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1" name="Line"/>
            <p:cNvSpPr/>
            <p:nvPr/>
          </p:nvSpPr>
          <p:spPr>
            <a:xfrm>
              <a:off x="7232306" y="1985681"/>
              <a:ext cx="32095" cy="174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69" h="17789" fill="norm" stroke="1" extrusionOk="0">
                  <a:moveTo>
                    <a:pt x="13719" y="11224"/>
                  </a:moveTo>
                  <a:cubicBezTo>
                    <a:pt x="8319" y="4744"/>
                    <a:pt x="2919" y="-1736"/>
                    <a:pt x="894" y="424"/>
                  </a:cubicBezTo>
                  <a:cubicBezTo>
                    <a:pt x="-1131" y="2584"/>
                    <a:pt x="219" y="13384"/>
                    <a:pt x="5619" y="16624"/>
                  </a:cubicBezTo>
                  <a:cubicBezTo>
                    <a:pt x="11019" y="19864"/>
                    <a:pt x="20469" y="15544"/>
                    <a:pt x="20469" y="13384"/>
                  </a:cubicBezTo>
                  <a:cubicBezTo>
                    <a:pt x="20469" y="11224"/>
                    <a:pt x="11019" y="11224"/>
                    <a:pt x="1569" y="112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2" name="Line"/>
            <p:cNvSpPr/>
            <p:nvPr/>
          </p:nvSpPr>
          <p:spPr>
            <a:xfrm>
              <a:off x="7349066" y="1821969"/>
              <a:ext cx="91317" cy="4287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8" h="21551" fill="norm" stroke="1" extrusionOk="0">
                  <a:moveTo>
                    <a:pt x="4320" y="1121"/>
                  </a:moveTo>
                  <a:cubicBezTo>
                    <a:pt x="3840" y="589"/>
                    <a:pt x="3360" y="57"/>
                    <a:pt x="4320" y="4"/>
                  </a:cubicBezTo>
                  <a:cubicBezTo>
                    <a:pt x="5280" y="-49"/>
                    <a:pt x="7680" y="377"/>
                    <a:pt x="11040" y="2185"/>
                  </a:cubicBezTo>
                  <a:cubicBezTo>
                    <a:pt x="14400" y="3994"/>
                    <a:pt x="18720" y="7186"/>
                    <a:pt x="20160" y="9953"/>
                  </a:cubicBezTo>
                  <a:cubicBezTo>
                    <a:pt x="21600" y="12719"/>
                    <a:pt x="20160" y="15060"/>
                    <a:pt x="16320" y="16922"/>
                  </a:cubicBezTo>
                  <a:cubicBezTo>
                    <a:pt x="12480" y="18784"/>
                    <a:pt x="6240" y="20168"/>
                    <a:pt x="0" y="215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3" name="Line"/>
            <p:cNvSpPr/>
            <p:nvPr/>
          </p:nvSpPr>
          <p:spPr>
            <a:xfrm>
              <a:off x="7723716" y="2078007"/>
              <a:ext cx="27305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5860" y="11040"/>
                    <a:pt x="11721" y="1783"/>
                    <a:pt x="15321" y="240"/>
                  </a:cubicBezTo>
                  <a:cubicBezTo>
                    <a:pt x="18921" y="-1303"/>
                    <a:pt x="20260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4" name="Line"/>
            <p:cNvSpPr/>
            <p:nvPr/>
          </p:nvSpPr>
          <p:spPr>
            <a:xfrm>
              <a:off x="7869766" y="1983980"/>
              <a:ext cx="1270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073"/>
                    <a:pt x="7200" y="10145"/>
                    <a:pt x="3600" y="13745"/>
                  </a:cubicBezTo>
                  <a:cubicBezTo>
                    <a:pt x="0" y="17345"/>
                    <a:pt x="0" y="1947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5" name="Line"/>
            <p:cNvSpPr/>
            <p:nvPr/>
          </p:nvSpPr>
          <p:spPr>
            <a:xfrm>
              <a:off x="8269816" y="1803811"/>
              <a:ext cx="174891" cy="6627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2" h="21539" fill="norm" stroke="1" extrusionOk="0">
                  <a:moveTo>
                    <a:pt x="0" y="21539"/>
                  </a:moveTo>
                  <a:cubicBezTo>
                    <a:pt x="520" y="19407"/>
                    <a:pt x="1041" y="17274"/>
                    <a:pt x="1431" y="14901"/>
                  </a:cubicBezTo>
                  <a:cubicBezTo>
                    <a:pt x="1822" y="12528"/>
                    <a:pt x="2082" y="9914"/>
                    <a:pt x="2602" y="7815"/>
                  </a:cubicBezTo>
                  <a:cubicBezTo>
                    <a:pt x="3123" y="5717"/>
                    <a:pt x="3904" y="4135"/>
                    <a:pt x="4684" y="3035"/>
                  </a:cubicBezTo>
                  <a:cubicBezTo>
                    <a:pt x="5465" y="1934"/>
                    <a:pt x="6246" y="1315"/>
                    <a:pt x="7157" y="868"/>
                  </a:cubicBezTo>
                  <a:cubicBezTo>
                    <a:pt x="8067" y="421"/>
                    <a:pt x="9108" y="145"/>
                    <a:pt x="10280" y="42"/>
                  </a:cubicBezTo>
                  <a:cubicBezTo>
                    <a:pt x="11451" y="-61"/>
                    <a:pt x="12752" y="8"/>
                    <a:pt x="13923" y="421"/>
                  </a:cubicBezTo>
                  <a:cubicBezTo>
                    <a:pt x="15094" y="833"/>
                    <a:pt x="16135" y="1590"/>
                    <a:pt x="16655" y="2519"/>
                  </a:cubicBezTo>
                  <a:cubicBezTo>
                    <a:pt x="17176" y="3447"/>
                    <a:pt x="17176" y="4548"/>
                    <a:pt x="16525" y="5373"/>
                  </a:cubicBezTo>
                  <a:cubicBezTo>
                    <a:pt x="15875" y="6199"/>
                    <a:pt x="14573" y="6749"/>
                    <a:pt x="14704" y="7059"/>
                  </a:cubicBezTo>
                  <a:cubicBezTo>
                    <a:pt x="14834" y="7368"/>
                    <a:pt x="16395" y="7437"/>
                    <a:pt x="17696" y="7609"/>
                  </a:cubicBezTo>
                  <a:cubicBezTo>
                    <a:pt x="18998" y="7781"/>
                    <a:pt x="20039" y="8056"/>
                    <a:pt x="20689" y="8366"/>
                  </a:cubicBezTo>
                  <a:cubicBezTo>
                    <a:pt x="21340" y="8675"/>
                    <a:pt x="21600" y="9019"/>
                    <a:pt x="21470" y="9363"/>
                  </a:cubicBezTo>
                  <a:cubicBezTo>
                    <a:pt x="21340" y="9707"/>
                    <a:pt x="20819" y="10051"/>
                    <a:pt x="19908" y="10326"/>
                  </a:cubicBezTo>
                  <a:cubicBezTo>
                    <a:pt x="18998" y="10601"/>
                    <a:pt x="17696" y="10808"/>
                    <a:pt x="16135" y="10980"/>
                  </a:cubicBezTo>
                  <a:cubicBezTo>
                    <a:pt x="14573" y="11152"/>
                    <a:pt x="12752" y="11289"/>
                    <a:pt x="11451" y="11221"/>
                  </a:cubicBezTo>
                  <a:cubicBezTo>
                    <a:pt x="10149" y="11152"/>
                    <a:pt x="9369" y="10877"/>
                    <a:pt x="9759" y="10567"/>
                  </a:cubicBezTo>
                  <a:cubicBezTo>
                    <a:pt x="10149" y="10257"/>
                    <a:pt x="11711" y="9914"/>
                    <a:pt x="13272" y="95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6" name="Line"/>
            <p:cNvSpPr/>
            <p:nvPr/>
          </p:nvSpPr>
          <p:spPr>
            <a:xfrm>
              <a:off x="8530166" y="2047480"/>
              <a:ext cx="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7" name="Line"/>
            <p:cNvSpPr/>
            <p:nvPr/>
          </p:nvSpPr>
          <p:spPr>
            <a:xfrm>
              <a:off x="8269816" y="1526828"/>
              <a:ext cx="152401" cy="203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2" fill="norm" stroke="1" extrusionOk="0">
                  <a:moveTo>
                    <a:pt x="0" y="21372"/>
                  </a:moveTo>
                  <a:cubicBezTo>
                    <a:pt x="1800" y="16696"/>
                    <a:pt x="3600" y="12019"/>
                    <a:pt x="5400" y="8568"/>
                  </a:cubicBezTo>
                  <a:cubicBezTo>
                    <a:pt x="7200" y="5116"/>
                    <a:pt x="9000" y="2890"/>
                    <a:pt x="10650" y="1553"/>
                  </a:cubicBezTo>
                  <a:cubicBezTo>
                    <a:pt x="12300" y="217"/>
                    <a:pt x="13800" y="-228"/>
                    <a:pt x="14850" y="106"/>
                  </a:cubicBezTo>
                  <a:cubicBezTo>
                    <a:pt x="15900" y="440"/>
                    <a:pt x="16500" y="1553"/>
                    <a:pt x="17550" y="4226"/>
                  </a:cubicBezTo>
                  <a:cubicBezTo>
                    <a:pt x="18600" y="6898"/>
                    <a:pt x="20100" y="11129"/>
                    <a:pt x="21600" y="153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8" name="Line"/>
            <p:cNvSpPr/>
            <p:nvPr/>
          </p:nvSpPr>
          <p:spPr>
            <a:xfrm>
              <a:off x="8698740" y="1742397"/>
              <a:ext cx="187027" cy="4447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6" h="21410" fill="norm" stroke="1" extrusionOk="0">
                  <a:moveTo>
                    <a:pt x="21206" y="2153"/>
                  </a:moveTo>
                  <a:cubicBezTo>
                    <a:pt x="20486" y="1440"/>
                    <a:pt x="19766" y="727"/>
                    <a:pt x="18806" y="319"/>
                  </a:cubicBezTo>
                  <a:cubicBezTo>
                    <a:pt x="17846" y="-88"/>
                    <a:pt x="16646" y="-190"/>
                    <a:pt x="14606" y="523"/>
                  </a:cubicBezTo>
                  <a:cubicBezTo>
                    <a:pt x="12566" y="1236"/>
                    <a:pt x="9686" y="2765"/>
                    <a:pt x="7046" y="5159"/>
                  </a:cubicBezTo>
                  <a:cubicBezTo>
                    <a:pt x="4406" y="7553"/>
                    <a:pt x="2006" y="10814"/>
                    <a:pt x="806" y="13412"/>
                  </a:cubicBezTo>
                  <a:cubicBezTo>
                    <a:pt x="-394" y="16010"/>
                    <a:pt x="-394" y="17946"/>
                    <a:pt x="1766" y="19168"/>
                  </a:cubicBezTo>
                  <a:cubicBezTo>
                    <a:pt x="3926" y="20391"/>
                    <a:pt x="8246" y="20901"/>
                    <a:pt x="12566" y="214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9" name="Line"/>
            <p:cNvSpPr/>
            <p:nvPr/>
          </p:nvSpPr>
          <p:spPr>
            <a:xfrm>
              <a:off x="8970677" y="1793480"/>
              <a:ext cx="277040" cy="296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8" h="21600" fill="norm" stroke="1" extrusionOk="0">
                  <a:moveTo>
                    <a:pt x="21418" y="0"/>
                  </a:moveTo>
                  <a:cubicBezTo>
                    <a:pt x="18636" y="463"/>
                    <a:pt x="15854" y="926"/>
                    <a:pt x="13236" y="1620"/>
                  </a:cubicBezTo>
                  <a:cubicBezTo>
                    <a:pt x="10618" y="2314"/>
                    <a:pt x="8163" y="3240"/>
                    <a:pt x="6609" y="4011"/>
                  </a:cubicBezTo>
                  <a:cubicBezTo>
                    <a:pt x="5054" y="4783"/>
                    <a:pt x="4400" y="5400"/>
                    <a:pt x="4400" y="5940"/>
                  </a:cubicBezTo>
                  <a:cubicBezTo>
                    <a:pt x="4400" y="6480"/>
                    <a:pt x="5054" y="6943"/>
                    <a:pt x="6609" y="7483"/>
                  </a:cubicBezTo>
                  <a:cubicBezTo>
                    <a:pt x="8163" y="8023"/>
                    <a:pt x="10618" y="8640"/>
                    <a:pt x="12091" y="9257"/>
                  </a:cubicBezTo>
                  <a:cubicBezTo>
                    <a:pt x="13563" y="9874"/>
                    <a:pt x="14054" y="10491"/>
                    <a:pt x="14054" y="11109"/>
                  </a:cubicBezTo>
                  <a:cubicBezTo>
                    <a:pt x="14054" y="11726"/>
                    <a:pt x="13563" y="12343"/>
                    <a:pt x="11927" y="13269"/>
                  </a:cubicBezTo>
                  <a:cubicBezTo>
                    <a:pt x="10291" y="14194"/>
                    <a:pt x="7509" y="15429"/>
                    <a:pt x="5463" y="16431"/>
                  </a:cubicBezTo>
                  <a:cubicBezTo>
                    <a:pt x="3418" y="17434"/>
                    <a:pt x="2109" y="18206"/>
                    <a:pt x="1209" y="18977"/>
                  </a:cubicBezTo>
                  <a:cubicBezTo>
                    <a:pt x="309" y="19749"/>
                    <a:pt x="-182" y="20520"/>
                    <a:pt x="63" y="20983"/>
                  </a:cubicBezTo>
                  <a:cubicBezTo>
                    <a:pt x="309" y="21446"/>
                    <a:pt x="1291" y="21600"/>
                    <a:pt x="3663" y="21600"/>
                  </a:cubicBezTo>
                  <a:cubicBezTo>
                    <a:pt x="6036" y="21600"/>
                    <a:pt x="9800" y="21446"/>
                    <a:pt x="13563" y="212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0" name="Line"/>
            <p:cNvSpPr/>
            <p:nvPr/>
          </p:nvSpPr>
          <p:spPr>
            <a:xfrm>
              <a:off x="9381066" y="1812530"/>
              <a:ext cx="209551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709" y="2800"/>
                    <a:pt x="7418" y="5600"/>
                    <a:pt x="10800" y="8400"/>
                  </a:cubicBezTo>
                  <a:cubicBezTo>
                    <a:pt x="14182" y="11200"/>
                    <a:pt x="17236" y="14000"/>
                    <a:pt x="18982" y="16200"/>
                  </a:cubicBezTo>
                  <a:cubicBezTo>
                    <a:pt x="20727" y="18400"/>
                    <a:pt x="21164" y="20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1" name="Line"/>
            <p:cNvSpPr/>
            <p:nvPr/>
          </p:nvSpPr>
          <p:spPr>
            <a:xfrm>
              <a:off x="9400116" y="1780780"/>
              <a:ext cx="228601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200" y="2753"/>
                    <a:pt x="14800" y="5506"/>
                    <a:pt x="11400" y="8629"/>
                  </a:cubicBezTo>
                  <a:cubicBezTo>
                    <a:pt x="8000" y="11753"/>
                    <a:pt x="4600" y="15247"/>
                    <a:pt x="2700" y="17471"/>
                  </a:cubicBezTo>
                  <a:cubicBezTo>
                    <a:pt x="800" y="19694"/>
                    <a:pt x="400" y="2064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2" name="Line"/>
            <p:cNvSpPr/>
            <p:nvPr/>
          </p:nvSpPr>
          <p:spPr>
            <a:xfrm>
              <a:off x="9654116" y="2079230"/>
              <a:ext cx="190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3" name="Line"/>
            <p:cNvSpPr/>
            <p:nvPr/>
          </p:nvSpPr>
          <p:spPr>
            <a:xfrm>
              <a:off x="9673166" y="1964930"/>
              <a:ext cx="127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4" name="Line"/>
            <p:cNvSpPr/>
            <p:nvPr/>
          </p:nvSpPr>
          <p:spPr>
            <a:xfrm>
              <a:off x="9711266" y="1686472"/>
              <a:ext cx="133351" cy="1633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3" fill="norm" stroke="1" extrusionOk="0">
                  <a:moveTo>
                    <a:pt x="0" y="1539"/>
                  </a:moveTo>
                  <a:cubicBezTo>
                    <a:pt x="1371" y="708"/>
                    <a:pt x="2743" y="-123"/>
                    <a:pt x="4457" y="15"/>
                  </a:cubicBezTo>
                  <a:cubicBezTo>
                    <a:pt x="6171" y="154"/>
                    <a:pt x="8229" y="1262"/>
                    <a:pt x="9257" y="3892"/>
                  </a:cubicBezTo>
                  <a:cubicBezTo>
                    <a:pt x="10286" y="6523"/>
                    <a:pt x="10286" y="10677"/>
                    <a:pt x="9600" y="13169"/>
                  </a:cubicBezTo>
                  <a:cubicBezTo>
                    <a:pt x="8914" y="15662"/>
                    <a:pt x="7543" y="16492"/>
                    <a:pt x="6000" y="17600"/>
                  </a:cubicBezTo>
                  <a:cubicBezTo>
                    <a:pt x="4457" y="18708"/>
                    <a:pt x="2743" y="20092"/>
                    <a:pt x="2914" y="20785"/>
                  </a:cubicBezTo>
                  <a:cubicBezTo>
                    <a:pt x="3086" y="21477"/>
                    <a:pt x="5143" y="21477"/>
                    <a:pt x="8571" y="21200"/>
                  </a:cubicBezTo>
                  <a:cubicBezTo>
                    <a:pt x="12000" y="20923"/>
                    <a:pt x="16800" y="20369"/>
                    <a:pt x="21600" y="198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5" name="Line"/>
            <p:cNvSpPr/>
            <p:nvPr/>
          </p:nvSpPr>
          <p:spPr>
            <a:xfrm>
              <a:off x="9793816" y="1742680"/>
              <a:ext cx="171890" cy="476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2" h="21600" fill="norm" stroke="1" extrusionOk="0">
                  <a:moveTo>
                    <a:pt x="17743" y="0"/>
                  </a:moveTo>
                  <a:cubicBezTo>
                    <a:pt x="18514" y="1824"/>
                    <a:pt x="19286" y="3648"/>
                    <a:pt x="20057" y="6096"/>
                  </a:cubicBezTo>
                  <a:cubicBezTo>
                    <a:pt x="20829" y="8544"/>
                    <a:pt x="21600" y="11616"/>
                    <a:pt x="19671" y="14112"/>
                  </a:cubicBezTo>
                  <a:cubicBezTo>
                    <a:pt x="17743" y="16608"/>
                    <a:pt x="13114" y="18528"/>
                    <a:pt x="9386" y="19680"/>
                  </a:cubicBezTo>
                  <a:cubicBezTo>
                    <a:pt x="5657" y="20832"/>
                    <a:pt x="2829" y="2121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6" name="Line"/>
            <p:cNvSpPr/>
            <p:nvPr/>
          </p:nvSpPr>
          <p:spPr>
            <a:xfrm>
              <a:off x="2262716" y="1374380"/>
              <a:ext cx="28424" cy="1143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7" h="21600" fill="norm" stroke="1" extrusionOk="0">
                  <a:moveTo>
                    <a:pt x="18514" y="0"/>
                  </a:moveTo>
                  <a:cubicBezTo>
                    <a:pt x="18514" y="1800"/>
                    <a:pt x="18514" y="3600"/>
                    <a:pt x="19286" y="5260"/>
                  </a:cubicBezTo>
                  <a:cubicBezTo>
                    <a:pt x="20057" y="6920"/>
                    <a:pt x="21600" y="8440"/>
                    <a:pt x="20057" y="9920"/>
                  </a:cubicBezTo>
                  <a:cubicBezTo>
                    <a:pt x="18514" y="11400"/>
                    <a:pt x="13886" y="12840"/>
                    <a:pt x="10029" y="14280"/>
                  </a:cubicBezTo>
                  <a:cubicBezTo>
                    <a:pt x="6171" y="15720"/>
                    <a:pt x="3086" y="17160"/>
                    <a:pt x="1543" y="18380"/>
                  </a:cubicBezTo>
                  <a:cubicBezTo>
                    <a:pt x="0" y="19600"/>
                    <a:pt x="0" y="20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7" name="Line"/>
            <p:cNvSpPr/>
            <p:nvPr/>
          </p:nvSpPr>
          <p:spPr>
            <a:xfrm>
              <a:off x="2008716" y="1368030"/>
              <a:ext cx="8173661" cy="12694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8" h="21555" fill="norm" stroke="1" extrusionOk="0">
                  <a:moveTo>
                    <a:pt x="503" y="2156"/>
                  </a:moveTo>
                  <a:cubicBezTo>
                    <a:pt x="520" y="1977"/>
                    <a:pt x="537" y="1797"/>
                    <a:pt x="590" y="1689"/>
                  </a:cubicBezTo>
                  <a:cubicBezTo>
                    <a:pt x="643" y="1581"/>
                    <a:pt x="733" y="1545"/>
                    <a:pt x="886" y="1438"/>
                  </a:cubicBezTo>
                  <a:cubicBezTo>
                    <a:pt x="1040" y="1330"/>
                    <a:pt x="1258" y="1150"/>
                    <a:pt x="1465" y="1024"/>
                  </a:cubicBezTo>
                  <a:cubicBezTo>
                    <a:pt x="1672" y="899"/>
                    <a:pt x="1868" y="827"/>
                    <a:pt x="2081" y="773"/>
                  </a:cubicBezTo>
                  <a:cubicBezTo>
                    <a:pt x="2293" y="719"/>
                    <a:pt x="2522" y="683"/>
                    <a:pt x="2735" y="647"/>
                  </a:cubicBezTo>
                  <a:cubicBezTo>
                    <a:pt x="2947" y="611"/>
                    <a:pt x="3143" y="575"/>
                    <a:pt x="3350" y="521"/>
                  </a:cubicBezTo>
                  <a:cubicBezTo>
                    <a:pt x="3557" y="467"/>
                    <a:pt x="3775" y="395"/>
                    <a:pt x="4002" y="341"/>
                  </a:cubicBezTo>
                  <a:cubicBezTo>
                    <a:pt x="4228" y="288"/>
                    <a:pt x="4463" y="252"/>
                    <a:pt x="4676" y="216"/>
                  </a:cubicBezTo>
                  <a:cubicBezTo>
                    <a:pt x="4888" y="180"/>
                    <a:pt x="5078" y="144"/>
                    <a:pt x="5274" y="108"/>
                  </a:cubicBezTo>
                  <a:cubicBezTo>
                    <a:pt x="5470" y="72"/>
                    <a:pt x="5671" y="36"/>
                    <a:pt x="5878" y="18"/>
                  </a:cubicBezTo>
                  <a:cubicBezTo>
                    <a:pt x="6085" y="0"/>
                    <a:pt x="6298" y="0"/>
                    <a:pt x="6521" y="0"/>
                  </a:cubicBezTo>
                  <a:cubicBezTo>
                    <a:pt x="6745" y="0"/>
                    <a:pt x="6980" y="0"/>
                    <a:pt x="7212" y="0"/>
                  </a:cubicBezTo>
                  <a:cubicBezTo>
                    <a:pt x="7444" y="0"/>
                    <a:pt x="7674" y="0"/>
                    <a:pt x="7906" y="0"/>
                  </a:cubicBezTo>
                  <a:cubicBezTo>
                    <a:pt x="8138" y="0"/>
                    <a:pt x="8373" y="0"/>
                    <a:pt x="8605" y="0"/>
                  </a:cubicBezTo>
                  <a:cubicBezTo>
                    <a:pt x="8837" y="0"/>
                    <a:pt x="9066" y="0"/>
                    <a:pt x="9298" y="0"/>
                  </a:cubicBezTo>
                  <a:cubicBezTo>
                    <a:pt x="9530" y="0"/>
                    <a:pt x="9765" y="0"/>
                    <a:pt x="9997" y="0"/>
                  </a:cubicBezTo>
                  <a:cubicBezTo>
                    <a:pt x="10230" y="0"/>
                    <a:pt x="10459" y="0"/>
                    <a:pt x="10694" y="0"/>
                  </a:cubicBezTo>
                  <a:cubicBezTo>
                    <a:pt x="10929" y="0"/>
                    <a:pt x="11169" y="0"/>
                    <a:pt x="11404" y="0"/>
                  </a:cubicBezTo>
                  <a:cubicBezTo>
                    <a:pt x="11639" y="0"/>
                    <a:pt x="11868" y="0"/>
                    <a:pt x="12106" y="18"/>
                  </a:cubicBezTo>
                  <a:cubicBezTo>
                    <a:pt x="12344" y="36"/>
                    <a:pt x="12590" y="72"/>
                    <a:pt x="12827" y="90"/>
                  </a:cubicBezTo>
                  <a:cubicBezTo>
                    <a:pt x="13065" y="108"/>
                    <a:pt x="13294" y="108"/>
                    <a:pt x="13521" y="126"/>
                  </a:cubicBezTo>
                  <a:cubicBezTo>
                    <a:pt x="13747" y="144"/>
                    <a:pt x="13971" y="180"/>
                    <a:pt x="14189" y="198"/>
                  </a:cubicBezTo>
                  <a:cubicBezTo>
                    <a:pt x="14407" y="216"/>
                    <a:pt x="14620" y="216"/>
                    <a:pt x="14841" y="234"/>
                  </a:cubicBezTo>
                  <a:cubicBezTo>
                    <a:pt x="15062" y="252"/>
                    <a:pt x="15291" y="288"/>
                    <a:pt x="15509" y="305"/>
                  </a:cubicBezTo>
                  <a:cubicBezTo>
                    <a:pt x="15727" y="323"/>
                    <a:pt x="15934" y="323"/>
                    <a:pt x="16136" y="341"/>
                  </a:cubicBezTo>
                  <a:cubicBezTo>
                    <a:pt x="16337" y="359"/>
                    <a:pt x="16533" y="395"/>
                    <a:pt x="16726" y="413"/>
                  </a:cubicBezTo>
                  <a:cubicBezTo>
                    <a:pt x="16919" y="431"/>
                    <a:pt x="17109" y="431"/>
                    <a:pt x="17302" y="449"/>
                  </a:cubicBezTo>
                  <a:cubicBezTo>
                    <a:pt x="17495" y="467"/>
                    <a:pt x="17691" y="503"/>
                    <a:pt x="17909" y="521"/>
                  </a:cubicBezTo>
                  <a:cubicBezTo>
                    <a:pt x="18127" y="539"/>
                    <a:pt x="18367" y="539"/>
                    <a:pt x="18599" y="539"/>
                  </a:cubicBezTo>
                  <a:cubicBezTo>
                    <a:pt x="18831" y="539"/>
                    <a:pt x="19055" y="539"/>
                    <a:pt x="19268" y="557"/>
                  </a:cubicBezTo>
                  <a:cubicBezTo>
                    <a:pt x="19480" y="575"/>
                    <a:pt x="19682" y="611"/>
                    <a:pt x="19883" y="647"/>
                  </a:cubicBezTo>
                  <a:cubicBezTo>
                    <a:pt x="20084" y="683"/>
                    <a:pt x="20286" y="719"/>
                    <a:pt x="20481" y="773"/>
                  </a:cubicBezTo>
                  <a:cubicBezTo>
                    <a:pt x="20677" y="827"/>
                    <a:pt x="20867" y="899"/>
                    <a:pt x="21010" y="970"/>
                  </a:cubicBezTo>
                  <a:cubicBezTo>
                    <a:pt x="21153" y="1042"/>
                    <a:pt x="21248" y="1114"/>
                    <a:pt x="21334" y="1186"/>
                  </a:cubicBezTo>
                  <a:cubicBezTo>
                    <a:pt x="21421" y="1258"/>
                    <a:pt x="21499" y="1330"/>
                    <a:pt x="21544" y="1492"/>
                  </a:cubicBezTo>
                  <a:cubicBezTo>
                    <a:pt x="21589" y="1653"/>
                    <a:pt x="21600" y="1905"/>
                    <a:pt x="21597" y="2516"/>
                  </a:cubicBezTo>
                  <a:cubicBezTo>
                    <a:pt x="21594" y="3127"/>
                    <a:pt x="21578" y="4097"/>
                    <a:pt x="21552" y="5193"/>
                  </a:cubicBezTo>
                  <a:cubicBezTo>
                    <a:pt x="21527" y="6290"/>
                    <a:pt x="21494" y="7511"/>
                    <a:pt x="21471" y="8805"/>
                  </a:cubicBezTo>
                  <a:cubicBezTo>
                    <a:pt x="21449" y="10099"/>
                    <a:pt x="21438" y="11465"/>
                    <a:pt x="21432" y="12831"/>
                  </a:cubicBezTo>
                  <a:cubicBezTo>
                    <a:pt x="21427" y="14196"/>
                    <a:pt x="21427" y="15562"/>
                    <a:pt x="21415" y="16820"/>
                  </a:cubicBezTo>
                  <a:cubicBezTo>
                    <a:pt x="21404" y="18078"/>
                    <a:pt x="21382" y="19228"/>
                    <a:pt x="21351" y="19983"/>
                  </a:cubicBezTo>
                  <a:cubicBezTo>
                    <a:pt x="21320" y="20737"/>
                    <a:pt x="21281" y="21097"/>
                    <a:pt x="21186" y="21312"/>
                  </a:cubicBezTo>
                  <a:cubicBezTo>
                    <a:pt x="21091" y="21528"/>
                    <a:pt x="20940" y="21600"/>
                    <a:pt x="20761" y="21528"/>
                  </a:cubicBezTo>
                  <a:cubicBezTo>
                    <a:pt x="20582" y="21456"/>
                    <a:pt x="20375" y="21241"/>
                    <a:pt x="20160" y="21025"/>
                  </a:cubicBezTo>
                  <a:cubicBezTo>
                    <a:pt x="19944" y="20809"/>
                    <a:pt x="19721" y="20594"/>
                    <a:pt x="19514" y="20414"/>
                  </a:cubicBezTo>
                  <a:cubicBezTo>
                    <a:pt x="19307" y="20234"/>
                    <a:pt x="19117" y="20091"/>
                    <a:pt x="18899" y="19929"/>
                  </a:cubicBezTo>
                  <a:cubicBezTo>
                    <a:pt x="18680" y="19767"/>
                    <a:pt x="18434" y="19587"/>
                    <a:pt x="18219" y="19426"/>
                  </a:cubicBezTo>
                  <a:cubicBezTo>
                    <a:pt x="18004" y="19264"/>
                    <a:pt x="17819" y="19120"/>
                    <a:pt x="17635" y="18994"/>
                  </a:cubicBezTo>
                  <a:cubicBezTo>
                    <a:pt x="17450" y="18869"/>
                    <a:pt x="17265" y="18761"/>
                    <a:pt x="17067" y="18635"/>
                  </a:cubicBezTo>
                  <a:cubicBezTo>
                    <a:pt x="16868" y="18509"/>
                    <a:pt x="16656" y="18365"/>
                    <a:pt x="16443" y="18240"/>
                  </a:cubicBezTo>
                  <a:cubicBezTo>
                    <a:pt x="16231" y="18114"/>
                    <a:pt x="16018" y="18006"/>
                    <a:pt x="15797" y="17898"/>
                  </a:cubicBezTo>
                  <a:cubicBezTo>
                    <a:pt x="15576" y="17790"/>
                    <a:pt x="15347" y="17683"/>
                    <a:pt x="15112" y="17575"/>
                  </a:cubicBezTo>
                  <a:cubicBezTo>
                    <a:pt x="14877" y="17467"/>
                    <a:pt x="14637" y="17359"/>
                    <a:pt x="14458" y="17269"/>
                  </a:cubicBezTo>
                  <a:cubicBezTo>
                    <a:pt x="14279" y="17179"/>
                    <a:pt x="14161" y="17107"/>
                    <a:pt x="14030" y="17054"/>
                  </a:cubicBezTo>
                  <a:cubicBezTo>
                    <a:pt x="13898" y="17000"/>
                    <a:pt x="13753" y="16964"/>
                    <a:pt x="13624" y="16928"/>
                  </a:cubicBezTo>
                  <a:cubicBezTo>
                    <a:pt x="13496" y="16892"/>
                    <a:pt x="13384" y="16856"/>
                    <a:pt x="13258" y="16802"/>
                  </a:cubicBezTo>
                  <a:cubicBezTo>
                    <a:pt x="13132" y="16748"/>
                    <a:pt x="12992" y="16676"/>
                    <a:pt x="12861" y="16622"/>
                  </a:cubicBezTo>
                  <a:cubicBezTo>
                    <a:pt x="12730" y="16568"/>
                    <a:pt x="12607" y="16532"/>
                    <a:pt x="12467" y="16497"/>
                  </a:cubicBezTo>
                  <a:cubicBezTo>
                    <a:pt x="12327" y="16461"/>
                    <a:pt x="12170" y="16425"/>
                    <a:pt x="12030" y="16389"/>
                  </a:cubicBezTo>
                  <a:cubicBezTo>
                    <a:pt x="11891" y="16353"/>
                    <a:pt x="11768" y="16317"/>
                    <a:pt x="11628" y="16281"/>
                  </a:cubicBezTo>
                  <a:cubicBezTo>
                    <a:pt x="11488" y="16245"/>
                    <a:pt x="11331" y="16209"/>
                    <a:pt x="11194" y="16191"/>
                  </a:cubicBezTo>
                  <a:cubicBezTo>
                    <a:pt x="11057" y="16173"/>
                    <a:pt x="10940" y="16173"/>
                    <a:pt x="10806" y="16155"/>
                  </a:cubicBezTo>
                  <a:cubicBezTo>
                    <a:pt x="10671" y="16137"/>
                    <a:pt x="10520" y="16101"/>
                    <a:pt x="10294" y="16083"/>
                  </a:cubicBezTo>
                  <a:cubicBezTo>
                    <a:pt x="10067" y="16065"/>
                    <a:pt x="9765" y="16065"/>
                    <a:pt x="9474" y="16047"/>
                  </a:cubicBezTo>
                  <a:cubicBezTo>
                    <a:pt x="9184" y="16029"/>
                    <a:pt x="8904" y="15993"/>
                    <a:pt x="8627" y="15975"/>
                  </a:cubicBezTo>
                  <a:cubicBezTo>
                    <a:pt x="8350" y="15957"/>
                    <a:pt x="8076" y="15957"/>
                    <a:pt x="7875" y="15957"/>
                  </a:cubicBezTo>
                  <a:cubicBezTo>
                    <a:pt x="7674" y="15957"/>
                    <a:pt x="7545" y="15957"/>
                    <a:pt x="7402" y="15975"/>
                  </a:cubicBezTo>
                  <a:cubicBezTo>
                    <a:pt x="7260" y="15993"/>
                    <a:pt x="7103" y="16029"/>
                    <a:pt x="6966" y="16047"/>
                  </a:cubicBezTo>
                  <a:cubicBezTo>
                    <a:pt x="6829" y="16065"/>
                    <a:pt x="6712" y="16065"/>
                    <a:pt x="6583" y="16083"/>
                  </a:cubicBezTo>
                  <a:cubicBezTo>
                    <a:pt x="6454" y="16101"/>
                    <a:pt x="6314" y="16137"/>
                    <a:pt x="6121" y="16155"/>
                  </a:cubicBezTo>
                  <a:cubicBezTo>
                    <a:pt x="5929" y="16173"/>
                    <a:pt x="5682" y="16173"/>
                    <a:pt x="5439" y="16173"/>
                  </a:cubicBezTo>
                  <a:cubicBezTo>
                    <a:pt x="5196" y="16173"/>
                    <a:pt x="4955" y="16173"/>
                    <a:pt x="4726" y="16191"/>
                  </a:cubicBezTo>
                  <a:cubicBezTo>
                    <a:pt x="4497" y="16209"/>
                    <a:pt x="4279" y="16245"/>
                    <a:pt x="4069" y="16263"/>
                  </a:cubicBezTo>
                  <a:cubicBezTo>
                    <a:pt x="3859" y="16281"/>
                    <a:pt x="3658" y="16281"/>
                    <a:pt x="3454" y="16299"/>
                  </a:cubicBezTo>
                  <a:cubicBezTo>
                    <a:pt x="3250" y="16317"/>
                    <a:pt x="3043" y="16353"/>
                    <a:pt x="2850" y="16389"/>
                  </a:cubicBezTo>
                  <a:cubicBezTo>
                    <a:pt x="2657" y="16425"/>
                    <a:pt x="2478" y="16461"/>
                    <a:pt x="2262" y="16532"/>
                  </a:cubicBezTo>
                  <a:cubicBezTo>
                    <a:pt x="2047" y="16604"/>
                    <a:pt x="1795" y="16712"/>
                    <a:pt x="1532" y="16838"/>
                  </a:cubicBezTo>
                  <a:cubicBezTo>
                    <a:pt x="1270" y="16964"/>
                    <a:pt x="996" y="17107"/>
                    <a:pt x="738" y="17305"/>
                  </a:cubicBezTo>
                  <a:cubicBezTo>
                    <a:pt x="481" y="17503"/>
                    <a:pt x="240" y="17754"/>
                    <a:pt x="0" y="180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8" name="Line"/>
            <p:cNvSpPr/>
            <p:nvPr/>
          </p:nvSpPr>
          <p:spPr>
            <a:xfrm>
              <a:off x="10574866" y="2069886"/>
              <a:ext cx="317501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2592" y="11918"/>
                    <a:pt x="5184" y="3818"/>
                    <a:pt x="8784" y="1118"/>
                  </a:cubicBezTo>
                  <a:cubicBezTo>
                    <a:pt x="12384" y="-1582"/>
                    <a:pt x="16992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9" name="Line"/>
            <p:cNvSpPr/>
            <p:nvPr/>
          </p:nvSpPr>
          <p:spPr>
            <a:xfrm>
              <a:off x="11095566" y="1873587"/>
              <a:ext cx="317501" cy="2500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6" fill="norm" stroke="1" extrusionOk="0">
                  <a:moveTo>
                    <a:pt x="0" y="4565"/>
                  </a:moveTo>
                  <a:cubicBezTo>
                    <a:pt x="0" y="3476"/>
                    <a:pt x="0" y="2387"/>
                    <a:pt x="1296" y="1480"/>
                  </a:cubicBezTo>
                  <a:cubicBezTo>
                    <a:pt x="2592" y="572"/>
                    <a:pt x="5184" y="-154"/>
                    <a:pt x="7488" y="28"/>
                  </a:cubicBezTo>
                  <a:cubicBezTo>
                    <a:pt x="9792" y="209"/>
                    <a:pt x="11808" y="1298"/>
                    <a:pt x="12456" y="3204"/>
                  </a:cubicBezTo>
                  <a:cubicBezTo>
                    <a:pt x="13104" y="5110"/>
                    <a:pt x="12384" y="7833"/>
                    <a:pt x="10440" y="10464"/>
                  </a:cubicBezTo>
                  <a:cubicBezTo>
                    <a:pt x="8496" y="13096"/>
                    <a:pt x="5328" y="15638"/>
                    <a:pt x="3456" y="17271"/>
                  </a:cubicBezTo>
                  <a:cubicBezTo>
                    <a:pt x="1584" y="18905"/>
                    <a:pt x="1008" y="19631"/>
                    <a:pt x="1296" y="19994"/>
                  </a:cubicBezTo>
                  <a:cubicBezTo>
                    <a:pt x="1584" y="20357"/>
                    <a:pt x="2736" y="20357"/>
                    <a:pt x="5904" y="20538"/>
                  </a:cubicBezTo>
                  <a:cubicBezTo>
                    <a:pt x="9072" y="20720"/>
                    <a:pt x="14256" y="21083"/>
                    <a:pt x="17208" y="21264"/>
                  </a:cubicBezTo>
                  <a:cubicBezTo>
                    <a:pt x="20160" y="21446"/>
                    <a:pt x="20880" y="21446"/>
                    <a:pt x="21600" y="214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0" name="Line"/>
            <p:cNvSpPr/>
            <p:nvPr/>
          </p:nvSpPr>
          <p:spPr>
            <a:xfrm>
              <a:off x="10898900" y="1668969"/>
              <a:ext cx="697301" cy="6590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9" h="21350" fill="norm" stroke="1" extrusionOk="0">
                  <a:moveTo>
                    <a:pt x="13227" y="331"/>
                  </a:moveTo>
                  <a:cubicBezTo>
                    <a:pt x="11735" y="56"/>
                    <a:pt x="10243" y="-218"/>
                    <a:pt x="8459" y="262"/>
                  </a:cubicBezTo>
                  <a:cubicBezTo>
                    <a:pt x="6676" y="742"/>
                    <a:pt x="4600" y="1976"/>
                    <a:pt x="3076" y="3622"/>
                  </a:cubicBezTo>
                  <a:cubicBezTo>
                    <a:pt x="1551" y="5268"/>
                    <a:pt x="578" y="7325"/>
                    <a:pt x="189" y="9382"/>
                  </a:cubicBezTo>
                  <a:cubicBezTo>
                    <a:pt x="-200" y="11439"/>
                    <a:pt x="-5" y="13496"/>
                    <a:pt x="935" y="15382"/>
                  </a:cubicBezTo>
                  <a:cubicBezTo>
                    <a:pt x="1876" y="17268"/>
                    <a:pt x="3562" y="18982"/>
                    <a:pt x="5378" y="20011"/>
                  </a:cubicBezTo>
                  <a:cubicBezTo>
                    <a:pt x="7195" y="21039"/>
                    <a:pt x="9141" y="21382"/>
                    <a:pt x="10957" y="21348"/>
                  </a:cubicBezTo>
                  <a:cubicBezTo>
                    <a:pt x="12773" y="21313"/>
                    <a:pt x="14459" y="20902"/>
                    <a:pt x="15984" y="20011"/>
                  </a:cubicBezTo>
                  <a:cubicBezTo>
                    <a:pt x="17508" y="19119"/>
                    <a:pt x="18870" y="17748"/>
                    <a:pt x="19843" y="15793"/>
                  </a:cubicBezTo>
                  <a:cubicBezTo>
                    <a:pt x="20816" y="13839"/>
                    <a:pt x="21400" y="11302"/>
                    <a:pt x="21368" y="9142"/>
                  </a:cubicBezTo>
                  <a:cubicBezTo>
                    <a:pt x="21335" y="6982"/>
                    <a:pt x="20686" y="5199"/>
                    <a:pt x="19649" y="3862"/>
                  </a:cubicBezTo>
                  <a:cubicBezTo>
                    <a:pt x="18611" y="2525"/>
                    <a:pt x="17184" y="1633"/>
                    <a:pt x="15757" y="7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1" name="Line"/>
            <p:cNvSpPr/>
            <p:nvPr/>
          </p:nvSpPr>
          <p:spPr>
            <a:xfrm>
              <a:off x="2961216" y="2377680"/>
              <a:ext cx="1073406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3" h="21600" fill="norm" stroke="1" extrusionOk="0">
                  <a:moveTo>
                    <a:pt x="0" y="18900"/>
                  </a:moveTo>
                  <a:cubicBezTo>
                    <a:pt x="1403" y="16200"/>
                    <a:pt x="2806" y="13500"/>
                    <a:pt x="4422" y="11250"/>
                  </a:cubicBezTo>
                  <a:cubicBezTo>
                    <a:pt x="6038" y="9000"/>
                    <a:pt x="7866" y="7200"/>
                    <a:pt x="9588" y="5625"/>
                  </a:cubicBezTo>
                  <a:cubicBezTo>
                    <a:pt x="11310" y="4050"/>
                    <a:pt x="12926" y="2700"/>
                    <a:pt x="14542" y="1800"/>
                  </a:cubicBezTo>
                  <a:cubicBezTo>
                    <a:pt x="16157" y="900"/>
                    <a:pt x="17773" y="450"/>
                    <a:pt x="18836" y="225"/>
                  </a:cubicBezTo>
                  <a:cubicBezTo>
                    <a:pt x="19899" y="0"/>
                    <a:pt x="20409" y="0"/>
                    <a:pt x="20813" y="0"/>
                  </a:cubicBezTo>
                  <a:cubicBezTo>
                    <a:pt x="21217" y="0"/>
                    <a:pt x="21515" y="0"/>
                    <a:pt x="21557" y="450"/>
                  </a:cubicBezTo>
                  <a:cubicBezTo>
                    <a:pt x="21600" y="900"/>
                    <a:pt x="21387" y="1800"/>
                    <a:pt x="20537" y="2700"/>
                  </a:cubicBezTo>
                  <a:cubicBezTo>
                    <a:pt x="19687" y="3600"/>
                    <a:pt x="18198" y="4500"/>
                    <a:pt x="16583" y="5175"/>
                  </a:cubicBezTo>
                  <a:cubicBezTo>
                    <a:pt x="14967" y="5850"/>
                    <a:pt x="13224" y="6300"/>
                    <a:pt x="11608" y="6975"/>
                  </a:cubicBezTo>
                  <a:cubicBezTo>
                    <a:pt x="9992" y="7650"/>
                    <a:pt x="8504" y="8550"/>
                    <a:pt x="7058" y="9675"/>
                  </a:cubicBezTo>
                  <a:cubicBezTo>
                    <a:pt x="5613" y="10800"/>
                    <a:pt x="4209" y="12150"/>
                    <a:pt x="3954" y="12825"/>
                  </a:cubicBezTo>
                  <a:cubicBezTo>
                    <a:pt x="3699" y="13500"/>
                    <a:pt x="4592" y="13500"/>
                    <a:pt x="5868" y="12825"/>
                  </a:cubicBezTo>
                  <a:cubicBezTo>
                    <a:pt x="7143" y="12150"/>
                    <a:pt x="8802" y="10800"/>
                    <a:pt x="10566" y="10125"/>
                  </a:cubicBezTo>
                  <a:cubicBezTo>
                    <a:pt x="12331" y="9450"/>
                    <a:pt x="14202" y="9450"/>
                    <a:pt x="15541" y="9675"/>
                  </a:cubicBezTo>
                  <a:cubicBezTo>
                    <a:pt x="16880" y="9900"/>
                    <a:pt x="17688" y="10350"/>
                    <a:pt x="18177" y="11250"/>
                  </a:cubicBezTo>
                  <a:cubicBezTo>
                    <a:pt x="18666" y="12150"/>
                    <a:pt x="18836" y="13500"/>
                    <a:pt x="18900" y="15300"/>
                  </a:cubicBezTo>
                  <a:cubicBezTo>
                    <a:pt x="18964" y="17100"/>
                    <a:pt x="18921" y="19350"/>
                    <a:pt x="1887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2" name="Line"/>
            <p:cNvSpPr/>
            <p:nvPr/>
          </p:nvSpPr>
          <p:spPr>
            <a:xfrm>
              <a:off x="2555728" y="1564296"/>
              <a:ext cx="24489" cy="8324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5" h="21506" fill="norm" stroke="1" extrusionOk="0">
                  <a:moveTo>
                    <a:pt x="20825" y="343"/>
                  </a:moveTo>
                  <a:cubicBezTo>
                    <a:pt x="13625" y="125"/>
                    <a:pt x="6425" y="-94"/>
                    <a:pt x="2825" y="43"/>
                  </a:cubicBezTo>
                  <a:cubicBezTo>
                    <a:pt x="-775" y="179"/>
                    <a:pt x="-775" y="672"/>
                    <a:pt x="1925" y="1929"/>
                  </a:cubicBezTo>
                  <a:cubicBezTo>
                    <a:pt x="4625" y="3187"/>
                    <a:pt x="10025" y="5210"/>
                    <a:pt x="13625" y="7288"/>
                  </a:cubicBezTo>
                  <a:cubicBezTo>
                    <a:pt x="17225" y="9366"/>
                    <a:pt x="19025" y="11499"/>
                    <a:pt x="19925" y="13741"/>
                  </a:cubicBezTo>
                  <a:cubicBezTo>
                    <a:pt x="20825" y="15983"/>
                    <a:pt x="20825" y="18334"/>
                    <a:pt x="19925" y="19647"/>
                  </a:cubicBezTo>
                  <a:cubicBezTo>
                    <a:pt x="19025" y="20959"/>
                    <a:pt x="17225" y="21233"/>
                    <a:pt x="15425" y="215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3" name="Line"/>
            <p:cNvSpPr/>
            <p:nvPr/>
          </p:nvSpPr>
          <p:spPr>
            <a:xfrm>
              <a:off x="2504016" y="1533555"/>
              <a:ext cx="1938954" cy="8411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7" h="21568" fill="norm" stroke="1" extrusionOk="0">
                  <a:moveTo>
                    <a:pt x="0" y="6339"/>
                  </a:moveTo>
                  <a:cubicBezTo>
                    <a:pt x="377" y="5525"/>
                    <a:pt x="754" y="4711"/>
                    <a:pt x="1413" y="3951"/>
                  </a:cubicBezTo>
                  <a:cubicBezTo>
                    <a:pt x="2073" y="3191"/>
                    <a:pt x="3015" y="2485"/>
                    <a:pt x="3957" y="1997"/>
                  </a:cubicBezTo>
                  <a:cubicBezTo>
                    <a:pt x="4899" y="1509"/>
                    <a:pt x="5842" y="1237"/>
                    <a:pt x="6772" y="1020"/>
                  </a:cubicBezTo>
                  <a:cubicBezTo>
                    <a:pt x="7703" y="803"/>
                    <a:pt x="8621" y="640"/>
                    <a:pt x="9528" y="477"/>
                  </a:cubicBezTo>
                  <a:cubicBezTo>
                    <a:pt x="10435" y="315"/>
                    <a:pt x="11330" y="152"/>
                    <a:pt x="12272" y="70"/>
                  </a:cubicBezTo>
                  <a:cubicBezTo>
                    <a:pt x="13214" y="-11"/>
                    <a:pt x="14204" y="-11"/>
                    <a:pt x="15158" y="16"/>
                  </a:cubicBezTo>
                  <a:cubicBezTo>
                    <a:pt x="16112" y="43"/>
                    <a:pt x="17030" y="98"/>
                    <a:pt x="17867" y="233"/>
                  </a:cubicBezTo>
                  <a:cubicBezTo>
                    <a:pt x="18703" y="369"/>
                    <a:pt x="19456" y="586"/>
                    <a:pt x="19963" y="857"/>
                  </a:cubicBezTo>
                  <a:cubicBezTo>
                    <a:pt x="20469" y="1129"/>
                    <a:pt x="20728" y="1454"/>
                    <a:pt x="20893" y="2187"/>
                  </a:cubicBezTo>
                  <a:cubicBezTo>
                    <a:pt x="21058" y="2920"/>
                    <a:pt x="21129" y="4059"/>
                    <a:pt x="21223" y="5606"/>
                  </a:cubicBezTo>
                  <a:cubicBezTo>
                    <a:pt x="21317" y="7153"/>
                    <a:pt x="21435" y="9107"/>
                    <a:pt x="21506" y="11087"/>
                  </a:cubicBezTo>
                  <a:cubicBezTo>
                    <a:pt x="21576" y="13068"/>
                    <a:pt x="21600" y="15076"/>
                    <a:pt x="21553" y="16569"/>
                  </a:cubicBezTo>
                  <a:cubicBezTo>
                    <a:pt x="21506" y="18061"/>
                    <a:pt x="21388" y="19038"/>
                    <a:pt x="21117" y="19771"/>
                  </a:cubicBezTo>
                  <a:cubicBezTo>
                    <a:pt x="20846" y="20504"/>
                    <a:pt x="20422" y="20992"/>
                    <a:pt x="19763" y="21263"/>
                  </a:cubicBezTo>
                  <a:cubicBezTo>
                    <a:pt x="19103" y="21535"/>
                    <a:pt x="18208" y="21589"/>
                    <a:pt x="17325" y="21562"/>
                  </a:cubicBezTo>
                  <a:cubicBezTo>
                    <a:pt x="16441" y="21535"/>
                    <a:pt x="15570" y="21426"/>
                    <a:pt x="14557" y="21263"/>
                  </a:cubicBezTo>
                  <a:cubicBezTo>
                    <a:pt x="13544" y="21101"/>
                    <a:pt x="12390" y="20883"/>
                    <a:pt x="11389" y="20748"/>
                  </a:cubicBezTo>
                  <a:cubicBezTo>
                    <a:pt x="10388" y="20612"/>
                    <a:pt x="9540" y="20558"/>
                    <a:pt x="8739" y="20639"/>
                  </a:cubicBezTo>
                  <a:cubicBezTo>
                    <a:pt x="7938" y="20721"/>
                    <a:pt x="7184" y="20938"/>
                    <a:pt x="6431" y="211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4" name="Line"/>
            <p:cNvSpPr/>
            <p:nvPr/>
          </p:nvSpPr>
          <p:spPr>
            <a:xfrm>
              <a:off x="6358466" y="1665351"/>
              <a:ext cx="88901" cy="7159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0" fill="norm" stroke="1" extrusionOk="0">
                  <a:moveTo>
                    <a:pt x="21600" y="3845"/>
                  </a:moveTo>
                  <a:cubicBezTo>
                    <a:pt x="21600" y="2829"/>
                    <a:pt x="21600" y="1812"/>
                    <a:pt x="21086" y="1114"/>
                  </a:cubicBezTo>
                  <a:cubicBezTo>
                    <a:pt x="20571" y="415"/>
                    <a:pt x="19543" y="34"/>
                    <a:pt x="19286" y="2"/>
                  </a:cubicBezTo>
                  <a:cubicBezTo>
                    <a:pt x="19029" y="-30"/>
                    <a:pt x="19543" y="288"/>
                    <a:pt x="19286" y="1685"/>
                  </a:cubicBezTo>
                  <a:cubicBezTo>
                    <a:pt x="19029" y="3083"/>
                    <a:pt x="18000" y="5561"/>
                    <a:pt x="15943" y="7975"/>
                  </a:cubicBezTo>
                  <a:cubicBezTo>
                    <a:pt x="13886" y="10389"/>
                    <a:pt x="10800" y="12739"/>
                    <a:pt x="8229" y="14772"/>
                  </a:cubicBezTo>
                  <a:cubicBezTo>
                    <a:pt x="5657" y="16805"/>
                    <a:pt x="3600" y="18521"/>
                    <a:pt x="2314" y="19664"/>
                  </a:cubicBezTo>
                  <a:cubicBezTo>
                    <a:pt x="1029" y="20808"/>
                    <a:pt x="514" y="21379"/>
                    <a:pt x="257" y="21475"/>
                  </a:cubicBezTo>
                  <a:cubicBezTo>
                    <a:pt x="0" y="21570"/>
                    <a:pt x="0" y="21189"/>
                    <a:pt x="0" y="208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5" name="Line"/>
            <p:cNvSpPr/>
            <p:nvPr/>
          </p:nvSpPr>
          <p:spPr>
            <a:xfrm>
              <a:off x="6377516" y="1600984"/>
              <a:ext cx="1217828" cy="9115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6" h="21483" fill="norm" stroke="1" extrusionOk="0">
                  <a:moveTo>
                    <a:pt x="0" y="2591"/>
                  </a:moveTo>
                  <a:cubicBezTo>
                    <a:pt x="713" y="2242"/>
                    <a:pt x="1425" y="1892"/>
                    <a:pt x="2456" y="1618"/>
                  </a:cubicBezTo>
                  <a:cubicBezTo>
                    <a:pt x="3488" y="1344"/>
                    <a:pt x="4838" y="1144"/>
                    <a:pt x="6281" y="945"/>
                  </a:cubicBezTo>
                  <a:cubicBezTo>
                    <a:pt x="7725" y="745"/>
                    <a:pt x="9263" y="546"/>
                    <a:pt x="10688" y="396"/>
                  </a:cubicBezTo>
                  <a:cubicBezTo>
                    <a:pt x="12112" y="246"/>
                    <a:pt x="13425" y="147"/>
                    <a:pt x="14775" y="72"/>
                  </a:cubicBezTo>
                  <a:cubicBezTo>
                    <a:pt x="16125" y="-3"/>
                    <a:pt x="17513" y="-53"/>
                    <a:pt x="18581" y="97"/>
                  </a:cubicBezTo>
                  <a:cubicBezTo>
                    <a:pt x="19650" y="246"/>
                    <a:pt x="20400" y="595"/>
                    <a:pt x="20850" y="845"/>
                  </a:cubicBezTo>
                  <a:cubicBezTo>
                    <a:pt x="21300" y="1094"/>
                    <a:pt x="21450" y="1244"/>
                    <a:pt x="21525" y="1643"/>
                  </a:cubicBezTo>
                  <a:cubicBezTo>
                    <a:pt x="21600" y="2042"/>
                    <a:pt x="21600" y="2691"/>
                    <a:pt x="21469" y="3863"/>
                  </a:cubicBezTo>
                  <a:cubicBezTo>
                    <a:pt x="21338" y="5035"/>
                    <a:pt x="21075" y="6731"/>
                    <a:pt x="20962" y="8502"/>
                  </a:cubicBezTo>
                  <a:cubicBezTo>
                    <a:pt x="20850" y="10273"/>
                    <a:pt x="20888" y="12119"/>
                    <a:pt x="20831" y="13790"/>
                  </a:cubicBezTo>
                  <a:cubicBezTo>
                    <a:pt x="20775" y="15461"/>
                    <a:pt x="20625" y="16958"/>
                    <a:pt x="20438" y="18080"/>
                  </a:cubicBezTo>
                  <a:cubicBezTo>
                    <a:pt x="20250" y="19202"/>
                    <a:pt x="20025" y="19951"/>
                    <a:pt x="19894" y="20450"/>
                  </a:cubicBezTo>
                  <a:cubicBezTo>
                    <a:pt x="19763" y="20948"/>
                    <a:pt x="19725" y="21198"/>
                    <a:pt x="19612" y="21347"/>
                  </a:cubicBezTo>
                  <a:cubicBezTo>
                    <a:pt x="19500" y="21497"/>
                    <a:pt x="19313" y="21547"/>
                    <a:pt x="18656" y="21372"/>
                  </a:cubicBezTo>
                  <a:cubicBezTo>
                    <a:pt x="18000" y="21198"/>
                    <a:pt x="16875" y="20799"/>
                    <a:pt x="15581" y="20350"/>
                  </a:cubicBezTo>
                  <a:cubicBezTo>
                    <a:pt x="14288" y="19901"/>
                    <a:pt x="12825" y="19402"/>
                    <a:pt x="11250" y="18878"/>
                  </a:cubicBezTo>
                  <a:cubicBezTo>
                    <a:pt x="9675" y="18354"/>
                    <a:pt x="7988" y="17806"/>
                    <a:pt x="6544" y="17382"/>
                  </a:cubicBezTo>
                  <a:cubicBezTo>
                    <a:pt x="5100" y="16958"/>
                    <a:pt x="3900" y="16658"/>
                    <a:pt x="2700" y="163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6" name="Line"/>
            <p:cNvSpPr/>
            <p:nvPr/>
          </p:nvSpPr>
          <p:spPr>
            <a:xfrm>
              <a:off x="8606366" y="1491806"/>
              <a:ext cx="126468" cy="9112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9" h="21476" fill="norm" stroke="1" extrusionOk="0">
                  <a:moveTo>
                    <a:pt x="19440" y="2171"/>
                  </a:moveTo>
                  <a:cubicBezTo>
                    <a:pt x="19800" y="1921"/>
                    <a:pt x="20160" y="1672"/>
                    <a:pt x="20520" y="1248"/>
                  </a:cubicBezTo>
                  <a:cubicBezTo>
                    <a:pt x="20880" y="824"/>
                    <a:pt x="21240" y="225"/>
                    <a:pt x="21420" y="51"/>
                  </a:cubicBezTo>
                  <a:cubicBezTo>
                    <a:pt x="21600" y="-124"/>
                    <a:pt x="21600" y="125"/>
                    <a:pt x="20520" y="1173"/>
                  </a:cubicBezTo>
                  <a:cubicBezTo>
                    <a:pt x="19440" y="2221"/>
                    <a:pt x="17280" y="4066"/>
                    <a:pt x="15120" y="5912"/>
                  </a:cubicBezTo>
                  <a:cubicBezTo>
                    <a:pt x="12960" y="7758"/>
                    <a:pt x="10800" y="9603"/>
                    <a:pt x="8640" y="11524"/>
                  </a:cubicBezTo>
                  <a:cubicBezTo>
                    <a:pt x="6480" y="13445"/>
                    <a:pt x="4320" y="15440"/>
                    <a:pt x="2880" y="17111"/>
                  </a:cubicBezTo>
                  <a:cubicBezTo>
                    <a:pt x="1440" y="18782"/>
                    <a:pt x="720" y="20129"/>
                    <a:pt x="0" y="214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7" name="Line"/>
            <p:cNvSpPr/>
            <p:nvPr/>
          </p:nvSpPr>
          <p:spPr>
            <a:xfrm>
              <a:off x="8549216" y="1501909"/>
              <a:ext cx="1720322" cy="11351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7" h="21572" fill="norm" stroke="1" extrusionOk="0">
                  <a:moveTo>
                    <a:pt x="1831" y="2283"/>
                  </a:moveTo>
                  <a:cubicBezTo>
                    <a:pt x="1751" y="2041"/>
                    <a:pt x="1672" y="1800"/>
                    <a:pt x="1778" y="1599"/>
                  </a:cubicBezTo>
                  <a:cubicBezTo>
                    <a:pt x="1884" y="1398"/>
                    <a:pt x="2176" y="1237"/>
                    <a:pt x="2760" y="1016"/>
                  </a:cubicBezTo>
                  <a:cubicBezTo>
                    <a:pt x="3343" y="794"/>
                    <a:pt x="4219" y="513"/>
                    <a:pt x="5161" y="332"/>
                  </a:cubicBezTo>
                  <a:cubicBezTo>
                    <a:pt x="6103" y="151"/>
                    <a:pt x="7112" y="70"/>
                    <a:pt x="8146" y="30"/>
                  </a:cubicBezTo>
                  <a:cubicBezTo>
                    <a:pt x="9181" y="-10"/>
                    <a:pt x="10243" y="-10"/>
                    <a:pt x="11291" y="30"/>
                  </a:cubicBezTo>
                  <a:cubicBezTo>
                    <a:pt x="12339" y="70"/>
                    <a:pt x="13374" y="151"/>
                    <a:pt x="14356" y="272"/>
                  </a:cubicBezTo>
                  <a:cubicBezTo>
                    <a:pt x="15338" y="392"/>
                    <a:pt x="16266" y="553"/>
                    <a:pt x="17261" y="674"/>
                  </a:cubicBezTo>
                  <a:cubicBezTo>
                    <a:pt x="18257" y="794"/>
                    <a:pt x="19318" y="875"/>
                    <a:pt x="19981" y="915"/>
                  </a:cubicBezTo>
                  <a:cubicBezTo>
                    <a:pt x="20645" y="955"/>
                    <a:pt x="20910" y="955"/>
                    <a:pt x="21122" y="975"/>
                  </a:cubicBezTo>
                  <a:cubicBezTo>
                    <a:pt x="21335" y="996"/>
                    <a:pt x="21494" y="1036"/>
                    <a:pt x="21547" y="1177"/>
                  </a:cubicBezTo>
                  <a:cubicBezTo>
                    <a:pt x="21600" y="1317"/>
                    <a:pt x="21547" y="1559"/>
                    <a:pt x="21388" y="2222"/>
                  </a:cubicBezTo>
                  <a:cubicBezTo>
                    <a:pt x="21229" y="2886"/>
                    <a:pt x="20963" y="3972"/>
                    <a:pt x="20724" y="5259"/>
                  </a:cubicBezTo>
                  <a:cubicBezTo>
                    <a:pt x="20486" y="6546"/>
                    <a:pt x="20273" y="8035"/>
                    <a:pt x="20034" y="9463"/>
                  </a:cubicBezTo>
                  <a:cubicBezTo>
                    <a:pt x="19796" y="10891"/>
                    <a:pt x="19530" y="12258"/>
                    <a:pt x="19305" y="13545"/>
                  </a:cubicBezTo>
                  <a:cubicBezTo>
                    <a:pt x="19079" y="14832"/>
                    <a:pt x="18893" y="16039"/>
                    <a:pt x="18694" y="17145"/>
                  </a:cubicBezTo>
                  <a:cubicBezTo>
                    <a:pt x="18495" y="18251"/>
                    <a:pt x="18283" y="19257"/>
                    <a:pt x="18124" y="19941"/>
                  </a:cubicBezTo>
                  <a:cubicBezTo>
                    <a:pt x="17965" y="20625"/>
                    <a:pt x="17858" y="20987"/>
                    <a:pt x="17752" y="21228"/>
                  </a:cubicBezTo>
                  <a:cubicBezTo>
                    <a:pt x="17646" y="21469"/>
                    <a:pt x="17540" y="21590"/>
                    <a:pt x="17288" y="21570"/>
                  </a:cubicBezTo>
                  <a:cubicBezTo>
                    <a:pt x="17036" y="21550"/>
                    <a:pt x="16638" y="21389"/>
                    <a:pt x="16014" y="21127"/>
                  </a:cubicBezTo>
                  <a:cubicBezTo>
                    <a:pt x="15391" y="20866"/>
                    <a:pt x="14542" y="20504"/>
                    <a:pt x="13679" y="20182"/>
                  </a:cubicBezTo>
                  <a:cubicBezTo>
                    <a:pt x="12817" y="19860"/>
                    <a:pt x="11941" y="19579"/>
                    <a:pt x="10933" y="19297"/>
                  </a:cubicBezTo>
                  <a:cubicBezTo>
                    <a:pt x="9924" y="19016"/>
                    <a:pt x="8783" y="18734"/>
                    <a:pt x="7682" y="18473"/>
                  </a:cubicBezTo>
                  <a:cubicBezTo>
                    <a:pt x="6581" y="18211"/>
                    <a:pt x="5519" y="17970"/>
                    <a:pt x="4392" y="17708"/>
                  </a:cubicBezTo>
                  <a:cubicBezTo>
                    <a:pt x="3264" y="17447"/>
                    <a:pt x="2070" y="17165"/>
                    <a:pt x="1327" y="16984"/>
                  </a:cubicBezTo>
                  <a:cubicBezTo>
                    <a:pt x="584" y="16803"/>
                    <a:pt x="292" y="16723"/>
                    <a:pt x="0" y="166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8" name="Line"/>
            <p:cNvSpPr/>
            <p:nvPr/>
          </p:nvSpPr>
          <p:spPr>
            <a:xfrm>
              <a:off x="1335022" y="3601072"/>
              <a:ext cx="288740" cy="4658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0" h="21222" fill="norm" stroke="1" extrusionOk="0">
                  <a:moveTo>
                    <a:pt x="12820" y="1834"/>
                  </a:moveTo>
                  <a:cubicBezTo>
                    <a:pt x="12363" y="1255"/>
                    <a:pt x="11907" y="676"/>
                    <a:pt x="11299" y="339"/>
                  </a:cubicBezTo>
                  <a:cubicBezTo>
                    <a:pt x="10690" y="1"/>
                    <a:pt x="9930" y="-95"/>
                    <a:pt x="9169" y="98"/>
                  </a:cubicBezTo>
                  <a:cubicBezTo>
                    <a:pt x="8409" y="291"/>
                    <a:pt x="7648" y="773"/>
                    <a:pt x="6203" y="2412"/>
                  </a:cubicBezTo>
                  <a:cubicBezTo>
                    <a:pt x="4758" y="4051"/>
                    <a:pt x="2628" y="6848"/>
                    <a:pt x="1335" y="9596"/>
                  </a:cubicBezTo>
                  <a:cubicBezTo>
                    <a:pt x="42" y="12344"/>
                    <a:pt x="-414" y="15044"/>
                    <a:pt x="423" y="17069"/>
                  </a:cubicBezTo>
                  <a:cubicBezTo>
                    <a:pt x="1259" y="19094"/>
                    <a:pt x="3389" y="20444"/>
                    <a:pt x="5594" y="20975"/>
                  </a:cubicBezTo>
                  <a:cubicBezTo>
                    <a:pt x="7800" y="21505"/>
                    <a:pt x="10082" y="21216"/>
                    <a:pt x="12744" y="19769"/>
                  </a:cubicBezTo>
                  <a:cubicBezTo>
                    <a:pt x="15406" y="18323"/>
                    <a:pt x="18448" y="15719"/>
                    <a:pt x="19817" y="12875"/>
                  </a:cubicBezTo>
                  <a:cubicBezTo>
                    <a:pt x="21186" y="10030"/>
                    <a:pt x="20882" y="6944"/>
                    <a:pt x="19969" y="5112"/>
                  </a:cubicBezTo>
                  <a:cubicBezTo>
                    <a:pt x="19056" y="3280"/>
                    <a:pt x="17535" y="2701"/>
                    <a:pt x="15862" y="2412"/>
                  </a:cubicBezTo>
                  <a:cubicBezTo>
                    <a:pt x="14189" y="2123"/>
                    <a:pt x="12363" y="2123"/>
                    <a:pt x="11299" y="2509"/>
                  </a:cubicBezTo>
                  <a:cubicBezTo>
                    <a:pt x="10234" y="2894"/>
                    <a:pt x="9930" y="3666"/>
                    <a:pt x="10082" y="4196"/>
                  </a:cubicBezTo>
                  <a:cubicBezTo>
                    <a:pt x="10234" y="4726"/>
                    <a:pt x="10842" y="5016"/>
                    <a:pt x="11451" y="53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9" name="Line"/>
            <p:cNvSpPr/>
            <p:nvPr/>
          </p:nvSpPr>
          <p:spPr>
            <a:xfrm>
              <a:off x="1697566" y="3848249"/>
              <a:ext cx="127001" cy="177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16" fill="norm" stroke="1" extrusionOk="0">
                  <a:moveTo>
                    <a:pt x="0" y="3288"/>
                  </a:moveTo>
                  <a:cubicBezTo>
                    <a:pt x="1800" y="3040"/>
                    <a:pt x="3600" y="2792"/>
                    <a:pt x="5580" y="3909"/>
                  </a:cubicBezTo>
                  <a:cubicBezTo>
                    <a:pt x="7560" y="5026"/>
                    <a:pt x="9720" y="7509"/>
                    <a:pt x="10620" y="10364"/>
                  </a:cubicBezTo>
                  <a:cubicBezTo>
                    <a:pt x="11520" y="13219"/>
                    <a:pt x="11160" y="16447"/>
                    <a:pt x="10260" y="18433"/>
                  </a:cubicBezTo>
                  <a:cubicBezTo>
                    <a:pt x="9360" y="20419"/>
                    <a:pt x="7920" y="21164"/>
                    <a:pt x="6840" y="20667"/>
                  </a:cubicBezTo>
                  <a:cubicBezTo>
                    <a:pt x="5760" y="20171"/>
                    <a:pt x="5040" y="18433"/>
                    <a:pt x="5040" y="15702"/>
                  </a:cubicBezTo>
                  <a:cubicBezTo>
                    <a:pt x="5040" y="12971"/>
                    <a:pt x="5760" y="9247"/>
                    <a:pt x="7560" y="6267"/>
                  </a:cubicBezTo>
                  <a:cubicBezTo>
                    <a:pt x="9360" y="3288"/>
                    <a:pt x="12240" y="1054"/>
                    <a:pt x="14760" y="309"/>
                  </a:cubicBezTo>
                  <a:cubicBezTo>
                    <a:pt x="17280" y="-436"/>
                    <a:pt x="19440" y="309"/>
                    <a:pt x="21600" y="10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0" name="Line"/>
            <p:cNvSpPr/>
            <p:nvPr/>
          </p:nvSpPr>
          <p:spPr>
            <a:xfrm>
              <a:off x="1846702" y="3618046"/>
              <a:ext cx="149315" cy="4350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553" fill="norm" stroke="1" extrusionOk="0">
                  <a:moveTo>
                    <a:pt x="15985" y="13107"/>
                  </a:moveTo>
                  <a:cubicBezTo>
                    <a:pt x="15985" y="12373"/>
                    <a:pt x="15985" y="11639"/>
                    <a:pt x="15224" y="11219"/>
                  </a:cubicBezTo>
                  <a:cubicBezTo>
                    <a:pt x="14464" y="10800"/>
                    <a:pt x="12943" y="10695"/>
                    <a:pt x="10813" y="11062"/>
                  </a:cubicBezTo>
                  <a:cubicBezTo>
                    <a:pt x="8684" y="11429"/>
                    <a:pt x="5946" y="12268"/>
                    <a:pt x="3816" y="13946"/>
                  </a:cubicBezTo>
                  <a:cubicBezTo>
                    <a:pt x="1686" y="15623"/>
                    <a:pt x="165" y="18140"/>
                    <a:pt x="13" y="19608"/>
                  </a:cubicBezTo>
                  <a:cubicBezTo>
                    <a:pt x="-139" y="21076"/>
                    <a:pt x="1078" y="21495"/>
                    <a:pt x="3207" y="21548"/>
                  </a:cubicBezTo>
                  <a:cubicBezTo>
                    <a:pt x="5337" y="21600"/>
                    <a:pt x="8379" y="21285"/>
                    <a:pt x="11422" y="20184"/>
                  </a:cubicBezTo>
                  <a:cubicBezTo>
                    <a:pt x="14464" y="19083"/>
                    <a:pt x="17506" y="17196"/>
                    <a:pt x="19179" y="14103"/>
                  </a:cubicBezTo>
                  <a:cubicBezTo>
                    <a:pt x="20853" y="11010"/>
                    <a:pt x="21157" y="6711"/>
                    <a:pt x="21309" y="4299"/>
                  </a:cubicBezTo>
                  <a:cubicBezTo>
                    <a:pt x="21461" y="1887"/>
                    <a:pt x="21461" y="1363"/>
                    <a:pt x="21005" y="891"/>
                  </a:cubicBezTo>
                  <a:cubicBezTo>
                    <a:pt x="20548" y="419"/>
                    <a:pt x="19636" y="0"/>
                    <a:pt x="18723" y="0"/>
                  </a:cubicBezTo>
                  <a:cubicBezTo>
                    <a:pt x="17810" y="0"/>
                    <a:pt x="16898" y="419"/>
                    <a:pt x="16289" y="2097"/>
                  </a:cubicBezTo>
                  <a:cubicBezTo>
                    <a:pt x="15681" y="3775"/>
                    <a:pt x="15376" y="6711"/>
                    <a:pt x="15681" y="9594"/>
                  </a:cubicBezTo>
                  <a:cubicBezTo>
                    <a:pt x="15985" y="12478"/>
                    <a:pt x="16898" y="15309"/>
                    <a:pt x="17962" y="16934"/>
                  </a:cubicBezTo>
                  <a:cubicBezTo>
                    <a:pt x="19027" y="18559"/>
                    <a:pt x="20244" y="18979"/>
                    <a:pt x="21461" y="193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1" name="Line"/>
            <p:cNvSpPr/>
            <p:nvPr/>
          </p:nvSpPr>
          <p:spPr>
            <a:xfrm>
              <a:off x="2059516" y="3791410"/>
              <a:ext cx="31751" cy="1758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7" fill="norm" stroke="1" extrusionOk="0">
                  <a:moveTo>
                    <a:pt x="0" y="13396"/>
                  </a:moveTo>
                  <a:cubicBezTo>
                    <a:pt x="0" y="15196"/>
                    <a:pt x="0" y="16996"/>
                    <a:pt x="720" y="18538"/>
                  </a:cubicBezTo>
                  <a:cubicBezTo>
                    <a:pt x="1440" y="20081"/>
                    <a:pt x="2880" y="21367"/>
                    <a:pt x="4320" y="21367"/>
                  </a:cubicBezTo>
                  <a:cubicBezTo>
                    <a:pt x="5760" y="21367"/>
                    <a:pt x="7200" y="20081"/>
                    <a:pt x="7920" y="17124"/>
                  </a:cubicBezTo>
                  <a:cubicBezTo>
                    <a:pt x="8640" y="14167"/>
                    <a:pt x="8640" y="9538"/>
                    <a:pt x="7200" y="6067"/>
                  </a:cubicBezTo>
                  <a:cubicBezTo>
                    <a:pt x="5760" y="2596"/>
                    <a:pt x="2880" y="281"/>
                    <a:pt x="5040" y="24"/>
                  </a:cubicBezTo>
                  <a:cubicBezTo>
                    <a:pt x="7200" y="-233"/>
                    <a:pt x="14400" y="1567"/>
                    <a:pt x="21600" y="33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2" name="Line"/>
            <p:cNvSpPr/>
            <p:nvPr/>
          </p:nvSpPr>
          <p:spPr>
            <a:xfrm>
              <a:off x="2130160" y="3805862"/>
              <a:ext cx="132557" cy="2037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218" fill="norm" stroke="1" extrusionOk="0">
                  <a:moveTo>
                    <a:pt x="2957" y="2704"/>
                  </a:moveTo>
                  <a:cubicBezTo>
                    <a:pt x="2614" y="7994"/>
                    <a:pt x="2271" y="13283"/>
                    <a:pt x="1757" y="16589"/>
                  </a:cubicBezTo>
                  <a:cubicBezTo>
                    <a:pt x="1242" y="19896"/>
                    <a:pt x="557" y="21218"/>
                    <a:pt x="214" y="21218"/>
                  </a:cubicBezTo>
                  <a:cubicBezTo>
                    <a:pt x="-129" y="21218"/>
                    <a:pt x="-129" y="19896"/>
                    <a:pt x="728" y="16589"/>
                  </a:cubicBezTo>
                  <a:cubicBezTo>
                    <a:pt x="1585" y="13283"/>
                    <a:pt x="3300" y="7994"/>
                    <a:pt x="4671" y="4908"/>
                  </a:cubicBezTo>
                  <a:cubicBezTo>
                    <a:pt x="6042" y="1822"/>
                    <a:pt x="7071" y="940"/>
                    <a:pt x="8442" y="389"/>
                  </a:cubicBezTo>
                  <a:cubicBezTo>
                    <a:pt x="9814" y="-162"/>
                    <a:pt x="11528" y="-382"/>
                    <a:pt x="13242" y="1491"/>
                  </a:cubicBezTo>
                  <a:cubicBezTo>
                    <a:pt x="14957" y="3365"/>
                    <a:pt x="16671" y="7332"/>
                    <a:pt x="18042" y="10418"/>
                  </a:cubicBezTo>
                  <a:cubicBezTo>
                    <a:pt x="19414" y="13504"/>
                    <a:pt x="20442" y="15708"/>
                    <a:pt x="21471" y="179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3" name="Line"/>
            <p:cNvSpPr/>
            <p:nvPr/>
          </p:nvSpPr>
          <p:spPr>
            <a:xfrm>
              <a:off x="2277533" y="3791651"/>
              <a:ext cx="413184" cy="3904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2" h="21309" fill="norm" stroke="1" extrusionOk="0">
                  <a:moveTo>
                    <a:pt x="4849" y="5657"/>
                  </a:moveTo>
                  <a:cubicBezTo>
                    <a:pt x="4959" y="4502"/>
                    <a:pt x="5069" y="3347"/>
                    <a:pt x="4849" y="2481"/>
                  </a:cubicBezTo>
                  <a:cubicBezTo>
                    <a:pt x="4629" y="1615"/>
                    <a:pt x="4078" y="1037"/>
                    <a:pt x="3361" y="979"/>
                  </a:cubicBezTo>
                  <a:cubicBezTo>
                    <a:pt x="2645" y="922"/>
                    <a:pt x="1763" y="1384"/>
                    <a:pt x="1102" y="2654"/>
                  </a:cubicBezTo>
                  <a:cubicBezTo>
                    <a:pt x="441" y="3925"/>
                    <a:pt x="0" y="6004"/>
                    <a:pt x="0" y="7390"/>
                  </a:cubicBezTo>
                  <a:cubicBezTo>
                    <a:pt x="0" y="8776"/>
                    <a:pt x="441" y="9469"/>
                    <a:pt x="937" y="9816"/>
                  </a:cubicBezTo>
                  <a:cubicBezTo>
                    <a:pt x="1433" y="10162"/>
                    <a:pt x="1984" y="10162"/>
                    <a:pt x="2645" y="9585"/>
                  </a:cubicBezTo>
                  <a:cubicBezTo>
                    <a:pt x="3306" y="9007"/>
                    <a:pt x="4078" y="7852"/>
                    <a:pt x="4518" y="6986"/>
                  </a:cubicBezTo>
                  <a:cubicBezTo>
                    <a:pt x="4959" y="6119"/>
                    <a:pt x="5069" y="5542"/>
                    <a:pt x="5124" y="5600"/>
                  </a:cubicBezTo>
                  <a:cubicBezTo>
                    <a:pt x="5180" y="5657"/>
                    <a:pt x="5180" y="6350"/>
                    <a:pt x="5235" y="6986"/>
                  </a:cubicBezTo>
                  <a:cubicBezTo>
                    <a:pt x="5290" y="7621"/>
                    <a:pt x="5400" y="8199"/>
                    <a:pt x="5676" y="8661"/>
                  </a:cubicBezTo>
                  <a:cubicBezTo>
                    <a:pt x="5951" y="9123"/>
                    <a:pt x="6392" y="9469"/>
                    <a:pt x="6722" y="9296"/>
                  </a:cubicBezTo>
                  <a:cubicBezTo>
                    <a:pt x="7053" y="9123"/>
                    <a:pt x="7273" y="8430"/>
                    <a:pt x="7494" y="7448"/>
                  </a:cubicBezTo>
                  <a:cubicBezTo>
                    <a:pt x="7714" y="6466"/>
                    <a:pt x="7935" y="5195"/>
                    <a:pt x="8045" y="4156"/>
                  </a:cubicBezTo>
                  <a:cubicBezTo>
                    <a:pt x="8155" y="3116"/>
                    <a:pt x="8155" y="2308"/>
                    <a:pt x="8541" y="2019"/>
                  </a:cubicBezTo>
                  <a:cubicBezTo>
                    <a:pt x="8927" y="1730"/>
                    <a:pt x="9698" y="1961"/>
                    <a:pt x="10524" y="2827"/>
                  </a:cubicBezTo>
                  <a:cubicBezTo>
                    <a:pt x="11351" y="3694"/>
                    <a:pt x="12233" y="5195"/>
                    <a:pt x="12673" y="6350"/>
                  </a:cubicBezTo>
                  <a:cubicBezTo>
                    <a:pt x="13114" y="7506"/>
                    <a:pt x="13114" y="8314"/>
                    <a:pt x="12894" y="8892"/>
                  </a:cubicBezTo>
                  <a:cubicBezTo>
                    <a:pt x="12673" y="9469"/>
                    <a:pt x="12233" y="9816"/>
                    <a:pt x="11957" y="9642"/>
                  </a:cubicBezTo>
                  <a:cubicBezTo>
                    <a:pt x="11682" y="9469"/>
                    <a:pt x="11571" y="8776"/>
                    <a:pt x="11737" y="7563"/>
                  </a:cubicBezTo>
                  <a:cubicBezTo>
                    <a:pt x="11902" y="6350"/>
                    <a:pt x="12343" y="4618"/>
                    <a:pt x="12894" y="3289"/>
                  </a:cubicBezTo>
                  <a:cubicBezTo>
                    <a:pt x="13445" y="1961"/>
                    <a:pt x="14106" y="1037"/>
                    <a:pt x="14712" y="517"/>
                  </a:cubicBezTo>
                  <a:cubicBezTo>
                    <a:pt x="15318" y="-2"/>
                    <a:pt x="15869" y="-118"/>
                    <a:pt x="16310" y="113"/>
                  </a:cubicBezTo>
                  <a:cubicBezTo>
                    <a:pt x="16751" y="344"/>
                    <a:pt x="17082" y="922"/>
                    <a:pt x="17247" y="1615"/>
                  </a:cubicBezTo>
                  <a:cubicBezTo>
                    <a:pt x="17412" y="2308"/>
                    <a:pt x="17412" y="3116"/>
                    <a:pt x="17412" y="3809"/>
                  </a:cubicBezTo>
                  <a:cubicBezTo>
                    <a:pt x="17412" y="4502"/>
                    <a:pt x="17412" y="5080"/>
                    <a:pt x="17688" y="5195"/>
                  </a:cubicBezTo>
                  <a:cubicBezTo>
                    <a:pt x="17963" y="5311"/>
                    <a:pt x="18514" y="4964"/>
                    <a:pt x="18955" y="4329"/>
                  </a:cubicBezTo>
                  <a:cubicBezTo>
                    <a:pt x="19396" y="3694"/>
                    <a:pt x="19727" y="2770"/>
                    <a:pt x="19892" y="2712"/>
                  </a:cubicBezTo>
                  <a:cubicBezTo>
                    <a:pt x="20057" y="2654"/>
                    <a:pt x="20057" y="3463"/>
                    <a:pt x="20278" y="5657"/>
                  </a:cubicBezTo>
                  <a:cubicBezTo>
                    <a:pt x="20498" y="7852"/>
                    <a:pt x="20939" y="11433"/>
                    <a:pt x="21214" y="14147"/>
                  </a:cubicBezTo>
                  <a:cubicBezTo>
                    <a:pt x="21490" y="16862"/>
                    <a:pt x="21600" y="18710"/>
                    <a:pt x="21435" y="19865"/>
                  </a:cubicBezTo>
                  <a:cubicBezTo>
                    <a:pt x="21269" y="21020"/>
                    <a:pt x="20829" y="21482"/>
                    <a:pt x="19451" y="21251"/>
                  </a:cubicBezTo>
                  <a:cubicBezTo>
                    <a:pt x="18073" y="21020"/>
                    <a:pt x="15759" y="20096"/>
                    <a:pt x="13445" y="191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4" name="Line"/>
            <p:cNvSpPr/>
            <p:nvPr/>
          </p:nvSpPr>
          <p:spPr>
            <a:xfrm>
              <a:off x="3144342" y="3614248"/>
              <a:ext cx="178825" cy="364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9" h="21116" fill="norm" stroke="1" extrusionOk="0">
                  <a:moveTo>
                    <a:pt x="15945" y="465"/>
                  </a:moveTo>
                  <a:cubicBezTo>
                    <a:pt x="14689" y="97"/>
                    <a:pt x="13433" y="-271"/>
                    <a:pt x="12428" y="281"/>
                  </a:cubicBezTo>
                  <a:cubicBezTo>
                    <a:pt x="11424" y="834"/>
                    <a:pt x="10670" y="2306"/>
                    <a:pt x="8912" y="5190"/>
                  </a:cubicBezTo>
                  <a:cubicBezTo>
                    <a:pt x="7154" y="8074"/>
                    <a:pt x="4391" y="12370"/>
                    <a:pt x="2759" y="14824"/>
                  </a:cubicBezTo>
                  <a:cubicBezTo>
                    <a:pt x="1126" y="17279"/>
                    <a:pt x="624" y="17893"/>
                    <a:pt x="247" y="18752"/>
                  </a:cubicBezTo>
                  <a:cubicBezTo>
                    <a:pt x="-130" y="19611"/>
                    <a:pt x="-381" y="20715"/>
                    <a:pt x="1879" y="21022"/>
                  </a:cubicBezTo>
                  <a:cubicBezTo>
                    <a:pt x="4140" y="21329"/>
                    <a:pt x="8912" y="20838"/>
                    <a:pt x="12554" y="20163"/>
                  </a:cubicBezTo>
                  <a:cubicBezTo>
                    <a:pt x="16196" y="19488"/>
                    <a:pt x="18707" y="18629"/>
                    <a:pt x="21219" y="177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5" name="Line"/>
            <p:cNvSpPr/>
            <p:nvPr/>
          </p:nvSpPr>
          <p:spPr>
            <a:xfrm>
              <a:off x="3373137" y="3755630"/>
              <a:ext cx="346141" cy="1673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1" h="21341" fill="norm" stroke="1" extrusionOk="0">
                  <a:moveTo>
                    <a:pt x="827" y="15390"/>
                  </a:moveTo>
                  <a:cubicBezTo>
                    <a:pt x="2509" y="13230"/>
                    <a:pt x="4190" y="11070"/>
                    <a:pt x="5225" y="9315"/>
                  </a:cubicBezTo>
                  <a:cubicBezTo>
                    <a:pt x="6259" y="7560"/>
                    <a:pt x="6647" y="6210"/>
                    <a:pt x="6777" y="4860"/>
                  </a:cubicBezTo>
                  <a:cubicBezTo>
                    <a:pt x="6906" y="3510"/>
                    <a:pt x="6777" y="2160"/>
                    <a:pt x="6324" y="1485"/>
                  </a:cubicBezTo>
                  <a:cubicBezTo>
                    <a:pt x="5871" y="810"/>
                    <a:pt x="5095" y="810"/>
                    <a:pt x="3867" y="2835"/>
                  </a:cubicBezTo>
                  <a:cubicBezTo>
                    <a:pt x="2638" y="4860"/>
                    <a:pt x="956" y="8910"/>
                    <a:pt x="310" y="12285"/>
                  </a:cubicBezTo>
                  <a:cubicBezTo>
                    <a:pt x="-337" y="15660"/>
                    <a:pt x="51" y="18360"/>
                    <a:pt x="1280" y="19710"/>
                  </a:cubicBezTo>
                  <a:cubicBezTo>
                    <a:pt x="2509" y="21060"/>
                    <a:pt x="4578" y="21060"/>
                    <a:pt x="6841" y="19305"/>
                  </a:cubicBezTo>
                  <a:cubicBezTo>
                    <a:pt x="9105" y="17550"/>
                    <a:pt x="11562" y="14040"/>
                    <a:pt x="12856" y="11610"/>
                  </a:cubicBezTo>
                  <a:cubicBezTo>
                    <a:pt x="14149" y="9180"/>
                    <a:pt x="14279" y="7830"/>
                    <a:pt x="14020" y="7020"/>
                  </a:cubicBezTo>
                  <a:cubicBezTo>
                    <a:pt x="13761" y="6210"/>
                    <a:pt x="13114" y="5940"/>
                    <a:pt x="12015" y="6210"/>
                  </a:cubicBezTo>
                  <a:cubicBezTo>
                    <a:pt x="10916" y="6480"/>
                    <a:pt x="9364" y="7290"/>
                    <a:pt x="8394" y="8235"/>
                  </a:cubicBezTo>
                  <a:cubicBezTo>
                    <a:pt x="7423" y="9180"/>
                    <a:pt x="7035" y="10260"/>
                    <a:pt x="6841" y="11475"/>
                  </a:cubicBezTo>
                  <a:cubicBezTo>
                    <a:pt x="6647" y="12690"/>
                    <a:pt x="6647" y="14040"/>
                    <a:pt x="6971" y="14850"/>
                  </a:cubicBezTo>
                  <a:cubicBezTo>
                    <a:pt x="7294" y="15660"/>
                    <a:pt x="7941" y="15930"/>
                    <a:pt x="8911" y="15795"/>
                  </a:cubicBezTo>
                  <a:cubicBezTo>
                    <a:pt x="9881" y="15660"/>
                    <a:pt x="11174" y="15120"/>
                    <a:pt x="12144" y="14580"/>
                  </a:cubicBezTo>
                  <a:cubicBezTo>
                    <a:pt x="13114" y="14040"/>
                    <a:pt x="13761" y="13500"/>
                    <a:pt x="14214" y="14175"/>
                  </a:cubicBezTo>
                  <a:cubicBezTo>
                    <a:pt x="14667" y="14850"/>
                    <a:pt x="14925" y="16740"/>
                    <a:pt x="15443" y="17415"/>
                  </a:cubicBezTo>
                  <a:cubicBezTo>
                    <a:pt x="15960" y="18090"/>
                    <a:pt x="16736" y="17550"/>
                    <a:pt x="17706" y="15525"/>
                  </a:cubicBezTo>
                  <a:cubicBezTo>
                    <a:pt x="18676" y="13500"/>
                    <a:pt x="19840" y="9990"/>
                    <a:pt x="20487" y="7425"/>
                  </a:cubicBezTo>
                  <a:cubicBezTo>
                    <a:pt x="21134" y="4860"/>
                    <a:pt x="21263" y="3240"/>
                    <a:pt x="21069" y="2025"/>
                  </a:cubicBezTo>
                  <a:cubicBezTo>
                    <a:pt x="20875" y="810"/>
                    <a:pt x="20358" y="0"/>
                    <a:pt x="19840" y="0"/>
                  </a:cubicBezTo>
                  <a:cubicBezTo>
                    <a:pt x="19323" y="0"/>
                    <a:pt x="18806" y="810"/>
                    <a:pt x="18482" y="1890"/>
                  </a:cubicBezTo>
                  <a:cubicBezTo>
                    <a:pt x="18159" y="2970"/>
                    <a:pt x="18029" y="4320"/>
                    <a:pt x="18353" y="6210"/>
                  </a:cubicBezTo>
                  <a:cubicBezTo>
                    <a:pt x="18676" y="8100"/>
                    <a:pt x="19452" y="10530"/>
                    <a:pt x="19970" y="12420"/>
                  </a:cubicBezTo>
                  <a:cubicBezTo>
                    <a:pt x="20487" y="14310"/>
                    <a:pt x="20746" y="15660"/>
                    <a:pt x="20875" y="17010"/>
                  </a:cubicBezTo>
                  <a:cubicBezTo>
                    <a:pt x="21004" y="18360"/>
                    <a:pt x="21004" y="19710"/>
                    <a:pt x="20681" y="20520"/>
                  </a:cubicBezTo>
                  <a:cubicBezTo>
                    <a:pt x="20358" y="21330"/>
                    <a:pt x="19711" y="21600"/>
                    <a:pt x="19323" y="21060"/>
                  </a:cubicBezTo>
                  <a:cubicBezTo>
                    <a:pt x="18935" y="20520"/>
                    <a:pt x="18806" y="19170"/>
                    <a:pt x="18806" y="17685"/>
                  </a:cubicBezTo>
                  <a:cubicBezTo>
                    <a:pt x="18806" y="16200"/>
                    <a:pt x="18935" y="14580"/>
                    <a:pt x="19064" y="129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6" name="Line"/>
            <p:cNvSpPr/>
            <p:nvPr/>
          </p:nvSpPr>
          <p:spPr>
            <a:xfrm>
              <a:off x="3776032" y="3507980"/>
              <a:ext cx="154781" cy="4829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0" h="21428" fill="norm" stroke="1" extrusionOk="0">
                  <a:moveTo>
                    <a:pt x="17006" y="0"/>
                  </a:moveTo>
                  <a:cubicBezTo>
                    <a:pt x="18446" y="0"/>
                    <a:pt x="19886" y="0"/>
                    <a:pt x="20606" y="235"/>
                  </a:cubicBezTo>
                  <a:cubicBezTo>
                    <a:pt x="21326" y="470"/>
                    <a:pt x="21326" y="939"/>
                    <a:pt x="19598" y="2817"/>
                  </a:cubicBezTo>
                  <a:cubicBezTo>
                    <a:pt x="17870" y="4696"/>
                    <a:pt x="14414" y="7983"/>
                    <a:pt x="10814" y="11082"/>
                  </a:cubicBezTo>
                  <a:cubicBezTo>
                    <a:pt x="7214" y="14181"/>
                    <a:pt x="3470" y="17092"/>
                    <a:pt x="1598" y="18783"/>
                  </a:cubicBezTo>
                  <a:cubicBezTo>
                    <a:pt x="-274" y="20473"/>
                    <a:pt x="-274" y="20943"/>
                    <a:pt x="446" y="21224"/>
                  </a:cubicBezTo>
                  <a:cubicBezTo>
                    <a:pt x="1166" y="21506"/>
                    <a:pt x="2606" y="21600"/>
                    <a:pt x="4910" y="20802"/>
                  </a:cubicBezTo>
                  <a:cubicBezTo>
                    <a:pt x="7214" y="20003"/>
                    <a:pt x="10382" y="18313"/>
                    <a:pt x="13550" y="166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7" name="Line"/>
            <p:cNvSpPr/>
            <p:nvPr/>
          </p:nvSpPr>
          <p:spPr>
            <a:xfrm>
              <a:off x="3762314" y="3711180"/>
              <a:ext cx="195853" cy="479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1" h="21255" fill="norm" stroke="1" extrusionOk="0">
                  <a:moveTo>
                    <a:pt x="3375" y="19722"/>
                  </a:moveTo>
                  <a:cubicBezTo>
                    <a:pt x="1749" y="20661"/>
                    <a:pt x="123" y="21600"/>
                    <a:pt x="7" y="21130"/>
                  </a:cubicBezTo>
                  <a:cubicBezTo>
                    <a:pt x="-109" y="20661"/>
                    <a:pt x="1285" y="18783"/>
                    <a:pt x="5117" y="15026"/>
                  </a:cubicBezTo>
                  <a:cubicBezTo>
                    <a:pt x="8949" y="11270"/>
                    <a:pt x="15220" y="5635"/>
                    <a:pt x="2149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8" name="Line"/>
            <p:cNvSpPr/>
            <p:nvPr/>
          </p:nvSpPr>
          <p:spPr>
            <a:xfrm>
              <a:off x="4410483" y="3579946"/>
              <a:ext cx="139457" cy="4222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8" h="21546" fill="norm" stroke="1" extrusionOk="0">
                  <a:moveTo>
                    <a:pt x="19791" y="5400"/>
                  </a:moveTo>
                  <a:cubicBezTo>
                    <a:pt x="20427" y="3888"/>
                    <a:pt x="21062" y="2376"/>
                    <a:pt x="20903" y="1404"/>
                  </a:cubicBezTo>
                  <a:cubicBezTo>
                    <a:pt x="20744" y="432"/>
                    <a:pt x="19791" y="0"/>
                    <a:pt x="16933" y="0"/>
                  </a:cubicBezTo>
                  <a:cubicBezTo>
                    <a:pt x="14074" y="0"/>
                    <a:pt x="9309" y="432"/>
                    <a:pt x="5656" y="1998"/>
                  </a:cubicBezTo>
                  <a:cubicBezTo>
                    <a:pt x="2003" y="3564"/>
                    <a:pt x="-538" y="6264"/>
                    <a:pt x="97" y="8640"/>
                  </a:cubicBezTo>
                  <a:cubicBezTo>
                    <a:pt x="733" y="11016"/>
                    <a:pt x="4544" y="13068"/>
                    <a:pt x="8038" y="14688"/>
                  </a:cubicBezTo>
                  <a:cubicBezTo>
                    <a:pt x="11533" y="16308"/>
                    <a:pt x="14709" y="17496"/>
                    <a:pt x="16456" y="18360"/>
                  </a:cubicBezTo>
                  <a:cubicBezTo>
                    <a:pt x="18203" y="19224"/>
                    <a:pt x="18521" y="19764"/>
                    <a:pt x="17886" y="20250"/>
                  </a:cubicBezTo>
                  <a:cubicBezTo>
                    <a:pt x="17250" y="20736"/>
                    <a:pt x="15662" y="21168"/>
                    <a:pt x="12962" y="21384"/>
                  </a:cubicBezTo>
                  <a:cubicBezTo>
                    <a:pt x="10262" y="21600"/>
                    <a:pt x="6450" y="21600"/>
                    <a:pt x="3909" y="21384"/>
                  </a:cubicBezTo>
                  <a:cubicBezTo>
                    <a:pt x="1368" y="21168"/>
                    <a:pt x="97" y="20736"/>
                    <a:pt x="415" y="20196"/>
                  </a:cubicBezTo>
                  <a:cubicBezTo>
                    <a:pt x="733" y="19656"/>
                    <a:pt x="2638" y="19008"/>
                    <a:pt x="4544" y="183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9" name="Line"/>
            <p:cNvSpPr/>
            <p:nvPr/>
          </p:nvSpPr>
          <p:spPr>
            <a:xfrm>
              <a:off x="4554503" y="3834740"/>
              <a:ext cx="660964" cy="4037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348" fill="norm" stroke="1" extrusionOk="0">
                  <a:moveTo>
                    <a:pt x="5178" y="3539"/>
                  </a:moveTo>
                  <a:cubicBezTo>
                    <a:pt x="4008" y="2308"/>
                    <a:pt x="2839" y="1077"/>
                    <a:pt x="2048" y="462"/>
                  </a:cubicBezTo>
                  <a:cubicBezTo>
                    <a:pt x="1257" y="-154"/>
                    <a:pt x="844" y="-154"/>
                    <a:pt x="500" y="462"/>
                  </a:cubicBezTo>
                  <a:cubicBezTo>
                    <a:pt x="156" y="1077"/>
                    <a:pt x="-119" y="2308"/>
                    <a:pt x="53" y="3651"/>
                  </a:cubicBezTo>
                  <a:cubicBezTo>
                    <a:pt x="225" y="4994"/>
                    <a:pt x="844" y="6449"/>
                    <a:pt x="1326" y="7177"/>
                  </a:cubicBezTo>
                  <a:cubicBezTo>
                    <a:pt x="1807" y="7904"/>
                    <a:pt x="2151" y="7904"/>
                    <a:pt x="2598" y="7288"/>
                  </a:cubicBezTo>
                  <a:cubicBezTo>
                    <a:pt x="3045" y="6673"/>
                    <a:pt x="3596" y="5442"/>
                    <a:pt x="3664" y="5945"/>
                  </a:cubicBezTo>
                  <a:cubicBezTo>
                    <a:pt x="3733" y="6449"/>
                    <a:pt x="3320" y="8687"/>
                    <a:pt x="2839" y="11262"/>
                  </a:cubicBezTo>
                  <a:cubicBezTo>
                    <a:pt x="2357" y="13836"/>
                    <a:pt x="1807" y="16745"/>
                    <a:pt x="1463" y="18592"/>
                  </a:cubicBezTo>
                  <a:cubicBezTo>
                    <a:pt x="1119" y="20439"/>
                    <a:pt x="982" y="21222"/>
                    <a:pt x="1016" y="21334"/>
                  </a:cubicBezTo>
                  <a:cubicBezTo>
                    <a:pt x="1050" y="21446"/>
                    <a:pt x="1257" y="20886"/>
                    <a:pt x="1945" y="18816"/>
                  </a:cubicBezTo>
                  <a:cubicBezTo>
                    <a:pt x="2633" y="16745"/>
                    <a:pt x="3802" y="13164"/>
                    <a:pt x="4696" y="10478"/>
                  </a:cubicBezTo>
                  <a:cubicBezTo>
                    <a:pt x="5591" y="7792"/>
                    <a:pt x="6210" y="6001"/>
                    <a:pt x="6691" y="4602"/>
                  </a:cubicBezTo>
                  <a:cubicBezTo>
                    <a:pt x="7173" y="3204"/>
                    <a:pt x="7517" y="2196"/>
                    <a:pt x="7620" y="2028"/>
                  </a:cubicBezTo>
                  <a:cubicBezTo>
                    <a:pt x="7723" y="1861"/>
                    <a:pt x="7585" y="2532"/>
                    <a:pt x="7413" y="3819"/>
                  </a:cubicBezTo>
                  <a:cubicBezTo>
                    <a:pt x="7242" y="5106"/>
                    <a:pt x="7035" y="7009"/>
                    <a:pt x="6932" y="8240"/>
                  </a:cubicBezTo>
                  <a:cubicBezTo>
                    <a:pt x="6829" y="9471"/>
                    <a:pt x="6829" y="10030"/>
                    <a:pt x="7070" y="10142"/>
                  </a:cubicBezTo>
                  <a:cubicBezTo>
                    <a:pt x="7310" y="10254"/>
                    <a:pt x="7792" y="9919"/>
                    <a:pt x="8239" y="9191"/>
                  </a:cubicBezTo>
                  <a:cubicBezTo>
                    <a:pt x="8686" y="8464"/>
                    <a:pt x="9099" y="7344"/>
                    <a:pt x="9374" y="6505"/>
                  </a:cubicBezTo>
                  <a:cubicBezTo>
                    <a:pt x="9649" y="5666"/>
                    <a:pt x="9787" y="5106"/>
                    <a:pt x="9993" y="4658"/>
                  </a:cubicBezTo>
                  <a:cubicBezTo>
                    <a:pt x="10199" y="4211"/>
                    <a:pt x="10475" y="3875"/>
                    <a:pt x="10612" y="3987"/>
                  </a:cubicBezTo>
                  <a:cubicBezTo>
                    <a:pt x="10750" y="4099"/>
                    <a:pt x="10750" y="4658"/>
                    <a:pt x="10750" y="5218"/>
                  </a:cubicBezTo>
                  <a:cubicBezTo>
                    <a:pt x="10750" y="5778"/>
                    <a:pt x="10750" y="6337"/>
                    <a:pt x="10887" y="6841"/>
                  </a:cubicBezTo>
                  <a:cubicBezTo>
                    <a:pt x="11025" y="7344"/>
                    <a:pt x="11300" y="7792"/>
                    <a:pt x="11885" y="7680"/>
                  </a:cubicBezTo>
                  <a:cubicBezTo>
                    <a:pt x="12470" y="7568"/>
                    <a:pt x="13364" y="6897"/>
                    <a:pt x="14086" y="5890"/>
                  </a:cubicBezTo>
                  <a:cubicBezTo>
                    <a:pt x="14808" y="4882"/>
                    <a:pt x="15359" y="3539"/>
                    <a:pt x="15668" y="2588"/>
                  </a:cubicBezTo>
                  <a:cubicBezTo>
                    <a:pt x="15978" y="1637"/>
                    <a:pt x="16047" y="1077"/>
                    <a:pt x="15909" y="797"/>
                  </a:cubicBezTo>
                  <a:cubicBezTo>
                    <a:pt x="15771" y="518"/>
                    <a:pt x="15427" y="518"/>
                    <a:pt x="14877" y="1021"/>
                  </a:cubicBezTo>
                  <a:cubicBezTo>
                    <a:pt x="14327" y="1525"/>
                    <a:pt x="13570" y="2532"/>
                    <a:pt x="13123" y="3371"/>
                  </a:cubicBezTo>
                  <a:cubicBezTo>
                    <a:pt x="12676" y="4211"/>
                    <a:pt x="12538" y="4882"/>
                    <a:pt x="12470" y="5498"/>
                  </a:cubicBezTo>
                  <a:cubicBezTo>
                    <a:pt x="12401" y="6113"/>
                    <a:pt x="12401" y="6673"/>
                    <a:pt x="12504" y="7177"/>
                  </a:cubicBezTo>
                  <a:cubicBezTo>
                    <a:pt x="12607" y="7680"/>
                    <a:pt x="12813" y="8128"/>
                    <a:pt x="13295" y="7904"/>
                  </a:cubicBezTo>
                  <a:cubicBezTo>
                    <a:pt x="13777" y="7680"/>
                    <a:pt x="14533" y="6785"/>
                    <a:pt x="14980" y="6057"/>
                  </a:cubicBezTo>
                  <a:cubicBezTo>
                    <a:pt x="15427" y="5330"/>
                    <a:pt x="15565" y="4770"/>
                    <a:pt x="15634" y="4211"/>
                  </a:cubicBezTo>
                  <a:cubicBezTo>
                    <a:pt x="15703" y="3651"/>
                    <a:pt x="15703" y="3092"/>
                    <a:pt x="15703" y="3092"/>
                  </a:cubicBezTo>
                  <a:cubicBezTo>
                    <a:pt x="15703" y="3092"/>
                    <a:pt x="15703" y="3651"/>
                    <a:pt x="15875" y="4491"/>
                  </a:cubicBezTo>
                  <a:cubicBezTo>
                    <a:pt x="16047" y="5330"/>
                    <a:pt x="16391" y="6449"/>
                    <a:pt x="16700" y="7177"/>
                  </a:cubicBezTo>
                  <a:cubicBezTo>
                    <a:pt x="17010" y="7904"/>
                    <a:pt x="17285" y="8240"/>
                    <a:pt x="17526" y="8687"/>
                  </a:cubicBezTo>
                  <a:cubicBezTo>
                    <a:pt x="17766" y="9135"/>
                    <a:pt x="17973" y="9695"/>
                    <a:pt x="17904" y="9974"/>
                  </a:cubicBezTo>
                  <a:cubicBezTo>
                    <a:pt x="17835" y="10254"/>
                    <a:pt x="17491" y="10254"/>
                    <a:pt x="17147" y="10142"/>
                  </a:cubicBezTo>
                  <a:cubicBezTo>
                    <a:pt x="16803" y="10030"/>
                    <a:pt x="16459" y="9807"/>
                    <a:pt x="16253" y="9415"/>
                  </a:cubicBezTo>
                  <a:cubicBezTo>
                    <a:pt x="16047" y="9023"/>
                    <a:pt x="15978" y="8464"/>
                    <a:pt x="16184" y="7568"/>
                  </a:cubicBezTo>
                  <a:cubicBezTo>
                    <a:pt x="16391" y="6673"/>
                    <a:pt x="16872" y="5442"/>
                    <a:pt x="17801" y="4547"/>
                  </a:cubicBezTo>
                  <a:cubicBezTo>
                    <a:pt x="18729" y="3651"/>
                    <a:pt x="20105" y="3092"/>
                    <a:pt x="21481" y="2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0" name="Line"/>
            <p:cNvSpPr/>
            <p:nvPr/>
          </p:nvSpPr>
          <p:spPr>
            <a:xfrm>
              <a:off x="5187622" y="3841095"/>
              <a:ext cx="217166" cy="1875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9" h="21508" fill="norm" stroke="1" extrusionOk="0">
                  <a:moveTo>
                    <a:pt x="239" y="10587"/>
                  </a:moveTo>
                  <a:cubicBezTo>
                    <a:pt x="32" y="12043"/>
                    <a:pt x="-176" y="13499"/>
                    <a:pt x="239" y="14227"/>
                  </a:cubicBezTo>
                  <a:cubicBezTo>
                    <a:pt x="655" y="14955"/>
                    <a:pt x="1693" y="14955"/>
                    <a:pt x="3459" y="13620"/>
                  </a:cubicBezTo>
                  <a:cubicBezTo>
                    <a:pt x="5224" y="12286"/>
                    <a:pt x="7716" y="9616"/>
                    <a:pt x="9170" y="7674"/>
                  </a:cubicBezTo>
                  <a:cubicBezTo>
                    <a:pt x="10624" y="5733"/>
                    <a:pt x="11039" y="4519"/>
                    <a:pt x="10936" y="3427"/>
                  </a:cubicBezTo>
                  <a:cubicBezTo>
                    <a:pt x="10832" y="2335"/>
                    <a:pt x="10209" y="1364"/>
                    <a:pt x="9378" y="1243"/>
                  </a:cubicBezTo>
                  <a:cubicBezTo>
                    <a:pt x="8547" y="1121"/>
                    <a:pt x="7509" y="1850"/>
                    <a:pt x="6159" y="4155"/>
                  </a:cubicBezTo>
                  <a:cubicBezTo>
                    <a:pt x="4809" y="6461"/>
                    <a:pt x="3147" y="10344"/>
                    <a:pt x="2316" y="13256"/>
                  </a:cubicBezTo>
                  <a:cubicBezTo>
                    <a:pt x="1486" y="16169"/>
                    <a:pt x="1486" y="18110"/>
                    <a:pt x="2109" y="19202"/>
                  </a:cubicBezTo>
                  <a:cubicBezTo>
                    <a:pt x="2732" y="20295"/>
                    <a:pt x="3978" y="20537"/>
                    <a:pt x="6886" y="18717"/>
                  </a:cubicBezTo>
                  <a:cubicBezTo>
                    <a:pt x="9793" y="16897"/>
                    <a:pt x="14362" y="13014"/>
                    <a:pt x="17062" y="10223"/>
                  </a:cubicBezTo>
                  <a:cubicBezTo>
                    <a:pt x="19762" y="7432"/>
                    <a:pt x="20593" y="5733"/>
                    <a:pt x="21009" y="4277"/>
                  </a:cubicBezTo>
                  <a:cubicBezTo>
                    <a:pt x="21424" y="2820"/>
                    <a:pt x="21424" y="1607"/>
                    <a:pt x="20905" y="879"/>
                  </a:cubicBezTo>
                  <a:cubicBezTo>
                    <a:pt x="20386" y="151"/>
                    <a:pt x="19347" y="-92"/>
                    <a:pt x="18309" y="29"/>
                  </a:cubicBezTo>
                  <a:cubicBezTo>
                    <a:pt x="17270" y="151"/>
                    <a:pt x="16232" y="636"/>
                    <a:pt x="15609" y="1486"/>
                  </a:cubicBezTo>
                  <a:cubicBezTo>
                    <a:pt x="14986" y="2335"/>
                    <a:pt x="14778" y="3548"/>
                    <a:pt x="15505" y="4883"/>
                  </a:cubicBezTo>
                  <a:cubicBezTo>
                    <a:pt x="16232" y="6218"/>
                    <a:pt x="17893" y="7674"/>
                    <a:pt x="19139" y="8888"/>
                  </a:cubicBezTo>
                  <a:cubicBezTo>
                    <a:pt x="20386" y="10101"/>
                    <a:pt x="21216" y="11072"/>
                    <a:pt x="21216" y="12892"/>
                  </a:cubicBezTo>
                  <a:cubicBezTo>
                    <a:pt x="21216" y="14712"/>
                    <a:pt x="20386" y="17382"/>
                    <a:pt x="19139" y="18960"/>
                  </a:cubicBezTo>
                  <a:cubicBezTo>
                    <a:pt x="17893" y="20537"/>
                    <a:pt x="16232" y="21023"/>
                    <a:pt x="14570" y="215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1" name="Line"/>
            <p:cNvSpPr/>
            <p:nvPr/>
          </p:nvSpPr>
          <p:spPr>
            <a:xfrm>
              <a:off x="5877776" y="3579200"/>
              <a:ext cx="175891" cy="4304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7" h="21531" fill="norm" stroke="1" extrusionOk="0">
                  <a:moveTo>
                    <a:pt x="21117" y="884"/>
                  </a:moveTo>
                  <a:cubicBezTo>
                    <a:pt x="19846" y="566"/>
                    <a:pt x="18576" y="249"/>
                    <a:pt x="17305" y="90"/>
                  </a:cubicBezTo>
                  <a:cubicBezTo>
                    <a:pt x="16035" y="-69"/>
                    <a:pt x="14764" y="-69"/>
                    <a:pt x="12858" y="513"/>
                  </a:cubicBezTo>
                  <a:cubicBezTo>
                    <a:pt x="10952" y="1096"/>
                    <a:pt x="8411" y="2260"/>
                    <a:pt x="5997" y="4643"/>
                  </a:cubicBezTo>
                  <a:cubicBezTo>
                    <a:pt x="3583" y="7025"/>
                    <a:pt x="1296" y="10625"/>
                    <a:pt x="406" y="13643"/>
                  </a:cubicBezTo>
                  <a:cubicBezTo>
                    <a:pt x="-483" y="16660"/>
                    <a:pt x="25" y="19096"/>
                    <a:pt x="2566" y="20313"/>
                  </a:cubicBezTo>
                  <a:cubicBezTo>
                    <a:pt x="5108" y="21531"/>
                    <a:pt x="9682" y="21531"/>
                    <a:pt x="14256" y="215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2" name="Line"/>
            <p:cNvSpPr/>
            <p:nvPr/>
          </p:nvSpPr>
          <p:spPr>
            <a:xfrm>
              <a:off x="6056874" y="3754843"/>
              <a:ext cx="155543" cy="190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5" h="20693" fill="norm" stroke="1" extrusionOk="0">
                  <a:moveTo>
                    <a:pt x="20885" y="775"/>
                  </a:moveTo>
                  <a:cubicBezTo>
                    <a:pt x="16622" y="85"/>
                    <a:pt x="12358" y="-604"/>
                    <a:pt x="8806" y="890"/>
                  </a:cubicBezTo>
                  <a:cubicBezTo>
                    <a:pt x="5253" y="2383"/>
                    <a:pt x="2411" y="6060"/>
                    <a:pt x="990" y="9162"/>
                  </a:cubicBezTo>
                  <a:cubicBezTo>
                    <a:pt x="-431" y="12264"/>
                    <a:pt x="-431" y="14792"/>
                    <a:pt x="1701" y="16975"/>
                  </a:cubicBezTo>
                  <a:cubicBezTo>
                    <a:pt x="3832" y="19158"/>
                    <a:pt x="8095" y="20996"/>
                    <a:pt x="12074" y="20651"/>
                  </a:cubicBezTo>
                  <a:cubicBezTo>
                    <a:pt x="16053" y="20307"/>
                    <a:pt x="19748" y="17779"/>
                    <a:pt x="20458" y="14217"/>
                  </a:cubicBezTo>
                  <a:cubicBezTo>
                    <a:pt x="21169" y="10656"/>
                    <a:pt x="18895" y="6060"/>
                    <a:pt x="16906" y="3532"/>
                  </a:cubicBezTo>
                  <a:cubicBezTo>
                    <a:pt x="14916" y="1005"/>
                    <a:pt x="13211" y="545"/>
                    <a:pt x="13637" y="545"/>
                  </a:cubicBezTo>
                  <a:cubicBezTo>
                    <a:pt x="14064" y="545"/>
                    <a:pt x="16622" y="1005"/>
                    <a:pt x="19180" y="14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3" name="Line"/>
            <p:cNvSpPr/>
            <p:nvPr/>
          </p:nvSpPr>
          <p:spPr>
            <a:xfrm>
              <a:off x="6286309" y="3749280"/>
              <a:ext cx="173758" cy="2393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1428" fill="norm" stroke="1" extrusionOk="0">
                  <a:moveTo>
                    <a:pt x="6529" y="0"/>
                  </a:moveTo>
                  <a:cubicBezTo>
                    <a:pt x="5228" y="4737"/>
                    <a:pt x="3927" y="9474"/>
                    <a:pt x="2886" y="12505"/>
                  </a:cubicBezTo>
                  <a:cubicBezTo>
                    <a:pt x="1845" y="15537"/>
                    <a:pt x="1064" y="16863"/>
                    <a:pt x="544" y="18095"/>
                  </a:cubicBezTo>
                  <a:cubicBezTo>
                    <a:pt x="23" y="19326"/>
                    <a:pt x="-237" y="20463"/>
                    <a:pt x="283" y="21032"/>
                  </a:cubicBezTo>
                  <a:cubicBezTo>
                    <a:pt x="804" y="21600"/>
                    <a:pt x="2105" y="21600"/>
                    <a:pt x="5749" y="20747"/>
                  </a:cubicBezTo>
                  <a:cubicBezTo>
                    <a:pt x="9392" y="19895"/>
                    <a:pt x="15377" y="18189"/>
                    <a:pt x="21363" y="16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4" name="Line"/>
            <p:cNvSpPr/>
            <p:nvPr/>
          </p:nvSpPr>
          <p:spPr>
            <a:xfrm>
              <a:off x="6561666" y="3687704"/>
              <a:ext cx="127001" cy="2790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2" fill="norm" stroke="1" extrusionOk="0">
                  <a:moveTo>
                    <a:pt x="21600" y="2754"/>
                  </a:moveTo>
                  <a:cubicBezTo>
                    <a:pt x="20160" y="1787"/>
                    <a:pt x="18720" y="820"/>
                    <a:pt x="16020" y="337"/>
                  </a:cubicBezTo>
                  <a:cubicBezTo>
                    <a:pt x="13320" y="-147"/>
                    <a:pt x="9360" y="-147"/>
                    <a:pt x="6300" y="578"/>
                  </a:cubicBezTo>
                  <a:cubicBezTo>
                    <a:pt x="3240" y="1304"/>
                    <a:pt x="1080" y="2754"/>
                    <a:pt x="540" y="4286"/>
                  </a:cubicBezTo>
                  <a:cubicBezTo>
                    <a:pt x="0" y="5817"/>
                    <a:pt x="1080" y="7429"/>
                    <a:pt x="3960" y="9444"/>
                  </a:cubicBezTo>
                  <a:cubicBezTo>
                    <a:pt x="6840" y="11459"/>
                    <a:pt x="11520" y="13877"/>
                    <a:pt x="14040" y="15650"/>
                  </a:cubicBezTo>
                  <a:cubicBezTo>
                    <a:pt x="16560" y="17423"/>
                    <a:pt x="16920" y="18552"/>
                    <a:pt x="16380" y="19357"/>
                  </a:cubicBezTo>
                  <a:cubicBezTo>
                    <a:pt x="15840" y="20163"/>
                    <a:pt x="14400" y="20647"/>
                    <a:pt x="12600" y="20969"/>
                  </a:cubicBezTo>
                  <a:cubicBezTo>
                    <a:pt x="10800" y="21292"/>
                    <a:pt x="8640" y="21453"/>
                    <a:pt x="6480" y="20808"/>
                  </a:cubicBezTo>
                  <a:cubicBezTo>
                    <a:pt x="4320" y="20163"/>
                    <a:pt x="2160" y="18713"/>
                    <a:pt x="0" y="172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5" name="Line"/>
            <p:cNvSpPr/>
            <p:nvPr/>
          </p:nvSpPr>
          <p:spPr>
            <a:xfrm>
              <a:off x="6618816" y="3654030"/>
              <a:ext cx="177902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0" h="21600" fill="norm" stroke="1" extrusionOk="0">
                  <a:moveTo>
                    <a:pt x="19591" y="0"/>
                  </a:moveTo>
                  <a:cubicBezTo>
                    <a:pt x="20595" y="3214"/>
                    <a:pt x="21600" y="6429"/>
                    <a:pt x="20847" y="9386"/>
                  </a:cubicBezTo>
                  <a:cubicBezTo>
                    <a:pt x="20093" y="12343"/>
                    <a:pt x="17581" y="15043"/>
                    <a:pt x="13814" y="17036"/>
                  </a:cubicBezTo>
                  <a:cubicBezTo>
                    <a:pt x="10047" y="19029"/>
                    <a:pt x="5023" y="203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6" name="Line"/>
            <p:cNvSpPr/>
            <p:nvPr/>
          </p:nvSpPr>
          <p:spPr>
            <a:xfrm>
              <a:off x="3164366" y="5167838"/>
              <a:ext cx="178124" cy="6070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6" h="21511" fill="norm" stroke="1" extrusionOk="0">
                  <a:moveTo>
                    <a:pt x="2267" y="21511"/>
                  </a:moveTo>
                  <a:cubicBezTo>
                    <a:pt x="1764" y="19936"/>
                    <a:pt x="1262" y="18361"/>
                    <a:pt x="760" y="16336"/>
                  </a:cubicBezTo>
                  <a:cubicBezTo>
                    <a:pt x="257" y="14311"/>
                    <a:pt x="-245" y="11836"/>
                    <a:pt x="132" y="9361"/>
                  </a:cubicBezTo>
                  <a:cubicBezTo>
                    <a:pt x="508" y="6886"/>
                    <a:pt x="1764" y="4411"/>
                    <a:pt x="3522" y="2836"/>
                  </a:cubicBezTo>
                  <a:cubicBezTo>
                    <a:pt x="5281" y="1261"/>
                    <a:pt x="7541" y="586"/>
                    <a:pt x="9425" y="249"/>
                  </a:cubicBezTo>
                  <a:cubicBezTo>
                    <a:pt x="11308" y="-89"/>
                    <a:pt x="12815" y="-89"/>
                    <a:pt x="14322" y="286"/>
                  </a:cubicBezTo>
                  <a:cubicBezTo>
                    <a:pt x="15829" y="661"/>
                    <a:pt x="17336" y="1411"/>
                    <a:pt x="17713" y="2386"/>
                  </a:cubicBezTo>
                  <a:cubicBezTo>
                    <a:pt x="18090" y="3361"/>
                    <a:pt x="17336" y="4561"/>
                    <a:pt x="16081" y="5498"/>
                  </a:cubicBezTo>
                  <a:cubicBezTo>
                    <a:pt x="14825" y="6436"/>
                    <a:pt x="13067" y="7111"/>
                    <a:pt x="11685" y="7561"/>
                  </a:cubicBezTo>
                  <a:cubicBezTo>
                    <a:pt x="10304" y="8011"/>
                    <a:pt x="9299" y="8236"/>
                    <a:pt x="9927" y="8348"/>
                  </a:cubicBezTo>
                  <a:cubicBezTo>
                    <a:pt x="10555" y="8461"/>
                    <a:pt x="12815" y="8461"/>
                    <a:pt x="14574" y="8573"/>
                  </a:cubicBezTo>
                  <a:cubicBezTo>
                    <a:pt x="16332" y="8686"/>
                    <a:pt x="17588" y="8911"/>
                    <a:pt x="18843" y="9324"/>
                  </a:cubicBezTo>
                  <a:cubicBezTo>
                    <a:pt x="20099" y="9736"/>
                    <a:pt x="21355" y="10336"/>
                    <a:pt x="21104" y="10899"/>
                  </a:cubicBezTo>
                  <a:cubicBezTo>
                    <a:pt x="20853" y="11461"/>
                    <a:pt x="19095" y="11986"/>
                    <a:pt x="17588" y="12286"/>
                  </a:cubicBezTo>
                  <a:cubicBezTo>
                    <a:pt x="16081" y="12586"/>
                    <a:pt x="14825" y="12661"/>
                    <a:pt x="13569" y="12661"/>
                  </a:cubicBezTo>
                  <a:cubicBezTo>
                    <a:pt x="12313" y="12661"/>
                    <a:pt x="11057" y="12586"/>
                    <a:pt x="11183" y="12549"/>
                  </a:cubicBezTo>
                  <a:cubicBezTo>
                    <a:pt x="11308" y="12511"/>
                    <a:pt x="12815" y="12511"/>
                    <a:pt x="14322" y="125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7" name="Line"/>
            <p:cNvSpPr/>
            <p:nvPr/>
          </p:nvSpPr>
          <p:spPr>
            <a:xfrm>
              <a:off x="3380316" y="5412980"/>
              <a:ext cx="89511" cy="1108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0" h="21339" fill="norm" stroke="1" extrusionOk="0">
                  <a:moveTo>
                    <a:pt x="14727" y="11004"/>
                  </a:moveTo>
                  <a:cubicBezTo>
                    <a:pt x="13255" y="9374"/>
                    <a:pt x="11782" y="7743"/>
                    <a:pt x="10309" y="7947"/>
                  </a:cubicBezTo>
                  <a:cubicBezTo>
                    <a:pt x="8836" y="8151"/>
                    <a:pt x="7364" y="10189"/>
                    <a:pt x="6382" y="12634"/>
                  </a:cubicBezTo>
                  <a:cubicBezTo>
                    <a:pt x="5400" y="15079"/>
                    <a:pt x="4909" y="17932"/>
                    <a:pt x="6136" y="19562"/>
                  </a:cubicBezTo>
                  <a:cubicBezTo>
                    <a:pt x="7364" y="21192"/>
                    <a:pt x="10309" y="21600"/>
                    <a:pt x="13009" y="21192"/>
                  </a:cubicBezTo>
                  <a:cubicBezTo>
                    <a:pt x="15709" y="20785"/>
                    <a:pt x="18164" y="19562"/>
                    <a:pt x="19636" y="17932"/>
                  </a:cubicBezTo>
                  <a:cubicBezTo>
                    <a:pt x="21109" y="16302"/>
                    <a:pt x="21600" y="14264"/>
                    <a:pt x="18164" y="11208"/>
                  </a:cubicBezTo>
                  <a:cubicBezTo>
                    <a:pt x="14727" y="8151"/>
                    <a:pt x="7364" y="4075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8" name="Line"/>
            <p:cNvSpPr/>
            <p:nvPr/>
          </p:nvSpPr>
          <p:spPr>
            <a:xfrm>
              <a:off x="3151716" y="4965433"/>
              <a:ext cx="152401" cy="1363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89" fill="norm" stroke="1" extrusionOk="0">
                  <a:moveTo>
                    <a:pt x="0" y="21089"/>
                  </a:moveTo>
                  <a:cubicBezTo>
                    <a:pt x="1800" y="17816"/>
                    <a:pt x="3600" y="14544"/>
                    <a:pt x="5400" y="10944"/>
                  </a:cubicBezTo>
                  <a:cubicBezTo>
                    <a:pt x="7200" y="7344"/>
                    <a:pt x="9000" y="3416"/>
                    <a:pt x="10650" y="1453"/>
                  </a:cubicBezTo>
                  <a:cubicBezTo>
                    <a:pt x="12300" y="-511"/>
                    <a:pt x="13800" y="-511"/>
                    <a:pt x="15150" y="1616"/>
                  </a:cubicBezTo>
                  <a:cubicBezTo>
                    <a:pt x="16500" y="3744"/>
                    <a:pt x="17700" y="7998"/>
                    <a:pt x="18750" y="11107"/>
                  </a:cubicBezTo>
                  <a:cubicBezTo>
                    <a:pt x="19800" y="14216"/>
                    <a:pt x="20700" y="16180"/>
                    <a:pt x="21600" y="181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9" name="Line"/>
            <p:cNvSpPr/>
            <p:nvPr/>
          </p:nvSpPr>
          <p:spPr>
            <a:xfrm>
              <a:off x="3875616" y="5520930"/>
              <a:ext cx="8890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86" y="5684"/>
                    <a:pt x="13371" y="11368"/>
                    <a:pt x="9771" y="14968"/>
                  </a:cubicBezTo>
                  <a:cubicBezTo>
                    <a:pt x="6171" y="18568"/>
                    <a:pt x="3086" y="2008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0" name="Line"/>
            <p:cNvSpPr/>
            <p:nvPr/>
          </p:nvSpPr>
          <p:spPr>
            <a:xfrm>
              <a:off x="4265852" y="5134991"/>
              <a:ext cx="186703" cy="5510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9" h="21545" fill="norm" stroke="1" extrusionOk="0">
                  <a:moveTo>
                    <a:pt x="4713" y="21545"/>
                  </a:moveTo>
                  <a:cubicBezTo>
                    <a:pt x="3513" y="19062"/>
                    <a:pt x="2313" y="16579"/>
                    <a:pt x="1353" y="13931"/>
                  </a:cubicBezTo>
                  <a:cubicBezTo>
                    <a:pt x="393" y="11283"/>
                    <a:pt x="-327" y="8469"/>
                    <a:pt x="153" y="6235"/>
                  </a:cubicBezTo>
                  <a:cubicBezTo>
                    <a:pt x="633" y="4000"/>
                    <a:pt x="2313" y="2345"/>
                    <a:pt x="3633" y="1393"/>
                  </a:cubicBezTo>
                  <a:cubicBezTo>
                    <a:pt x="4953" y="442"/>
                    <a:pt x="5913" y="193"/>
                    <a:pt x="6993" y="69"/>
                  </a:cubicBezTo>
                  <a:cubicBezTo>
                    <a:pt x="8073" y="-55"/>
                    <a:pt x="9273" y="-55"/>
                    <a:pt x="10353" y="442"/>
                  </a:cubicBezTo>
                  <a:cubicBezTo>
                    <a:pt x="11433" y="938"/>
                    <a:pt x="12393" y="1931"/>
                    <a:pt x="12273" y="2966"/>
                  </a:cubicBezTo>
                  <a:cubicBezTo>
                    <a:pt x="12153" y="4000"/>
                    <a:pt x="10953" y="5076"/>
                    <a:pt x="9993" y="5821"/>
                  </a:cubicBezTo>
                  <a:cubicBezTo>
                    <a:pt x="9033" y="6566"/>
                    <a:pt x="8313" y="6979"/>
                    <a:pt x="8433" y="7311"/>
                  </a:cubicBezTo>
                  <a:cubicBezTo>
                    <a:pt x="8553" y="7642"/>
                    <a:pt x="9513" y="7890"/>
                    <a:pt x="11313" y="8221"/>
                  </a:cubicBezTo>
                  <a:cubicBezTo>
                    <a:pt x="13113" y="8552"/>
                    <a:pt x="15753" y="8966"/>
                    <a:pt x="17553" y="9338"/>
                  </a:cubicBezTo>
                  <a:cubicBezTo>
                    <a:pt x="19353" y="9711"/>
                    <a:pt x="20313" y="10042"/>
                    <a:pt x="20793" y="10414"/>
                  </a:cubicBezTo>
                  <a:cubicBezTo>
                    <a:pt x="21273" y="10786"/>
                    <a:pt x="21273" y="11200"/>
                    <a:pt x="20913" y="11573"/>
                  </a:cubicBezTo>
                  <a:cubicBezTo>
                    <a:pt x="20553" y="11945"/>
                    <a:pt x="19833" y="12276"/>
                    <a:pt x="18873" y="12566"/>
                  </a:cubicBezTo>
                  <a:cubicBezTo>
                    <a:pt x="17913" y="12855"/>
                    <a:pt x="16713" y="13104"/>
                    <a:pt x="15513" y="13228"/>
                  </a:cubicBezTo>
                  <a:cubicBezTo>
                    <a:pt x="14313" y="13352"/>
                    <a:pt x="13113" y="13352"/>
                    <a:pt x="12033" y="13228"/>
                  </a:cubicBezTo>
                  <a:cubicBezTo>
                    <a:pt x="10953" y="13104"/>
                    <a:pt x="9993" y="12855"/>
                    <a:pt x="10233" y="12566"/>
                  </a:cubicBezTo>
                  <a:cubicBezTo>
                    <a:pt x="10473" y="12276"/>
                    <a:pt x="11913" y="11945"/>
                    <a:pt x="13353" y="116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1" name="Line"/>
            <p:cNvSpPr/>
            <p:nvPr/>
          </p:nvSpPr>
          <p:spPr>
            <a:xfrm>
              <a:off x="4504266" y="5387580"/>
              <a:ext cx="381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5143"/>
                    <a:pt x="14400" y="10286"/>
                    <a:pt x="10800" y="13886"/>
                  </a:cubicBezTo>
                  <a:cubicBezTo>
                    <a:pt x="7200" y="17486"/>
                    <a:pt x="3600" y="195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2" name="Line"/>
            <p:cNvSpPr/>
            <p:nvPr/>
          </p:nvSpPr>
          <p:spPr>
            <a:xfrm>
              <a:off x="4262966" y="4926367"/>
              <a:ext cx="146051" cy="1627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4" fill="norm" stroke="1" extrusionOk="0">
                  <a:moveTo>
                    <a:pt x="0" y="21294"/>
                  </a:moveTo>
                  <a:cubicBezTo>
                    <a:pt x="1878" y="15756"/>
                    <a:pt x="3757" y="10217"/>
                    <a:pt x="5165" y="6894"/>
                  </a:cubicBezTo>
                  <a:cubicBezTo>
                    <a:pt x="6574" y="3571"/>
                    <a:pt x="7513" y="2463"/>
                    <a:pt x="8765" y="1494"/>
                  </a:cubicBezTo>
                  <a:cubicBezTo>
                    <a:pt x="10017" y="525"/>
                    <a:pt x="11583" y="-306"/>
                    <a:pt x="12678" y="109"/>
                  </a:cubicBezTo>
                  <a:cubicBezTo>
                    <a:pt x="13774" y="525"/>
                    <a:pt x="14400" y="2186"/>
                    <a:pt x="15809" y="5371"/>
                  </a:cubicBezTo>
                  <a:cubicBezTo>
                    <a:pt x="17217" y="8556"/>
                    <a:pt x="19409" y="13263"/>
                    <a:pt x="21600" y="179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3" name="Line"/>
            <p:cNvSpPr/>
            <p:nvPr/>
          </p:nvSpPr>
          <p:spPr>
            <a:xfrm>
              <a:off x="3216740" y="5781280"/>
              <a:ext cx="98918" cy="1022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9" h="20872" fill="norm" stroke="1" extrusionOk="0">
                  <a:moveTo>
                    <a:pt x="15876" y="2592"/>
                  </a:moveTo>
                  <a:cubicBezTo>
                    <a:pt x="14076" y="1296"/>
                    <a:pt x="12276" y="0"/>
                    <a:pt x="10476" y="0"/>
                  </a:cubicBezTo>
                  <a:cubicBezTo>
                    <a:pt x="8676" y="0"/>
                    <a:pt x="6876" y="1296"/>
                    <a:pt x="5076" y="3672"/>
                  </a:cubicBezTo>
                  <a:cubicBezTo>
                    <a:pt x="3276" y="6048"/>
                    <a:pt x="1476" y="9504"/>
                    <a:pt x="576" y="12528"/>
                  </a:cubicBezTo>
                  <a:cubicBezTo>
                    <a:pt x="-324" y="15552"/>
                    <a:pt x="-324" y="18144"/>
                    <a:pt x="1701" y="19656"/>
                  </a:cubicBezTo>
                  <a:cubicBezTo>
                    <a:pt x="3726" y="21168"/>
                    <a:pt x="7776" y="21600"/>
                    <a:pt x="11376" y="19008"/>
                  </a:cubicBezTo>
                  <a:cubicBezTo>
                    <a:pt x="14976" y="16416"/>
                    <a:pt x="18126" y="10800"/>
                    <a:pt x="19701" y="6912"/>
                  </a:cubicBezTo>
                  <a:cubicBezTo>
                    <a:pt x="21276" y="3024"/>
                    <a:pt x="21276" y="864"/>
                    <a:pt x="20601" y="648"/>
                  </a:cubicBezTo>
                  <a:cubicBezTo>
                    <a:pt x="19926" y="432"/>
                    <a:pt x="18576" y="2160"/>
                    <a:pt x="17226" y="38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4" name="Line"/>
            <p:cNvSpPr/>
            <p:nvPr/>
          </p:nvSpPr>
          <p:spPr>
            <a:xfrm>
              <a:off x="3348566" y="5747413"/>
              <a:ext cx="120651" cy="1599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4" fill="norm" stroke="1" extrusionOk="0">
                  <a:moveTo>
                    <a:pt x="0" y="2805"/>
                  </a:moveTo>
                  <a:cubicBezTo>
                    <a:pt x="758" y="1403"/>
                    <a:pt x="1516" y="0"/>
                    <a:pt x="2274" y="0"/>
                  </a:cubicBezTo>
                  <a:cubicBezTo>
                    <a:pt x="3032" y="0"/>
                    <a:pt x="3789" y="1403"/>
                    <a:pt x="3789" y="4348"/>
                  </a:cubicBezTo>
                  <a:cubicBezTo>
                    <a:pt x="3789" y="7294"/>
                    <a:pt x="3032" y="11782"/>
                    <a:pt x="2463" y="15008"/>
                  </a:cubicBezTo>
                  <a:cubicBezTo>
                    <a:pt x="1895" y="18234"/>
                    <a:pt x="1516" y="20197"/>
                    <a:pt x="2653" y="20899"/>
                  </a:cubicBezTo>
                  <a:cubicBezTo>
                    <a:pt x="3789" y="21600"/>
                    <a:pt x="6442" y="21039"/>
                    <a:pt x="9853" y="19777"/>
                  </a:cubicBezTo>
                  <a:cubicBezTo>
                    <a:pt x="13263" y="18514"/>
                    <a:pt x="17432" y="16551"/>
                    <a:pt x="21600" y="145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5" name="Line"/>
            <p:cNvSpPr/>
            <p:nvPr/>
          </p:nvSpPr>
          <p:spPr>
            <a:xfrm>
              <a:off x="3445553" y="5763288"/>
              <a:ext cx="88515" cy="147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9" h="21446" fill="norm" stroke="1" extrusionOk="0">
                  <a:moveTo>
                    <a:pt x="18742" y="3549"/>
                  </a:moveTo>
                  <a:cubicBezTo>
                    <a:pt x="17270" y="2315"/>
                    <a:pt x="15797" y="1080"/>
                    <a:pt x="13833" y="463"/>
                  </a:cubicBezTo>
                  <a:cubicBezTo>
                    <a:pt x="11870" y="-154"/>
                    <a:pt x="9415" y="-154"/>
                    <a:pt x="6961" y="463"/>
                  </a:cubicBezTo>
                  <a:cubicBezTo>
                    <a:pt x="4506" y="1080"/>
                    <a:pt x="2052" y="2315"/>
                    <a:pt x="824" y="3703"/>
                  </a:cubicBezTo>
                  <a:cubicBezTo>
                    <a:pt x="-403" y="5092"/>
                    <a:pt x="-403" y="6635"/>
                    <a:pt x="1806" y="8177"/>
                  </a:cubicBezTo>
                  <a:cubicBezTo>
                    <a:pt x="4015" y="9720"/>
                    <a:pt x="8433" y="11263"/>
                    <a:pt x="11870" y="12497"/>
                  </a:cubicBezTo>
                  <a:cubicBezTo>
                    <a:pt x="15306" y="13732"/>
                    <a:pt x="17761" y="14657"/>
                    <a:pt x="19233" y="15892"/>
                  </a:cubicBezTo>
                  <a:cubicBezTo>
                    <a:pt x="20706" y="17126"/>
                    <a:pt x="21197" y="18669"/>
                    <a:pt x="19233" y="19749"/>
                  </a:cubicBezTo>
                  <a:cubicBezTo>
                    <a:pt x="17270" y="20829"/>
                    <a:pt x="12852" y="21446"/>
                    <a:pt x="9415" y="21446"/>
                  </a:cubicBezTo>
                  <a:cubicBezTo>
                    <a:pt x="5979" y="21446"/>
                    <a:pt x="3524" y="20829"/>
                    <a:pt x="1070" y="202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6" name="Line"/>
            <p:cNvSpPr/>
            <p:nvPr/>
          </p:nvSpPr>
          <p:spPr>
            <a:xfrm>
              <a:off x="4387801" y="5687209"/>
              <a:ext cx="74133" cy="1019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46" h="20817" fill="norm" stroke="1" extrusionOk="0">
                  <a:moveTo>
                    <a:pt x="16359" y="6239"/>
                  </a:moveTo>
                  <a:cubicBezTo>
                    <a:pt x="16943" y="4079"/>
                    <a:pt x="17526" y="1919"/>
                    <a:pt x="16359" y="839"/>
                  </a:cubicBezTo>
                  <a:cubicBezTo>
                    <a:pt x="15191" y="-241"/>
                    <a:pt x="12272" y="-241"/>
                    <a:pt x="9937" y="623"/>
                  </a:cubicBezTo>
                  <a:cubicBezTo>
                    <a:pt x="7602" y="1487"/>
                    <a:pt x="5851" y="3215"/>
                    <a:pt x="4391" y="5159"/>
                  </a:cubicBezTo>
                  <a:cubicBezTo>
                    <a:pt x="2932" y="7103"/>
                    <a:pt x="1764" y="9263"/>
                    <a:pt x="888" y="11855"/>
                  </a:cubicBezTo>
                  <a:cubicBezTo>
                    <a:pt x="13" y="14447"/>
                    <a:pt x="-571" y="17471"/>
                    <a:pt x="888" y="19199"/>
                  </a:cubicBezTo>
                  <a:cubicBezTo>
                    <a:pt x="2348" y="20927"/>
                    <a:pt x="5851" y="21359"/>
                    <a:pt x="9645" y="20063"/>
                  </a:cubicBezTo>
                  <a:cubicBezTo>
                    <a:pt x="13440" y="18767"/>
                    <a:pt x="17526" y="15743"/>
                    <a:pt x="19278" y="12935"/>
                  </a:cubicBezTo>
                  <a:cubicBezTo>
                    <a:pt x="21029" y="10127"/>
                    <a:pt x="20445" y="7535"/>
                    <a:pt x="19861" y="49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7" name="Line"/>
            <p:cNvSpPr/>
            <p:nvPr/>
          </p:nvSpPr>
          <p:spPr>
            <a:xfrm>
              <a:off x="4514849" y="5673330"/>
              <a:ext cx="103718" cy="1329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1" fill="norm" stroke="1" extrusionOk="0">
                  <a:moveTo>
                    <a:pt x="5731" y="0"/>
                  </a:moveTo>
                  <a:cubicBezTo>
                    <a:pt x="5290" y="5400"/>
                    <a:pt x="4849" y="10800"/>
                    <a:pt x="3527" y="14512"/>
                  </a:cubicBezTo>
                  <a:cubicBezTo>
                    <a:pt x="2204" y="18225"/>
                    <a:pt x="0" y="20250"/>
                    <a:pt x="0" y="20925"/>
                  </a:cubicBezTo>
                  <a:cubicBezTo>
                    <a:pt x="0" y="21600"/>
                    <a:pt x="2204" y="20925"/>
                    <a:pt x="6171" y="20081"/>
                  </a:cubicBezTo>
                  <a:cubicBezTo>
                    <a:pt x="10139" y="19237"/>
                    <a:pt x="15869" y="18225"/>
                    <a:pt x="21600" y="172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8" name="Line"/>
            <p:cNvSpPr/>
            <p:nvPr/>
          </p:nvSpPr>
          <p:spPr>
            <a:xfrm>
              <a:off x="4637616" y="5655288"/>
              <a:ext cx="73115" cy="1670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7" h="21313" fill="norm" stroke="1" extrusionOk="0">
                  <a:moveTo>
                    <a:pt x="18514" y="3921"/>
                  </a:moveTo>
                  <a:cubicBezTo>
                    <a:pt x="18514" y="2571"/>
                    <a:pt x="18514" y="1221"/>
                    <a:pt x="16971" y="546"/>
                  </a:cubicBezTo>
                  <a:cubicBezTo>
                    <a:pt x="15429" y="-129"/>
                    <a:pt x="12343" y="-129"/>
                    <a:pt x="9566" y="276"/>
                  </a:cubicBezTo>
                  <a:cubicBezTo>
                    <a:pt x="6789" y="681"/>
                    <a:pt x="4320" y="1491"/>
                    <a:pt x="4011" y="3246"/>
                  </a:cubicBezTo>
                  <a:cubicBezTo>
                    <a:pt x="3703" y="5001"/>
                    <a:pt x="5554" y="7701"/>
                    <a:pt x="7714" y="9591"/>
                  </a:cubicBezTo>
                  <a:cubicBezTo>
                    <a:pt x="9874" y="11481"/>
                    <a:pt x="12343" y="12561"/>
                    <a:pt x="15120" y="14046"/>
                  </a:cubicBezTo>
                  <a:cubicBezTo>
                    <a:pt x="17897" y="15531"/>
                    <a:pt x="20983" y="17421"/>
                    <a:pt x="21291" y="18771"/>
                  </a:cubicBezTo>
                  <a:cubicBezTo>
                    <a:pt x="21600" y="20121"/>
                    <a:pt x="19131" y="20931"/>
                    <a:pt x="15120" y="21201"/>
                  </a:cubicBezTo>
                  <a:cubicBezTo>
                    <a:pt x="11109" y="21471"/>
                    <a:pt x="5554" y="21201"/>
                    <a:pt x="0" y="209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81" name="Drawing"/>
          <p:cNvGrpSpPr/>
          <p:nvPr/>
        </p:nvGrpSpPr>
        <p:grpSpPr>
          <a:xfrm>
            <a:off x="647700" y="1334447"/>
            <a:ext cx="9593091" cy="8203253"/>
            <a:chOff x="0" y="0"/>
            <a:chExt cx="9593090" cy="8203253"/>
          </a:xfrm>
        </p:grpSpPr>
        <p:sp>
          <p:nvSpPr>
            <p:cNvPr id="2541" name="Line"/>
            <p:cNvSpPr/>
            <p:nvPr/>
          </p:nvSpPr>
          <p:spPr>
            <a:xfrm>
              <a:off x="622291" y="401219"/>
              <a:ext cx="123597" cy="6826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6" h="21568" fill="norm" stroke="1" extrusionOk="0">
                  <a:moveTo>
                    <a:pt x="4250" y="7557"/>
                  </a:moveTo>
                  <a:cubicBezTo>
                    <a:pt x="3896" y="7155"/>
                    <a:pt x="3542" y="6754"/>
                    <a:pt x="3365" y="6821"/>
                  </a:cubicBezTo>
                  <a:cubicBezTo>
                    <a:pt x="3188" y="6888"/>
                    <a:pt x="3188" y="7423"/>
                    <a:pt x="3719" y="8760"/>
                  </a:cubicBezTo>
                  <a:cubicBezTo>
                    <a:pt x="4250" y="10098"/>
                    <a:pt x="5313" y="12238"/>
                    <a:pt x="6552" y="14378"/>
                  </a:cubicBezTo>
                  <a:cubicBezTo>
                    <a:pt x="7791" y="16518"/>
                    <a:pt x="9208" y="18658"/>
                    <a:pt x="10093" y="19928"/>
                  </a:cubicBezTo>
                  <a:cubicBezTo>
                    <a:pt x="10978" y="21199"/>
                    <a:pt x="11332" y="21600"/>
                    <a:pt x="11509" y="21567"/>
                  </a:cubicBezTo>
                  <a:cubicBezTo>
                    <a:pt x="11686" y="21533"/>
                    <a:pt x="11686" y="21065"/>
                    <a:pt x="10447" y="19527"/>
                  </a:cubicBezTo>
                  <a:cubicBezTo>
                    <a:pt x="9208" y="17989"/>
                    <a:pt x="6729" y="15381"/>
                    <a:pt x="4604" y="12973"/>
                  </a:cubicBezTo>
                  <a:cubicBezTo>
                    <a:pt x="2480" y="10566"/>
                    <a:pt x="709" y="8359"/>
                    <a:pt x="178" y="6320"/>
                  </a:cubicBezTo>
                  <a:cubicBezTo>
                    <a:pt x="-353" y="4280"/>
                    <a:pt x="355" y="2407"/>
                    <a:pt x="1595" y="1337"/>
                  </a:cubicBezTo>
                  <a:cubicBezTo>
                    <a:pt x="2834" y="267"/>
                    <a:pt x="4604" y="0"/>
                    <a:pt x="7260" y="0"/>
                  </a:cubicBezTo>
                  <a:cubicBezTo>
                    <a:pt x="9916" y="0"/>
                    <a:pt x="13457" y="267"/>
                    <a:pt x="16290" y="1103"/>
                  </a:cubicBezTo>
                  <a:cubicBezTo>
                    <a:pt x="19122" y="1939"/>
                    <a:pt x="21247" y="3344"/>
                    <a:pt x="20539" y="4614"/>
                  </a:cubicBezTo>
                  <a:cubicBezTo>
                    <a:pt x="19831" y="5885"/>
                    <a:pt x="16290" y="7022"/>
                    <a:pt x="12926" y="7991"/>
                  </a:cubicBezTo>
                  <a:cubicBezTo>
                    <a:pt x="9562" y="8961"/>
                    <a:pt x="6375" y="9763"/>
                    <a:pt x="3188" y="105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2" name="Line"/>
            <p:cNvSpPr/>
            <p:nvPr/>
          </p:nvSpPr>
          <p:spPr>
            <a:xfrm>
              <a:off x="742949" y="786453"/>
              <a:ext cx="158751" cy="2205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2" fill="norm" stroke="1" extrusionOk="0">
                  <a:moveTo>
                    <a:pt x="0" y="4320"/>
                  </a:moveTo>
                  <a:cubicBezTo>
                    <a:pt x="288" y="2880"/>
                    <a:pt x="576" y="1440"/>
                    <a:pt x="1440" y="720"/>
                  </a:cubicBezTo>
                  <a:cubicBezTo>
                    <a:pt x="2304" y="0"/>
                    <a:pt x="3744" y="0"/>
                    <a:pt x="6048" y="1543"/>
                  </a:cubicBezTo>
                  <a:cubicBezTo>
                    <a:pt x="8352" y="3086"/>
                    <a:pt x="11520" y="6171"/>
                    <a:pt x="13104" y="9360"/>
                  </a:cubicBezTo>
                  <a:cubicBezTo>
                    <a:pt x="14688" y="12549"/>
                    <a:pt x="14688" y="15840"/>
                    <a:pt x="14112" y="18000"/>
                  </a:cubicBezTo>
                  <a:cubicBezTo>
                    <a:pt x="13536" y="20160"/>
                    <a:pt x="12384" y="21189"/>
                    <a:pt x="11232" y="21394"/>
                  </a:cubicBezTo>
                  <a:cubicBezTo>
                    <a:pt x="10080" y="21600"/>
                    <a:pt x="8928" y="20983"/>
                    <a:pt x="8064" y="19131"/>
                  </a:cubicBezTo>
                  <a:cubicBezTo>
                    <a:pt x="7200" y="17280"/>
                    <a:pt x="6624" y="14194"/>
                    <a:pt x="8928" y="10800"/>
                  </a:cubicBezTo>
                  <a:cubicBezTo>
                    <a:pt x="11232" y="7406"/>
                    <a:pt x="16416" y="370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3" name="Line"/>
            <p:cNvSpPr/>
            <p:nvPr/>
          </p:nvSpPr>
          <p:spPr>
            <a:xfrm>
              <a:off x="923660" y="785230"/>
              <a:ext cx="101955" cy="1103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3" h="20857" fill="norm" stroke="1" extrusionOk="0">
                  <a:moveTo>
                    <a:pt x="15264" y="1431"/>
                  </a:moveTo>
                  <a:cubicBezTo>
                    <a:pt x="12178" y="631"/>
                    <a:pt x="9092" y="-169"/>
                    <a:pt x="6668" y="31"/>
                  </a:cubicBezTo>
                  <a:cubicBezTo>
                    <a:pt x="4243" y="231"/>
                    <a:pt x="2480" y="1431"/>
                    <a:pt x="1378" y="4031"/>
                  </a:cubicBezTo>
                  <a:cubicBezTo>
                    <a:pt x="276" y="6631"/>
                    <a:pt x="-165" y="10631"/>
                    <a:pt x="55" y="13631"/>
                  </a:cubicBezTo>
                  <a:cubicBezTo>
                    <a:pt x="276" y="16631"/>
                    <a:pt x="1157" y="18631"/>
                    <a:pt x="4023" y="19831"/>
                  </a:cubicBezTo>
                  <a:cubicBezTo>
                    <a:pt x="6888" y="21031"/>
                    <a:pt x="11737" y="21431"/>
                    <a:pt x="15264" y="19631"/>
                  </a:cubicBezTo>
                  <a:cubicBezTo>
                    <a:pt x="18790" y="17831"/>
                    <a:pt x="20994" y="13831"/>
                    <a:pt x="21215" y="11031"/>
                  </a:cubicBezTo>
                  <a:cubicBezTo>
                    <a:pt x="21435" y="8231"/>
                    <a:pt x="19672" y="6631"/>
                    <a:pt x="17688" y="5831"/>
                  </a:cubicBezTo>
                  <a:cubicBezTo>
                    <a:pt x="15704" y="5031"/>
                    <a:pt x="13500" y="5031"/>
                    <a:pt x="13280" y="5831"/>
                  </a:cubicBezTo>
                  <a:cubicBezTo>
                    <a:pt x="13059" y="6631"/>
                    <a:pt x="14823" y="8231"/>
                    <a:pt x="16586" y="98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4" name="Line"/>
            <p:cNvSpPr/>
            <p:nvPr/>
          </p:nvSpPr>
          <p:spPr>
            <a:xfrm>
              <a:off x="1059229" y="673564"/>
              <a:ext cx="94111" cy="5371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8" h="21411" fill="norm" stroke="1" extrusionOk="0">
                  <a:moveTo>
                    <a:pt x="7314" y="6019"/>
                  </a:moveTo>
                  <a:cubicBezTo>
                    <a:pt x="10131" y="8888"/>
                    <a:pt x="12949" y="11756"/>
                    <a:pt x="14358" y="14203"/>
                  </a:cubicBezTo>
                  <a:cubicBezTo>
                    <a:pt x="15766" y="16650"/>
                    <a:pt x="15766" y="18675"/>
                    <a:pt x="15766" y="19899"/>
                  </a:cubicBezTo>
                  <a:cubicBezTo>
                    <a:pt x="15766" y="21122"/>
                    <a:pt x="15766" y="21544"/>
                    <a:pt x="15297" y="21375"/>
                  </a:cubicBezTo>
                  <a:cubicBezTo>
                    <a:pt x="14827" y="21206"/>
                    <a:pt x="13888" y="20447"/>
                    <a:pt x="11775" y="18464"/>
                  </a:cubicBezTo>
                  <a:cubicBezTo>
                    <a:pt x="9662" y="16482"/>
                    <a:pt x="6375" y="13275"/>
                    <a:pt x="4027" y="10322"/>
                  </a:cubicBezTo>
                  <a:cubicBezTo>
                    <a:pt x="1679" y="7369"/>
                    <a:pt x="271" y="4669"/>
                    <a:pt x="36" y="3108"/>
                  </a:cubicBezTo>
                  <a:cubicBezTo>
                    <a:pt x="-199" y="1547"/>
                    <a:pt x="740" y="1125"/>
                    <a:pt x="2149" y="788"/>
                  </a:cubicBezTo>
                  <a:cubicBezTo>
                    <a:pt x="3558" y="450"/>
                    <a:pt x="5436" y="197"/>
                    <a:pt x="7549" y="71"/>
                  </a:cubicBezTo>
                  <a:cubicBezTo>
                    <a:pt x="9662" y="-56"/>
                    <a:pt x="12010" y="-56"/>
                    <a:pt x="14592" y="450"/>
                  </a:cubicBezTo>
                  <a:cubicBezTo>
                    <a:pt x="17175" y="956"/>
                    <a:pt x="19992" y="1969"/>
                    <a:pt x="20697" y="3192"/>
                  </a:cubicBezTo>
                  <a:cubicBezTo>
                    <a:pt x="21401" y="4416"/>
                    <a:pt x="19992" y="5850"/>
                    <a:pt x="17410" y="6694"/>
                  </a:cubicBezTo>
                  <a:cubicBezTo>
                    <a:pt x="14827" y="7538"/>
                    <a:pt x="11071" y="7791"/>
                    <a:pt x="7314" y="80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5" name="Line"/>
            <p:cNvSpPr/>
            <p:nvPr/>
          </p:nvSpPr>
          <p:spPr>
            <a:xfrm>
              <a:off x="1187450" y="664596"/>
              <a:ext cx="114300" cy="1812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22" fill="norm" stroke="1" extrusionOk="0">
                  <a:moveTo>
                    <a:pt x="0" y="8976"/>
                  </a:moveTo>
                  <a:cubicBezTo>
                    <a:pt x="1600" y="9712"/>
                    <a:pt x="3200" y="10449"/>
                    <a:pt x="5000" y="10694"/>
                  </a:cubicBezTo>
                  <a:cubicBezTo>
                    <a:pt x="6800" y="10939"/>
                    <a:pt x="8800" y="10694"/>
                    <a:pt x="10600" y="9099"/>
                  </a:cubicBezTo>
                  <a:cubicBezTo>
                    <a:pt x="12400" y="7503"/>
                    <a:pt x="14000" y="4558"/>
                    <a:pt x="14000" y="2717"/>
                  </a:cubicBezTo>
                  <a:cubicBezTo>
                    <a:pt x="14000" y="876"/>
                    <a:pt x="12400" y="139"/>
                    <a:pt x="10600" y="17"/>
                  </a:cubicBezTo>
                  <a:cubicBezTo>
                    <a:pt x="8800" y="-106"/>
                    <a:pt x="6800" y="385"/>
                    <a:pt x="4800" y="2962"/>
                  </a:cubicBezTo>
                  <a:cubicBezTo>
                    <a:pt x="2800" y="5539"/>
                    <a:pt x="800" y="10203"/>
                    <a:pt x="1400" y="13762"/>
                  </a:cubicBezTo>
                  <a:cubicBezTo>
                    <a:pt x="2000" y="17321"/>
                    <a:pt x="5200" y="19776"/>
                    <a:pt x="9000" y="20635"/>
                  </a:cubicBezTo>
                  <a:cubicBezTo>
                    <a:pt x="12800" y="21494"/>
                    <a:pt x="17200" y="20758"/>
                    <a:pt x="21600" y="200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6" name="Line"/>
            <p:cNvSpPr/>
            <p:nvPr/>
          </p:nvSpPr>
          <p:spPr>
            <a:xfrm>
              <a:off x="1321163" y="434776"/>
              <a:ext cx="240938" cy="3753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0" h="21399" fill="norm" stroke="1" extrusionOk="0">
                  <a:moveTo>
                    <a:pt x="531" y="13533"/>
                  </a:moveTo>
                  <a:cubicBezTo>
                    <a:pt x="156" y="12929"/>
                    <a:pt x="-220" y="12326"/>
                    <a:pt x="156" y="12266"/>
                  </a:cubicBezTo>
                  <a:cubicBezTo>
                    <a:pt x="531" y="12205"/>
                    <a:pt x="1658" y="12688"/>
                    <a:pt x="2785" y="13533"/>
                  </a:cubicBezTo>
                  <a:cubicBezTo>
                    <a:pt x="3912" y="14377"/>
                    <a:pt x="5039" y="15584"/>
                    <a:pt x="5603" y="16670"/>
                  </a:cubicBezTo>
                  <a:cubicBezTo>
                    <a:pt x="6166" y="17756"/>
                    <a:pt x="6166" y="18722"/>
                    <a:pt x="5884" y="19446"/>
                  </a:cubicBezTo>
                  <a:cubicBezTo>
                    <a:pt x="5603" y="20170"/>
                    <a:pt x="5039" y="20652"/>
                    <a:pt x="4288" y="20833"/>
                  </a:cubicBezTo>
                  <a:cubicBezTo>
                    <a:pt x="3537" y="21014"/>
                    <a:pt x="2597" y="20894"/>
                    <a:pt x="2034" y="20471"/>
                  </a:cubicBezTo>
                  <a:cubicBezTo>
                    <a:pt x="1470" y="20049"/>
                    <a:pt x="1283" y="19325"/>
                    <a:pt x="1752" y="17334"/>
                  </a:cubicBezTo>
                  <a:cubicBezTo>
                    <a:pt x="2222" y="15343"/>
                    <a:pt x="3349" y="12085"/>
                    <a:pt x="5415" y="9128"/>
                  </a:cubicBezTo>
                  <a:cubicBezTo>
                    <a:pt x="7481" y="6172"/>
                    <a:pt x="10486" y="3517"/>
                    <a:pt x="12270" y="1948"/>
                  </a:cubicBezTo>
                  <a:cubicBezTo>
                    <a:pt x="14055" y="380"/>
                    <a:pt x="14618" y="-103"/>
                    <a:pt x="14712" y="18"/>
                  </a:cubicBezTo>
                  <a:cubicBezTo>
                    <a:pt x="14806" y="138"/>
                    <a:pt x="14430" y="862"/>
                    <a:pt x="13773" y="3396"/>
                  </a:cubicBezTo>
                  <a:cubicBezTo>
                    <a:pt x="13116" y="5931"/>
                    <a:pt x="12177" y="10275"/>
                    <a:pt x="11801" y="13352"/>
                  </a:cubicBezTo>
                  <a:cubicBezTo>
                    <a:pt x="11425" y="16429"/>
                    <a:pt x="11613" y="18239"/>
                    <a:pt x="11989" y="19446"/>
                  </a:cubicBezTo>
                  <a:cubicBezTo>
                    <a:pt x="12364" y="20652"/>
                    <a:pt x="12928" y="21256"/>
                    <a:pt x="13585" y="21376"/>
                  </a:cubicBezTo>
                  <a:cubicBezTo>
                    <a:pt x="14243" y="21497"/>
                    <a:pt x="14994" y="21135"/>
                    <a:pt x="15370" y="20290"/>
                  </a:cubicBezTo>
                  <a:cubicBezTo>
                    <a:pt x="15745" y="19446"/>
                    <a:pt x="15745" y="18118"/>
                    <a:pt x="14618" y="16791"/>
                  </a:cubicBezTo>
                  <a:cubicBezTo>
                    <a:pt x="13491" y="15463"/>
                    <a:pt x="11237" y="14136"/>
                    <a:pt x="9641" y="13472"/>
                  </a:cubicBezTo>
                  <a:cubicBezTo>
                    <a:pt x="8044" y="12809"/>
                    <a:pt x="7105" y="12809"/>
                    <a:pt x="7105" y="12929"/>
                  </a:cubicBezTo>
                  <a:cubicBezTo>
                    <a:pt x="7105" y="13050"/>
                    <a:pt x="8044" y="13291"/>
                    <a:pt x="9735" y="13412"/>
                  </a:cubicBezTo>
                  <a:cubicBezTo>
                    <a:pt x="11425" y="13533"/>
                    <a:pt x="13867" y="13533"/>
                    <a:pt x="15557" y="13714"/>
                  </a:cubicBezTo>
                  <a:cubicBezTo>
                    <a:pt x="17248" y="13895"/>
                    <a:pt x="18187" y="14257"/>
                    <a:pt x="18750" y="14800"/>
                  </a:cubicBezTo>
                  <a:cubicBezTo>
                    <a:pt x="19314" y="15343"/>
                    <a:pt x="19502" y="16067"/>
                    <a:pt x="19596" y="16791"/>
                  </a:cubicBezTo>
                  <a:cubicBezTo>
                    <a:pt x="19690" y="17515"/>
                    <a:pt x="19690" y="18239"/>
                    <a:pt x="19596" y="18299"/>
                  </a:cubicBezTo>
                  <a:cubicBezTo>
                    <a:pt x="19502" y="18360"/>
                    <a:pt x="19314" y="17756"/>
                    <a:pt x="19596" y="16308"/>
                  </a:cubicBezTo>
                  <a:cubicBezTo>
                    <a:pt x="19877" y="14860"/>
                    <a:pt x="20629" y="12567"/>
                    <a:pt x="21380" y="102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7" name="Line"/>
            <p:cNvSpPr/>
            <p:nvPr/>
          </p:nvSpPr>
          <p:spPr>
            <a:xfrm>
              <a:off x="1582520" y="587486"/>
              <a:ext cx="240777" cy="192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2" h="21600" fill="norm" stroke="1" extrusionOk="0">
                  <a:moveTo>
                    <a:pt x="996" y="6646"/>
                  </a:moveTo>
                  <a:cubicBezTo>
                    <a:pt x="996" y="7833"/>
                    <a:pt x="996" y="9020"/>
                    <a:pt x="1462" y="9732"/>
                  </a:cubicBezTo>
                  <a:cubicBezTo>
                    <a:pt x="1927" y="10444"/>
                    <a:pt x="2858" y="10681"/>
                    <a:pt x="3789" y="10444"/>
                  </a:cubicBezTo>
                  <a:cubicBezTo>
                    <a:pt x="4720" y="10207"/>
                    <a:pt x="5651" y="9495"/>
                    <a:pt x="6489" y="8426"/>
                  </a:cubicBezTo>
                  <a:cubicBezTo>
                    <a:pt x="7327" y="7358"/>
                    <a:pt x="8072" y="5934"/>
                    <a:pt x="8445" y="4629"/>
                  </a:cubicBezTo>
                  <a:cubicBezTo>
                    <a:pt x="8817" y="3323"/>
                    <a:pt x="8817" y="2136"/>
                    <a:pt x="8351" y="1780"/>
                  </a:cubicBezTo>
                  <a:cubicBezTo>
                    <a:pt x="7886" y="1424"/>
                    <a:pt x="6955" y="1899"/>
                    <a:pt x="5465" y="4035"/>
                  </a:cubicBezTo>
                  <a:cubicBezTo>
                    <a:pt x="3976" y="6171"/>
                    <a:pt x="1927" y="9969"/>
                    <a:pt x="903" y="12580"/>
                  </a:cubicBezTo>
                  <a:cubicBezTo>
                    <a:pt x="-121" y="15191"/>
                    <a:pt x="-121" y="16615"/>
                    <a:pt x="158" y="17802"/>
                  </a:cubicBezTo>
                  <a:cubicBezTo>
                    <a:pt x="438" y="18989"/>
                    <a:pt x="996" y="19938"/>
                    <a:pt x="2951" y="19108"/>
                  </a:cubicBezTo>
                  <a:cubicBezTo>
                    <a:pt x="4907" y="18277"/>
                    <a:pt x="8258" y="15666"/>
                    <a:pt x="10865" y="12580"/>
                  </a:cubicBezTo>
                  <a:cubicBezTo>
                    <a:pt x="13472" y="9495"/>
                    <a:pt x="15334" y="5934"/>
                    <a:pt x="16358" y="3560"/>
                  </a:cubicBezTo>
                  <a:cubicBezTo>
                    <a:pt x="17382" y="1187"/>
                    <a:pt x="17569" y="0"/>
                    <a:pt x="17010" y="0"/>
                  </a:cubicBezTo>
                  <a:cubicBezTo>
                    <a:pt x="16451" y="0"/>
                    <a:pt x="15148" y="1187"/>
                    <a:pt x="14682" y="2492"/>
                  </a:cubicBezTo>
                  <a:cubicBezTo>
                    <a:pt x="14217" y="3798"/>
                    <a:pt x="14589" y="5222"/>
                    <a:pt x="15800" y="7240"/>
                  </a:cubicBezTo>
                  <a:cubicBezTo>
                    <a:pt x="17010" y="9257"/>
                    <a:pt x="19058" y="11868"/>
                    <a:pt x="20176" y="13886"/>
                  </a:cubicBezTo>
                  <a:cubicBezTo>
                    <a:pt x="21293" y="15903"/>
                    <a:pt x="21479" y="17327"/>
                    <a:pt x="20734" y="18514"/>
                  </a:cubicBezTo>
                  <a:cubicBezTo>
                    <a:pt x="19989" y="19701"/>
                    <a:pt x="18313" y="20651"/>
                    <a:pt x="1663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8" name="Line"/>
            <p:cNvSpPr/>
            <p:nvPr/>
          </p:nvSpPr>
          <p:spPr>
            <a:xfrm>
              <a:off x="2376916" y="449903"/>
              <a:ext cx="137685" cy="2412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8" h="21223" fill="norm" stroke="1" extrusionOk="0">
                  <a:moveTo>
                    <a:pt x="15397" y="7262"/>
                  </a:moveTo>
                  <a:cubicBezTo>
                    <a:pt x="12124" y="7076"/>
                    <a:pt x="8852" y="6890"/>
                    <a:pt x="6233" y="7541"/>
                  </a:cubicBezTo>
                  <a:cubicBezTo>
                    <a:pt x="3615" y="8193"/>
                    <a:pt x="1652" y="9683"/>
                    <a:pt x="670" y="11917"/>
                  </a:cubicBezTo>
                  <a:cubicBezTo>
                    <a:pt x="-312" y="14152"/>
                    <a:pt x="-312" y="17131"/>
                    <a:pt x="1324" y="18993"/>
                  </a:cubicBezTo>
                  <a:cubicBezTo>
                    <a:pt x="2961" y="20855"/>
                    <a:pt x="6233" y="21600"/>
                    <a:pt x="9015" y="21041"/>
                  </a:cubicBezTo>
                  <a:cubicBezTo>
                    <a:pt x="11797" y="20483"/>
                    <a:pt x="14088" y="18621"/>
                    <a:pt x="14743" y="16479"/>
                  </a:cubicBezTo>
                  <a:cubicBezTo>
                    <a:pt x="15397" y="14338"/>
                    <a:pt x="14415" y="11917"/>
                    <a:pt x="13597" y="9776"/>
                  </a:cubicBezTo>
                  <a:cubicBezTo>
                    <a:pt x="12779" y="7634"/>
                    <a:pt x="12124" y="5772"/>
                    <a:pt x="13433" y="4190"/>
                  </a:cubicBezTo>
                  <a:cubicBezTo>
                    <a:pt x="14743" y="2607"/>
                    <a:pt x="18015" y="1303"/>
                    <a:pt x="2128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9" name="Line"/>
            <p:cNvSpPr/>
            <p:nvPr/>
          </p:nvSpPr>
          <p:spPr>
            <a:xfrm>
              <a:off x="2478881" y="267576"/>
              <a:ext cx="194469" cy="4305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9" h="21330" fill="norm" stroke="1" extrusionOk="0">
                  <a:moveTo>
                    <a:pt x="15765" y="4314"/>
                  </a:moveTo>
                  <a:cubicBezTo>
                    <a:pt x="15997" y="3685"/>
                    <a:pt x="16229" y="3056"/>
                    <a:pt x="15533" y="2322"/>
                  </a:cubicBezTo>
                  <a:cubicBezTo>
                    <a:pt x="14836" y="1588"/>
                    <a:pt x="13210" y="749"/>
                    <a:pt x="11700" y="329"/>
                  </a:cubicBezTo>
                  <a:cubicBezTo>
                    <a:pt x="10191" y="-90"/>
                    <a:pt x="8797" y="-90"/>
                    <a:pt x="7752" y="225"/>
                  </a:cubicBezTo>
                  <a:cubicBezTo>
                    <a:pt x="6707" y="539"/>
                    <a:pt x="6010" y="1168"/>
                    <a:pt x="5545" y="2793"/>
                  </a:cubicBezTo>
                  <a:cubicBezTo>
                    <a:pt x="5081" y="4419"/>
                    <a:pt x="4849" y="7040"/>
                    <a:pt x="5894" y="10028"/>
                  </a:cubicBezTo>
                  <a:cubicBezTo>
                    <a:pt x="6939" y="13017"/>
                    <a:pt x="9262" y="16372"/>
                    <a:pt x="10655" y="18312"/>
                  </a:cubicBezTo>
                  <a:cubicBezTo>
                    <a:pt x="12049" y="20252"/>
                    <a:pt x="12513" y="20776"/>
                    <a:pt x="12165" y="21091"/>
                  </a:cubicBezTo>
                  <a:cubicBezTo>
                    <a:pt x="11816" y="21405"/>
                    <a:pt x="10655" y="21510"/>
                    <a:pt x="8681" y="20776"/>
                  </a:cubicBezTo>
                  <a:cubicBezTo>
                    <a:pt x="6707" y="20042"/>
                    <a:pt x="3920" y="18469"/>
                    <a:pt x="2178" y="17368"/>
                  </a:cubicBezTo>
                  <a:cubicBezTo>
                    <a:pt x="436" y="16267"/>
                    <a:pt x="-261" y="15638"/>
                    <a:pt x="87" y="15219"/>
                  </a:cubicBezTo>
                  <a:cubicBezTo>
                    <a:pt x="436" y="14799"/>
                    <a:pt x="1829" y="14590"/>
                    <a:pt x="5545" y="14223"/>
                  </a:cubicBezTo>
                  <a:cubicBezTo>
                    <a:pt x="9262" y="13856"/>
                    <a:pt x="15300" y="13331"/>
                    <a:pt x="21339" y="128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0" name="Line"/>
            <p:cNvSpPr/>
            <p:nvPr/>
          </p:nvSpPr>
          <p:spPr>
            <a:xfrm>
              <a:off x="3024922" y="363449"/>
              <a:ext cx="175478" cy="2950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7" h="21054" fill="norm" stroke="1" extrusionOk="0">
                  <a:moveTo>
                    <a:pt x="21067" y="2091"/>
                  </a:moveTo>
                  <a:cubicBezTo>
                    <a:pt x="19034" y="1184"/>
                    <a:pt x="17001" y="278"/>
                    <a:pt x="14714" y="52"/>
                  </a:cubicBezTo>
                  <a:cubicBezTo>
                    <a:pt x="12427" y="-175"/>
                    <a:pt x="9886" y="278"/>
                    <a:pt x="7218" y="2619"/>
                  </a:cubicBezTo>
                  <a:cubicBezTo>
                    <a:pt x="4549" y="4961"/>
                    <a:pt x="1754" y="9190"/>
                    <a:pt x="611" y="12438"/>
                  </a:cubicBezTo>
                  <a:cubicBezTo>
                    <a:pt x="-533" y="15685"/>
                    <a:pt x="-25" y="17951"/>
                    <a:pt x="1754" y="19386"/>
                  </a:cubicBezTo>
                  <a:cubicBezTo>
                    <a:pt x="3533" y="20821"/>
                    <a:pt x="6582" y="21425"/>
                    <a:pt x="9759" y="20821"/>
                  </a:cubicBezTo>
                  <a:cubicBezTo>
                    <a:pt x="12935" y="20217"/>
                    <a:pt x="16239" y="18404"/>
                    <a:pt x="18145" y="15459"/>
                  </a:cubicBezTo>
                  <a:cubicBezTo>
                    <a:pt x="20051" y="12513"/>
                    <a:pt x="20559" y="8435"/>
                    <a:pt x="20432" y="6094"/>
                  </a:cubicBezTo>
                  <a:cubicBezTo>
                    <a:pt x="20305" y="3752"/>
                    <a:pt x="19542" y="3148"/>
                    <a:pt x="19415" y="2846"/>
                  </a:cubicBezTo>
                  <a:cubicBezTo>
                    <a:pt x="19288" y="2544"/>
                    <a:pt x="19796" y="2544"/>
                    <a:pt x="20305" y="25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1" name="Line"/>
            <p:cNvSpPr/>
            <p:nvPr/>
          </p:nvSpPr>
          <p:spPr>
            <a:xfrm>
              <a:off x="3249191" y="373703"/>
              <a:ext cx="141709" cy="2703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8" h="21388" fill="norm" stroke="1" extrusionOk="0">
                  <a:moveTo>
                    <a:pt x="3115" y="0"/>
                  </a:moveTo>
                  <a:cubicBezTo>
                    <a:pt x="3115" y="5023"/>
                    <a:pt x="3115" y="10047"/>
                    <a:pt x="2801" y="13060"/>
                  </a:cubicBezTo>
                  <a:cubicBezTo>
                    <a:pt x="2488" y="16074"/>
                    <a:pt x="1862" y="17079"/>
                    <a:pt x="1080" y="18335"/>
                  </a:cubicBezTo>
                  <a:cubicBezTo>
                    <a:pt x="297" y="19591"/>
                    <a:pt x="-642" y="21098"/>
                    <a:pt x="610" y="21349"/>
                  </a:cubicBezTo>
                  <a:cubicBezTo>
                    <a:pt x="1862" y="21600"/>
                    <a:pt x="5306" y="20595"/>
                    <a:pt x="9062" y="19674"/>
                  </a:cubicBezTo>
                  <a:cubicBezTo>
                    <a:pt x="12819" y="18753"/>
                    <a:pt x="16888" y="17916"/>
                    <a:pt x="20958" y="170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2" name="Line"/>
            <p:cNvSpPr/>
            <p:nvPr/>
          </p:nvSpPr>
          <p:spPr>
            <a:xfrm>
              <a:off x="3441827" y="340602"/>
              <a:ext cx="126873" cy="2426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2" h="21346" fill="norm" stroke="1" extrusionOk="0">
                  <a:moveTo>
                    <a:pt x="20882" y="2912"/>
                  </a:moveTo>
                  <a:cubicBezTo>
                    <a:pt x="20185" y="1980"/>
                    <a:pt x="19488" y="1049"/>
                    <a:pt x="18269" y="491"/>
                  </a:cubicBezTo>
                  <a:cubicBezTo>
                    <a:pt x="17050" y="-68"/>
                    <a:pt x="15308" y="-254"/>
                    <a:pt x="12172" y="491"/>
                  </a:cubicBezTo>
                  <a:cubicBezTo>
                    <a:pt x="9037" y="1236"/>
                    <a:pt x="4508" y="2912"/>
                    <a:pt x="2069" y="4680"/>
                  </a:cubicBezTo>
                  <a:cubicBezTo>
                    <a:pt x="-370" y="6449"/>
                    <a:pt x="-718" y="8312"/>
                    <a:pt x="1372" y="10080"/>
                  </a:cubicBezTo>
                  <a:cubicBezTo>
                    <a:pt x="3463" y="11849"/>
                    <a:pt x="7992" y="13525"/>
                    <a:pt x="10953" y="14643"/>
                  </a:cubicBezTo>
                  <a:cubicBezTo>
                    <a:pt x="13914" y="15760"/>
                    <a:pt x="15308" y="16318"/>
                    <a:pt x="16701" y="16877"/>
                  </a:cubicBezTo>
                  <a:cubicBezTo>
                    <a:pt x="18095" y="17436"/>
                    <a:pt x="19488" y="17994"/>
                    <a:pt x="19837" y="18739"/>
                  </a:cubicBezTo>
                  <a:cubicBezTo>
                    <a:pt x="20185" y="19484"/>
                    <a:pt x="19488" y="20415"/>
                    <a:pt x="16353" y="20880"/>
                  </a:cubicBezTo>
                  <a:cubicBezTo>
                    <a:pt x="13217" y="21346"/>
                    <a:pt x="7643" y="21346"/>
                    <a:pt x="2069" y="213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3" name="Line"/>
            <p:cNvSpPr/>
            <p:nvPr/>
          </p:nvSpPr>
          <p:spPr>
            <a:xfrm>
              <a:off x="4031720" y="438649"/>
              <a:ext cx="127531" cy="1499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4" h="20963" fill="norm" stroke="1" extrusionOk="0">
                  <a:moveTo>
                    <a:pt x="6462" y="10450"/>
                  </a:moveTo>
                  <a:cubicBezTo>
                    <a:pt x="8232" y="10154"/>
                    <a:pt x="10003" y="9858"/>
                    <a:pt x="11596" y="8823"/>
                  </a:cubicBezTo>
                  <a:cubicBezTo>
                    <a:pt x="13190" y="7787"/>
                    <a:pt x="14606" y="6012"/>
                    <a:pt x="15314" y="4384"/>
                  </a:cubicBezTo>
                  <a:cubicBezTo>
                    <a:pt x="16023" y="2757"/>
                    <a:pt x="16023" y="1277"/>
                    <a:pt x="14960" y="538"/>
                  </a:cubicBezTo>
                  <a:cubicBezTo>
                    <a:pt x="13898" y="-202"/>
                    <a:pt x="11773" y="-202"/>
                    <a:pt x="9295" y="686"/>
                  </a:cubicBezTo>
                  <a:cubicBezTo>
                    <a:pt x="6816" y="1573"/>
                    <a:pt x="3983" y="3349"/>
                    <a:pt x="2213" y="5864"/>
                  </a:cubicBezTo>
                  <a:cubicBezTo>
                    <a:pt x="442" y="8379"/>
                    <a:pt x="-266" y="11634"/>
                    <a:pt x="88" y="14445"/>
                  </a:cubicBezTo>
                  <a:cubicBezTo>
                    <a:pt x="442" y="17256"/>
                    <a:pt x="1859" y="19623"/>
                    <a:pt x="5577" y="20510"/>
                  </a:cubicBezTo>
                  <a:cubicBezTo>
                    <a:pt x="9295" y="21398"/>
                    <a:pt x="15314" y="20806"/>
                    <a:pt x="21334" y="202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4" name="Line"/>
            <p:cNvSpPr/>
            <p:nvPr/>
          </p:nvSpPr>
          <p:spPr>
            <a:xfrm>
              <a:off x="4209778" y="429390"/>
              <a:ext cx="76472" cy="1812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1" h="21021" fill="norm" stroke="1" extrusionOk="0">
                  <a:moveTo>
                    <a:pt x="21091" y="3115"/>
                  </a:moveTo>
                  <a:cubicBezTo>
                    <a:pt x="19340" y="2134"/>
                    <a:pt x="17588" y="1152"/>
                    <a:pt x="14961" y="538"/>
                  </a:cubicBezTo>
                  <a:cubicBezTo>
                    <a:pt x="12334" y="-76"/>
                    <a:pt x="8832" y="-321"/>
                    <a:pt x="5621" y="661"/>
                  </a:cubicBezTo>
                  <a:cubicBezTo>
                    <a:pt x="2410" y="1643"/>
                    <a:pt x="-509" y="3852"/>
                    <a:pt x="75" y="5815"/>
                  </a:cubicBezTo>
                  <a:cubicBezTo>
                    <a:pt x="659" y="7779"/>
                    <a:pt x="4745" y="9497"/>
                    <a:pt x="8248" y="11461"/>
                  </a:cubicBezTo>
                  <a:cubicBezTo>
                    <a:pt x="11750" y="13424"/>
                    <a:pt x="14669" y="15634"/>
                    <a:pt x="15253" y="17229"/>
                  </a:cubicBezTo>
                  <a:cubicBezTo>
                    <a:pt x="15837" y="18824"/>
                    <a:pt x="14086" y="19806"/>
                    <a:pt x="11459" y="20420"/>
                  </a:cubicBezTo>
                  <a:cubicBezTo>
                    <a:pt x="8832" y="21034"/>
                    <a:pt x="5329" y="21279"/>
                    <a:pt x="3577" y="20665"/>
                  </a:cubicBezTo>
                  <a:cubicBezTo>
                    <a:pt x="1826" y="20052"/>
                    <a:pt x="1826" y="18579"/>
                    <a:pt x="1826" y="171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5" name="Line"/>
            <p:cNvSpPr/>
            <p:nvPr/>
          </p:nvSpPr>
          <p:spPr>
            <a:xfrm>
              <a:off x="4340136" y="272103"/>
              <a:ext cx="162014" cy="3479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518" fill="norm" stroke="1" extrusionOk="0">
                  <a:moveTo>
                    <a:pt x="12215" y="0"/>
                  </a:moveTo>
                  <a:cubicBezTo>
                    <a:pt x="10812" y="262"/>
                    <a:pt x="9410" y="524"/>
                    <a:pt x="8007" y="2029"/>
                  </a:cubicBezTo>
                  <a:cubicBezTo>
                    <a:pt x="6604" y="3535"/>
                    <a:pt x="5202" y="6284"/>
                    <a:pt x="4220" y="9425"/>
                  </a:cubicBezTo>
                  <a:cubicBezTo>
                    <a:pt x="3238" y="12567"/>
                    <a:pt x="2677" y="16102"/>
                    <a:pt x="2537" y="18196"/>
                  </a:cubicBezTo>
                  <a:cubicBezTo>
                    <a:pt x="2397" y="20291"/>
                    <a:pt x="2677" y="20945"/>
                    <a:pt x="3519" y="21273"/>
                  </a:cubicBezTo>
                  <a:cubicBezTo>
                    <a:pt x="4360" y="21600"/>
                    <a:pt x="5763" y="21600"/>
                    <a:pt x="6604" y="21273"/>
                  </a:cubicBezTo>
                  <a:cubicBezTo>
                    <a:pt x="7446" y="20945"/>
                    <a:pt x="7727" y="20291"/>
                    <a:pt x="7025" y="19244"/>
                  </a:cubicBezTo>
                  <a:cubicBezTo>
                    <a:pt x="6324" y="18196"/>
                    <a:pt x="4641" y="16756"/>
                    <a:pt x="3098" y="15840"/>
                  </a:cubicBezTo>
                  <a:cubicBezTo>
                    <a:pt x="1555" y="14924"/>
                    <a:pt x="153" y="14531"/>
                    <a:pt x="12" y="14138"/>
                  </a:cubicBezTo>
                  <a:cubicBezTo>
                    <a:pt x="-128" y="13745"/>
                    <a:pt x="994" y="13353"/>
                    <a:pt x="2958" y="13091"/>
                  </a:cubicBezTo>
                  <a:cubicBezTo>
                    <a:pt x="4921" y="12829"/>
                    <a:pt x="7727" y="12698"/>
                    <a:pt x="9830" y="12633"/>
                  </a:cubicBezTo>
                  <a:cubicBezTo>
                    <a:pt x="11934" y="12567"/>
                    <a:pt x="13337" y="12567"/>
                    <a:pt x="14599" y="12764"/>
                  </a:cubicBezTo>
                  <a:cubicBezTo>
                    <a:pt x="15862" y="12960"/>
                    <a:pt x="16984" y="13353"/>
                    <a:pt x="17545" y="14204"/>
                  </a:cubicBezTo>
                  <a:cubicBezTo>
                    <a:pt x="18106" y="15055"/>
                    <a:pt x="18106" y="16364"/>
                    <a:pt x="18106" y="17345"/>
                  </a:cubicBezTo>
                  <a:cubicBezTo>
                    <a:pt x="18106" y="18327"/>
                    <a:pt x="18106" y="18982"/>
                    <a:pt x="18246" y="18851"/>
                  </a:cubicBezTo>
                  <a:cubicBezTo>
                    <a:pt x="18386" y="18720"/>
                    <a:pt x="18667" y="17804"/>
                    <a:pt x="19228" y="16233"/>
                  </a:cubicBezTo>
                  <a:cubicBezTo>
                    <a:pt x="19789" y="14662"/>
                    <a:pt x="20630" y="12436"/>
                    <a:pt x="21472" y="102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6" name="Line"/>
            <p:cNvSpPr/>
            <p:nvPr/>
          </p:nvSpPr>
          <p:spPr>
            <a:xfrm>
              <a:off x="4550039" y="449903"/>
              <a:ext cx="174362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7" h="21600" fill="norm" stroke="1" extrusionOk="0">
                  <a:moveTo>
                    <a:pt x="1919" y="0"/>
                  </a:moveTo>
                  <a:cubicBezTo>
                    <a:pt x="1919" y="5948"/>
                    <a:pt x="1919" y="11896"/>
                    <a:pt x="1529" y="15809"/>
                  </a:cubicBezTo>
                  <a:cubicBezTo>
                    <a:pt x="1138" y="19722"/>
                    <a:pt x="357" y="21600"/>
                    <a:pt x="97" y="21600"/>
                  </a:cubicBezTo>
                  <a:cubicBezTo>
                    <a:pt x="-163" y="21600"/>
                    <a:pt x="97" y="19722"/>
                    <a:pt x="878" y="17061"/>
                  </a:cubicBezTo>
                  <a:cubicBezTo>
                    <a:pt x="1659" y="14400"/>
                    <a:pt x="2960" y="10957"/>
                    <a:pt x="4001" y="8609"/>
                  </a:cubicBezTo>
                  <a:cubicBezTo>
                    <a:pt x="5042" y="6261"/>
                    <a:pt x="5823" y="5009"/>
                    <a:pt x="6864" y="4852"/>
                  </a:cubicBezTo>
                  <a:cubicBezTo>
                    <a:pt x="7904" y="4696"/>
                    <a:pt x="9206" y="5635"/>
                    <a:pt x="9856" y="6887"/>
                  </a:cubicBezTo>
                  <a:cubicBezTo>
                    <a:pt x="10507" y="8139"/>
                    <a:pt x="10507" y="9704"/>
                    <a:pt x="10507" y="11426"/>
                  </a:cubicBezTo>
                  <a:cubicBezTo>
                    <a:pt x="10507" y="13148"/>
                    <a:pt x="10507" y="15026"/>
                    <a:pt x="10767" y="15026"/>
                  </a:cubicBezTo>
                  <a:cubicBezTo>
                    <a:pt x="11027" y="15026"/>
                    <a:pt x="11548" y="13148"/>
                    <a:pt x="12198" y="11270"/>
                  </a:cubicBezTo>
                  <a:cubicBezTo>
                    <a:pt x="12849" y="9391"/>
                    <a:pt x="13630" y="7513"/>
                    <a:pt x="14671" y="5791"/>
                  </a:cubicBezTo>
                  <a:cubicBezTo>
                    <a:pt x="15712" y="4070"/>
                    <a:pt x="17013" y="2504"/>
                    <a:pt x="17794" y="2661"/>
                  </a:cubicBezTo>
                  <a:cubicBezTo>
                    <a:pt x="18574" y="2817"/>
                    <a:pt x="18835" y="4696"/>
                    <a:pt x="18965" y="7357"/>
                  </a:cubicBezTo>
                  <a:cubicBezTo>
                    <a:pt x="19095" y="10017"/>
                    <a:pt x="19095" y="13461"/>
                    <a:pt x="19485" y="15809"/>
                  </a:cubicBezTo>
                  <a:cubicBezTo>
                    <a:pt x="19876" y="18157"/>
                    <a:pt x="20656" y="19409"/>
                    <a:pt x="21437" y="206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7" name="Line"/>
            <p:cNvSpPr/>
            <p:nvPr/>
          </p:nvSpPr>
          <p:spPr>
            <a:xfrm>
              <a:off x="4723049" y="219186"/>
              <a:ext cx="378118" cy="3535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8" h="21350" fill="norm" stroke="1" extrusionOk="0">
                  <a:moveTo>
                    <a:pt x="5088" y="17382"/>
                  </a:moveTo>
                  <a:cubicBezTo>
                    <a:pt x="5207" y="16743"/>
                    <a:pt x="5327" y="16104"/>
                    <a:pt x="5267" y="15465"/>
                  </a:cubicBezTo>
                  <a:cubicBezTo>
                    <a:pt x="5207" y="14826"/>
                    <a:pt x="4968" y="14187"/>
                    <a:pt x="4551" y="13931"/>
                  </a:cubicBezTo>
                  <a:cubicBezTo>
                    <a:pt x="4133" y="13676"/>
                    <a:pt x="3536" y="13804"/>
                    <a:pt x="2701" y="14698"/>
                  </a:cubicBezTo>
                  <a:cubicBezTo>
                    <a:pt x="1866" y="15593"/>
                    <a:pt x="792" y="17254"/>
                    <a:pt x="314" y="18405"/>
                  </a:cubicBezTo>
                  <a:cubicBezTo>
                    <a:pt x="-163" y="19555"/>
                    <a:pt x="-44" y="20194"/>
                    <a:pt x="314" y="20578"/>
                  </a:cubicBezTo>
                  <a:cubicBezTo>
                    <a:pt x="672" y="20961"/>
                    <a:pt x="1269" y="21089"/>
                    <a:pt x="1866" y="21025"/>
                  </a:cubicBezTo>
                  <a:cubicBezTo>
                    <a:pt x="2462" y="20961"/>
                    <a:pt x="3059" y="20705"/>
                    <a:pt x="3715" y="20705"/>
                  </a:cubicBezTo>
                  <a:cubicBezTo>
                    <a:pt x="4372" y="20705"/>
                    <a:pt x="5088" y="20961"/>
                    <a:pt x="5864" y="20002"/>
                  </a:cubicBezTo>
                  <a:cubicBezTo>
                    <a:pt x="6639" y="19044"/>
                    <a:pt x="7475" y="16871"/>
                    <a:pt x="8489" y="13548"/>
                  </a:cubicBezTo>
                  <a:cubicBezTo>
                    <a:pt x="9503" y="10225"/>
                    <a:pt x="10697" y="5751"/>
                    <a:pt x="11413" y="3195"/>
                  </a:cubicBezTo>
                  <a:cubicBezTo>
                    <a:pt x="12129" y="639"/>
                    <a:pt x="12367" y="0"/>
                    <a:pt x="12487" y="0"/>
                  </a:cubicBezTo>
                  <a:cubicBezTo>
                    <a:pt x="12606" y="0"/>
                    <a:pt x="12606" y="639"/>
                    <a:pt x="12248" y="2620"/>
                  </a:cubicBezTo>
                  <a:cubicBezTo>
                    <a:pt x="11890" y="4601"/>
                    <a:pt x="11174" y="7924"/>
                    <a:pt x="10637" y="10736"/>
                  </a:cubicBezTo>
                  <a:cubicBezTo>
                    <a:pt x="10100" y="13548"/>
                    <a:pt x="9742" y="15849"/>
                    <a:pt x="9563" y="17638"/>
                  </a:cubicBezTo>
                  <a:cubicBezTo>
                    <a:pt x="9384" y="19427"/>
                    <a:pt x="9384" y="20705"/>
                    <a:pt x="9623" y="21153"/>
                  </a:cubicBezTo>
                  <a:cubicBezTo>
                    <a:pt x="9861" y="21600"/>
                    <a:pt x="10339" y="21217"/>
                    <a:pt x="10637" y="20705"/>
                  </a:cubicBezTo>
                  <a:cubicBezTo>
                    <a:pt x="10935" y="20194"/>
                    <a:pt x="11055" y="19555"/>
                    <a:pt x="10876" y="18660"/>
                  </a:cubicBezTo>
                  <a:cubicBezTo>
                    <a:pt x="10697" y="17766"/>
                    <a:pt x="10219" y="16615"/>
                    <a:pt x="9503" y="15849"/>
                  </a:cubicBezTo>
                  <a:cubicBezTo>
                    <a:pt x="8787" y="15082"/>
                    <a:pt x="7833" y="14698"/>
                    <a:pt x="7654" y="14507"/>
                  </a:cubicBezTo>
                  <a:cubicBezTo>
                    <a:pt x="7475" y="14315"/>
                    <a:pt x="8071" y="14315"/>
                    <a:pt x="9384" y="14251"/>
                  </a:cubicBezTo>
                  <a:cubicBezTo>
                    <a:pt x="10697" y="14187"/>
                    <a:pt x="12725" y="14059"/>
                    <a:pt x="14098" y="13867"/>
                  </a:cubicBezTo>
                  <a:cubicBezTo>
                    <a:pt x="15470" y="13676"/>
                    <a:pt x="16186" y="13420"/>
                    <a:pt x="16246" y="13228"/>
                  </a:cubicBezTo>
                  <a:cubicBezTo>
                    <a:pt x="16306" y="13037"/>
                    <a:pt x="15709" y="12909"/>
                    <a:pt x="15112" y="13037"/>
                  </a:cubicBezTo>
                  <a:cubicBezTo>
                    <a:pt x="14515" y="13164"/>
                    <a:pt x="13919" y="13548"/>
                    <a:pt x="13441" y="13995"/>
                  </a:cubicBezTo>
                  <a:cubicBezTo>
                    <a:pt x="12964" y="14443"/>
                    <a:pt x="12606" y="14954"/>
                    <a:pt x="12427" y="15529"/>
                  </a:cubicBezTo>
                  <a:cubicBezTo>
                    <a:pt x="12248" y="16104"/>
                    <a:pt x="12248" y="16743"/>
                    <a:pt x="12248" y="17382"/>
                  </a:cubicBezTo>
                  <a:cubicBezTo>
                    <a:pt x="12248" y="18021"/>
                    <a:pt x="12248" y="18660"/>
                    <a:pt x="12487" y="19172"/>
                  </a:cubicBezTo>
                  <a:cubicBezTo>
                    <a:pt x="12725" y="19683"/>
                    <a:pt x="13203" y="20066"/>
                    <a:pt x="14038" y="20066"/>
                  </a:cubicBezTo>
                  <a:cubicBezTo>
                    <a:pt x="14873" y="20066"/>
                    <a:pt x="16067" y="19683"/>
                    <a:pt x="17201" y="18852"/>
                  </a:cubicBezTo>
                  <a:cubicBezTo>
                    <a:pt x="18334" y="18021"/>
                    <a:pt x="19408" y="16743"/>
                    <a:pt x="20005" y="15785"/>
                  </a:cubicBezTo>
                  <a:cubicBezTo>
                    <a:pt x="20602" y="14826"/>
                    <a:pt x="20721" y="14187"/>
                    <a:pt x="20781" y="13548"/>
                  </a:cubicBezTo>
                  <a:cubicBezTo>
                    <a:pt x="20840" y="12909"/>
                    <a:pt x="20840" y="12270"/>
                    <a:pt x="20542" y="11886"/>
                  </a:cubicBezTo>
                  <a:cubicBezTo>
                    <a:pt x="20244" y="11503"/>
                    <a:pt x="19647" y="11375"/>
                    <a:pt x="19289" y="11631"/>
                  </a:cubicBezTo>
                  <a:cubicBezTo>
                    <a:pt x="18931" y="11886"/>
                    <a:pt x="18812" y="12525"/>
                    <a:pt x="19170" y="13676"/>
                  </a:cubicBezTo>
                  <a:cubicBezTo>
                    <a:pt x="19528" y="14826"/>
                    <a:pt x="20363" y="16488"/>
                    <a:pt x="20840" y="17638"/>
                  </a:cubicBezTo>
                  <a:cubicBezTo>
                    <a:pt x="21318" y="18788"/>
                    <a:pt x="21437" y="19427"/>
                    <a:pt x="21198" y="19875"/>
                  </a:cubicBezTo>
                  <a:cubicBezTo>
                    <a:pt x="20960" y="20322"/>
                    <a:pt x="20363" y="20578"/>
                    <a:pt x="19707" y="20705"/>
                  </a:cubicBezTo>
                  <a:cubicBezTo>
                    <a:pt x="19050" y="20833"/>
                    <a:pt x="18334" y="20833"/>
                    <a:pt x="17618" y="208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8" name="Line"/>
            <p:cNvSpPr/>
            <p:nvPr/>
          </p:nvSpPr>
          <p:spPr>
            <a:xfrm>
              <a:off x="5353443" y="250847"/>
              <a:ext cx="158358" cy="4213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7" h="21497" fill="norm" stroke="1" extrusionOk="0">
                  <a:moveTo>
                    <a:pt x="20987" y="1085"/>
                  </a:moveTo>
                  <a:cubicBezTo>
                    <a:pt x="18462" y="653"/>
                    <a:pt x="15938" y="221"/>
                    <a:pt x="13974" y="59"/>
                  </a:cubicBezTo>
                  <a:cubicBezTo>
                    <a:pt x="12010" y="-103"/>
                    <a:pt x="10608" y="5"/>
                    <a:pt x="8364" y="1247"/>
                  </a:cubicBezTo>
                  <a:cubicBezTo>
                    <a:pt x="6119" y="2489"/>
                    <a:pt x="3034" y="4865"/>
                    <a:pt x="1351" y="7673"/>
                  </a:cubicBezTo>
                  <a:cubicBezTo>
                    <a:pt x="-332" y="10481"/>
                    <a:pt x="-613" y="13721"/>
                    <a:pt x="1491" y="16097"/>
                  </a:cubicBezTo>
                  <a:cubicBezTo>
                    <a:pt x="3595" y="18473"/>
                    <a:pt x="8083" y="19985"/>
                    <a:pt x="12571" y="214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9" name="Line"/>
            <p:cNvSpPr/>
            <p:nvPr/>
          </p:nvSpPr>
          <p:spPr>
            <a:xfrm>
              <a:off x="5512593" y="181519"/>
              <a:ext cx="174715" cy="5933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5" h="21472" fill="norm" stroke="1" extrusionOk="0">
                  <a:moveTo>
                    <a:pt x="2218" y="20512"/>
                  </a:moveTo>
                  <a:cubicBezTo>
                    <a:pt x="1447" y="20972"/>
                    <a:pt x="675" y="21431"/>
                    <a:pt x="290" y="21470"/>
                  </a:cubicBezTo>
                  <a:cubicBezTo>
                    <a:pt x="-96" y="21508"/>
                    <a:pt x="-96" y="21125"/>
                    <a:pt x="290" y="19746"/>
                  </a:cubicBezTo>
                  <a:cubicBezTo>
                    <a:pt x="675" y="18368"/>
                    <a:pt x="1447" y="15993"/>
                    <a:pt x="2218" y="13504"/>
                  </a:cubicBezTo>
                  <a:cubicBezTo>
                    <a:pt x="2990" y="11014"/>
                    <a:pt x="3761" y="8410"/>
                    <a:pt x="4404" y="6342"/>
                  </a:cubicBezTo>
                  <a:cubicBezTo>
                    <a:pt x="5047" y="4274"/>
                    <a:pt x="5561" y="2742"/>
                    <a:pt x="6333" y="1708"/>
                  </a:cubicBezTo>
                  <a:cubicBezTo>
                    <a:pt x="7104" y="674"/>
                    <a:pt x="8133" y="138"/>
                    <a:pt x="9161" y="23"/>
                  </a:cubicBezTo>
                  <a:cubicBezTo>
                    <a:pt x="10190" y="-92"/>
                    <a:pt x="11218" y="214"/>
                    <a:pt x="12375" y="1325"/>
                  </a:cubicBezTo>
                  <a:cubicBezTo>
                    <a:pt x="13533" y="2436"/>
                    <a:pt x="14818" y="4351"/>
                    <a:pt x="15204" y="5729"/>
                  </a:cubicBezTo>
                  <a:cubicBezTo>
                    <a:pt x="15590" y="7108"/>
                    <a:pt x="15075" y="7951"/>
                    <a:pt x="14433" y="8563"/>
                  </a:cubicBezTo>
                  <a:cubicBezTo>
                    <a:pt x="13790" y="9176"/>
                    <a:pt x="13018" y="9559"/>
                    <a:pt x="13275" y="9712"/>
                  </a:cubicBezTo>
                  <a:cubicBezTo>
                    <a:pt x="13533" y="9865"/>
                    <a:pt x="14818" y="9789"/>
                    <a:pt x="16361" y="9980"/>
                  </a:cubicBezTo>
                  <a:cubicBezTo>
                    <a:pt x="17904" y="10172"/>
                    <a:pt x="19704" y="10631"/>
                    <a:pt x="20604" y="11091"/>
                  </a:cubicBezTo>
                  <a:cubicBezTo>
                    <a:pt x="21504" y="11551"/>
                    <a:pt x="21504" y="12010"/>
                    <a:pt x="20090" y="12431"/>
                  </a:cubicBezTo>
                  <a:cubicBezTo>
                    <a:pt x="18675" y="12853"/>
                    <a:pt x="15847" y="13236"/>
                    <a:pt x="13018" y="136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0" name="Line"/>
            <p:cNvSpPr/>
            <p:nvPr/>
          </p:nvSpPr>
          <p:spPr>
            <a:xfrm>
              <a:off x="5727700" y="411803"/>
              <a:ext cx="65941" cy="1505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8" h="21342" fill="norm" stroke="1" extrusionOk="0">
                  <a:moveTo>
                    <a:pt x="20250" y="9900"/>
                  </a:moveTo>
                  <a:cubicBezTo>
                    <a:pt x="14850" y="12000"/>
                    <a:pt x="9450" y="14100"/>
                    <a:pt x="6412" y="16050"/>
                  </a:cubicBezTo>
                  <a:cubicBezTo>
                    <a:pt x="3375" y="18000"/>
                    <a:pt x="2700" y="19800"/>
                    <a:pt x="4050" y="20700"/>
                  </a:cubicBezTo>
                  <a:cubicBezTo>
                    <a:pt x="5400" y="21600"/>
                    <a:pt x="8775" y="21600"/>
                    <a:pt x="12487" y="20400"/>
                  </a:cubicBezTo>
                  <a:cubicBezTo>
                    <a:pt x="16200" y="19200"/>
                    <a:pt x="20250" y="16800"/>
                    <a:pt x="20925" y="13800"/>
                  </a:cubicBezTo>
                  <a:cubicBezTo>
                    <a:pt x="21600" y="10800"/>
                    <a:pt x="18900" y="7200"/>
                    <a:pt x="14850" y="4800"/>
                  </a:cubicBezTo>
                  <a:cubicBezTo>
                    <a:pt x="10800" y="2400"/>
                    <a:pt x="5400" y="1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1" name="Line"/>
            <p:cNvSpPr/>
            <p:nvPr/>
          </p:nvSpPr>
          <p:spPr>
            <a:xfrm>
              <a:off x="5492750" y="0"/>
              <a:ext cx="165100" cy="1387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3" fill="norm" stroke="1" extrusionOk="0">
                  <a:moveTo>
                    <a:pt x="0" y="20166"/>
                  </a:moveTo>
                  <a:cubicBezTo>
                    <a:pt x="2215" y="16942"/>
                    <a:pt x="4431" y="13718"/>
                    <a:pt x="6369" y="10494"/>
                  </a:cubicBezTo>
                  <a:cubicBezTo>
                    <a:pt x="8308" y="7270"/>
                    <a:pt x="9969" y="4046"/>
                    <a:pt x="11492" y="2112"/>
                  </a:cubicBezTo>
                  <a:cubicBezTo>
                    <a:pt x="13015" y="178"/>
                    <a:pt x="14400" y="-467"/>
                    <a:pt x="15369" y="339"/>
                  </a:cubicBezTo>
                  <a:cubicBezTo>
                    <a:pt x="16338" y="1145"/>
                    <a:pt x="16892" y="3402"/>
                    <a:pt x="17862" y="7109"/>
                  </a:cubicBezTo>
                  <a:cubicBezTo>
                    <a:pt x="18831" y="10817"/>
                    <a:pt x="20215" y="15975"/>
                    <a:pt x="21600" y="211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2" name="Line"/>
            <p:cNvSpPr/>
            <p:nvPr/>
          </p:nvSpPr>
          <p:spPr>
            <a:xfrm>
              <a:off x="6076950" y="589603"/>
              <a:ext cx="6350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3" name="Line"/>
            <p:cNvSpPr/>
            <p:nvPr/>
          </p:nvSpPr>
          <p:spPr>
            <a:xfrm>
              <a:off x="6337300" y="235743"/>
              <a:ext cx="150750" cy="5824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3" h="21536" fill="norm" stroke="1" extrusionOk="0">
                  <a:moveTo>
                    <a:pt x="0" y="21536"/>
                  </a:moveTo>
                  <a:cubicBezTo>
                    <a:pt x="592" y="19032"/>
                    <a:pt x="1184" y="16527"/>
                    <a:pt x="1923" y="13788"/>
                  </a:cubicBezTo>
                  <a:cubicBezTo>
                    <a:pt x="2663" y="11049"/>
                    <a:pt x="3551" y="8075"/>
                    <a:pt x="4586" y="5884"/>
                  </a:cubicBezTo>
                  <a:cubicBezTo>
                    <a:pt x="5622" y="3693"/>
                    <a:pt x="6805" y="2284"/>
                    <a:pt x="7841" y="1384"/>
                  </a:cubicBezTo>
                  <a:cubicBezTo>
                    <a:pt x="8877" y="484"/>
                    <a:pt x="9764" y="93"/>
                    <a:pt x="10800" y="14"/>
                  </a:cubicBezTo>
                  <a:cubicBezTo>
                    <a:pt x="11836" y="-64"/>
                    <a:pt x="13019" y="171"/>
                    <a:pt x="14795" y="1149"/>
                  </a:cubicBezTo>
                  <a:cubicBezTo>
                    <a:pt x="16570" y="2127"/>
                    <a:pt x="18937" y="3849"/>
                    <a:pt x="20121" y="4945"/>
                  </a:cubicBezTo>
                  <a:cubicBezTo>
                    <a:pt x="21304" y="6040"/>
                    <a:pt x="21304" y="6510"/>
                    <a:pt x="20564" y="6940"/>
                  </a:cubicBezTo>
                  <a:cubicBezTo>
                    <a:pt x="19825" y="7371"/>
                    <a:pt x="18345" y="7762"/>
                    <a:pt x="18197" y="8075"/>
                  </a:cubicBezTo>
                  <a:cubicBezTo>
                    <a:pt x="18049" y="8388"/>
                    <a:pt x="19233" y="8623"/>
                    <a:pt x="20121" y="9053"/>
                  </a:cubicBezTo>
                  <a:cubicBezTo>
                    <a:pt x="21008" y="9484"/>
                    <a:pt x="21600" y="10110"/>
                    <a:pt x="20268" y="10697"/>
                  </a:cubicBezTo>
                  <a:cubicBezTo>
                    <a:pt x="18937" y="11284"/>
                    <a:pt x="15682" y="11832"/>
                    <a:pt x="13315" y="12066"/>
                  </a:cubicBezTo>
                  <a:cubicBezTo>
                    <a:pt x="10948" y="12301"/>
                    <a:pt x="9468" y="12223"/>
                    <a:pt x="7989" y="121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4" name="Line"/>
            <p:cNvSpPr/>
            <p:nvPr/>
          </p:nvSpPr>
          <p:spPr>
            <a:xfrm>
              <a:off x="6546850" y="545153"/>
              <a:ext cx="4445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5" name="Line"/>
            <p:cNvSpPr/>
            <p:nvPr/>
          </p:nvSpPr>
          <p:spPr>
            <a:xfrm>
              <a:off x="6292850" y="66786"/>
              <a:ext cx="177800" cy="129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6997"/>
                    <a:pt x="7200" y="12393"/>
                    <a:pt x="9386" y="9384"/>
                  </a:cubicBezTo>
                  <a:cubicBezTo>
                    <a:pt x="11571" y="6374"/>
                    <a:pt x="12343" y="4957"/>
                    <a:pt x="13371" y="3364"/>
                  </a:cubicBezTo>
                  <a:cubicBezTo>
                    <a:pt x="14400" y="1770"/>
                    <a:pt x="15686" y="0"/>
                    <a:pt x="16329" y="0"/>
                  </a:cubicBezTo>
                  <a:cubicBezTo>
                    <a:pt x="16971" y="0"/>
                    <a:pt x="16971" y="1770"/>
                    <a:pt x="17743" y="5311"/>
                  </a:cubicBezTo>
                  <a:cubicBezTo>
                    <a:pt x="18514" y="8852"/>
                    <a:pt x="20057" y="14164"/>
                    <a:pt x="21600" y="194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6" name="Line"/>
            <p:cNvSpPr/>
            <p:nvPr/>
          </p:nvSpPr>
          <p:spPr>
            <a:xfrm>
              <a:off x="6661150" y="253053"/>
              <a:ext cx="88404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0" h="21600" fill="norm" stroke="1" extrusionOk="0">
                  <a:moveTo>
                    <a:pt x="0" y="0"/>
                  </a:moveTo>
                  <a:cubicBezTo>
                    <a:pt x="2512" y="0"/>
                    <a:pt x="5023" y="0"/>
                    <a:pt x="7033" y="281"/>
                  </a:cubicBezTo>
                  <a:cubicBezTo>
                    <a:pt x="9042" y="562"/>
                    <a:pt x="10549" y="1125"/>
                    <a:pt x="13312" y="2981"/>
                  </a:cubicBezTo>
                  <a:cubicBezTo>
                    <a:pt x="16074" y="4837"/>
                    <a:pt x="20093" y="7987"/>
                    <a:pt x="20847" y="10912"/>
                  </a:cubicBezTo>
                  <a:cubicBezTo>
                    <a:pt x="21600" y="13838"/>
                    <a:pt x="19088" y="16538"/>
                    <a:pt x="15070" y="18281"/>
                  </a:cubicBezTo>
                  <a:cubicBezTo>
                    <a:pt x="11051" y="20025"/>
                    <a:pt x="5526" y="2081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7" name="Line"/>
            <p:cNvSpPr/>
            <p:nvPr/>
          </p:nvSpPr>
          <p:spPr>
            <a:xfrm>
              <a:off x="704850" y="1129353"/>
              <a:ext cx="5511800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8" y="21333"/>
                    <a:pt x="697" y="21067"/>
                    <a:pt x="1049" y="20800"/>
                  </a:cubicBezTo>
                  <a:cubicBezTo>
                    <a:pt x="1402" y="20533"/>
                    <a:pt x="1759" y="20267"/>
                    <a:pt x="2074" y="19733"/>
                  </a:cubicBezTo>
                  <a:cubicBezTo>
                    <a:pt x="2389" y="19200"/>
                    <a:pt x="2663" y="18400"/>
                    <a:pt x="2965" y="17600"/>
                  </a:cubicBezTo>
                  <a:cubicBezTo>
                    <a:pt x="3268" y="16800"/>
                    <a:pt x="3600" y="16000"/>
                    <a:pt x="3886" y="15200"/>
                  </a:cubicBezTo>
                  <a:cubicBezTo>
                    <a:pt x="4172" y="14400"/>
                    <a:pt x="4413" y="13600"/>
                    <a:pt x="4670" y="12800"/>
                  </a:cubicBezTo>
                  <a:cubicBezTo>
                    <a:pt x="4927" y="12000"/>
                    <a:pt x="5201" y="11200"/>
                    <a:pt x="5475" y="10400"/>
                  </a:cubicBezTo>
                  <a:cubicBezTo>
                    <a:pt x="5748" y="9600"/>
                    <a:pt x="6022" y="8800"/>
                    <a:pt x="6304" y="8000"/>
                  </a:cubicBezTo>
                  <a:cubicBezTo>
                    <a:pt x="6586" y="7200"/>
                    <a:pt x="6876" y="6400"/>
                    <a:pt x="7183" y="5733"/>
                  </a:cubicBezTo>
                  <a:cubicBezTo>
                    <a:pt x="7490" y="5067"/>
                    <a:pt x="7814" y="4533"/>
                    <a:pt x="8133" y="4000"/>
                  </a:cubicBezTo>
                  <a:cubicBezTo>
                    <a:pt x="8453" y="3467"/>
                    <a:pt x="8768" y="2933"/>
                    <a:pt x="9083" y="2533"/>
                  </a:cubicBezTo>
                  <a:cubicBezTo>
                    <a:pt x="9398" y="2133"/>
                    <a:pt x="9713" y="1867"/>
                    <a:pt x="10033" y="1600"/>
                  </a:cubicBezTo>
                  <a:cubicBezTo>
                    <a:pt x="10352" y="1333"/>
                    <a:pt x="10676" y="1067"/>
                    <a:pt x="11007" y="800"/>
                  </a:cubicBezTo>
                  <a:cubicBezTo>
                    <a:pt x="11339" y="533"/>
                    <a:pt x="11679" y="267"/>
                    <a:pt x="12015" y="133"/>
                  </a:cubicBezTo>
                  <a:cubicBezTo>
                    <a:pt x="12351" y="0"/>
                    <a:pt x="12683" y="0"/>
                    <a:pt x="13019" y="0"/>
                  </a:cubicBezTo>
                  <a:cubicBezTo>
                    <a:pt x="13355" y="0"/>
                    <a:pt x="13695" y="0"/>
                    <a:pt x="14035" y="0"/>
                  </a:cubicBezTo>
                  <a:cubicBezTo>
                    <a:pt x="14375" y="0"/>
                    <a:pt x="14715" y="0"/>
                    <a:pt x="15051" y="0"/>
                  </a:cubicBezTo>
                  <a:cubicBezTo>
                    <a:pt x="15387" y="0"/>
                    <a:pt x="15719" y="0"/>
                    <a:pt x="16042" y="0"/>
                  </a:cubicBezTo>
                  <a:cubicBezTo>
                    <a:pt x="16366" y="0"/>
                    <a:pt x="16681" y="0"/>
                    <a:pt x="16984" y="0"/>
                  </a:cubicBezTo>
                  <a:cubicBezTo>
                    <a:pt x="17287" y="0"/>
                    <a:pt x="17577" y="0"/>
                    <a:pt x="17929" y="0"/>
                  </a:cubicBezTo>
                  <a:cubicBezTo>
                    <a:pt x="18282" y="0"/>
                    <a:pt x="18697" y="0"/>
                    <a:pt x="19078" y="0"/>
                  </a:cubicBezTo>
                  <a:cubicBezTo>
                    <a:pt x="19460" y="0"/>
                    <a:pt x="19808" y="0"/>
                    <a:pt x="20190" y="133"/>
                  </a:cubicBezTo>
                  <a:cubicBezTo>
                    <a:pt x="20571" y="267"/>
                    <a:pt x="20986" y="533"/>
                    <a:pt x="21227" y="667"/>
                  </a:cubicBezTo>
                  <a:cubicBezTo>
                    <a:pt x="21467" y="800"/>
                    <a:pt x="21534" y="800"/>
                    <a:pt x="21600" y="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8" name="Line"/>
            <p:cNvSpPr/>
            <p:nvPr/>
          </p:nvSpPr>
          <p:spPr>
            <a:xfrm>
              <a:off x="984250" y="1319853"/>
              <a:ext cx="452755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3" y="20571"/>
                    <a:pt x="646" y="19543"/>
                    <a:pt x="1000" y="18882"/>
                  </a:cubicBezTo>
                  <a:cubicBezTo>
                    <a:pt x="1353" y="18220"/>
                    <a:pt x="1737" y="17927"/>
                    <a:pt x="2111" y="17633"/>
                  </a:cubicBezTo>
                  <a:cubicBezTo>
                    <a:pt x="2484" y="17339"/>
                    <a:pt x="2848" y="17045"/>
                    <a:pt x="3242" y="16604"/>
                  </a:cubicBezTo>
                  <a:cubicBezTo>
                    <a:pt x="3635" y="16163"/>
                    <a:pt x="4059" y="15576"/>
                    <a:pt x="4428" y="15135"/>
                  </a:cubicBezTo>
                  <a:cubicBezTo>
                    <a:pt x="4797" y="14694"/>
                    <a:pt x="5110" y="14400"/>
                    <a:pt x="5428" y="14033"/>
                  </a:cubicBezTo>
                  <a:cubicBezTo>
                    <a:pt x="5746" y="13665"/>
                    <a:pt x="6069" y="13224"/>
                    <a:pt x="6417" y="12784"/>
                  </a:cubicBezTo>
                  <a:cubicBezTo>
                    <a:pt x="6766" y="12343"/>
                    <a:pt x="7139" y="11902"/>
                    <a:pt x="7503" y="11461"/>
                  </a:cubicBezTo>
                  <a:cubicBezTo>
                    <a:pt x="7866" y="11020"/>
                    <a:pt x="8220" y="10580"/>
                    <a:pt x="8604" y="10212"/>
                  </a:cubicBezTo>
                  <a:cubicBezTo>
                    <a:pt x="8987" y="9845"/>
                    <a:pt x="9401" y="9551"/>
                    <a:pt x="9800" y="9257"/>
                  </a:cubicBezTo>
                  <a:cubicBezTo>
                    <a:pt x="10199" y="8963"/>
                    <a:pt x="10583" y="8669"/>
                    <a:pt x="10962" y="8376"/>
                  </a:cubicBezTo>
                  <a:cubicBezTo>
                    <a:pt x="11340" y="8082"/>
                    <a:pt x="11714" y="7788"/>
                    <a:pt x="12108" y="7494"/>
                  </a:cubicBezTo>
                  <a:cubicBezTo>
                    <a:pt x="12502" y="7200"/>
                    <a:pt x="12916" y="6906"/>
                    <a:pt x="13314" y="6686"/>
                  </a:cubicBezTo>
                  <a:cubicBezTo>
                    <a:pt x="13713" y="6465"/>
                    <a:pt x="14097" y="6318"/>
                    <a:pt x="14461" y="6098"/>
                  </a:cubicBezTo>
                  <a:cubicBezTo>
                    <a:pt x="14824" y="5878"/>
                    <a:pt x="15167" y="5584"/>
                    <a:pt x="15531" y="5290"/>
                  </a:cubicBezTo>
                  <a:cubicBezTo>
                    <a:pt x="15895" y="4996"/>
                    <a:pt x="16278" y="4702"/>
                    <a:pt x="16718" y="4408"/>
                  </a:cubicBezTo>
                  <a:cubicBezTo>
                    <a:pt x="17157" y="4114"/>
                    <a:pt x="17652" y="3820"/>
                    <a:pt x="18141" y="3453"/>
                  </a:cubicBezTo>
                  <a:cubicBezTo>
                    <a:pt x="18631" y="3086"/>
                    <a:pt x="19116" y="2645"/>
                    <a:pt x="19570" y="2204"/>
                  </a:cubicBezTo>
                  <a:cubicBezTo>
                    <a:pt x="20025" y="1763"/>
                    <a:pt x="20449" y="1322"/>
                    <a:pt x="20782" y="955"/>
                  </a:cubicBezTo>
                  <a:cubicBezTo>
                    <a:pt x="21115" y="588"/>
                    <a:pt x="21358" y="29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9" name="Line"/>
            <p:cNvSpPr/>
            <p:nvPr/>
          </p:nvSpPr>
          <p:spPr>
            <a:xfrm>
              <a:off x="6978650" y="551503"/>
              <a:ext cx="127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0" name="Line"/>
            <p:cNvSpPr/>
            <p:nvPr/>
          </p:nvSpPr>
          <p:spPr>
            <a:xfrm>
              <a:off x="7009764" y="729303"/>
              <a:ext cx="1272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1" name="Line"/>
            <p:cNvSpPr/>
            <p:nvPr/>
          </p:nvSpPr>
          <p:spPr>
            <a:xfrm>
              <a:off x="95250" y="2126303"/>
              <a:ext cx="44450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114" y="2437"/>
                    <a:pt x="8229" y="4874"/>
                    <a:pt x="11829" y="8474"/>
                  </a:cubicBezTo>
                  <a:cubicBezTo>
                    <a:pt x="15429" y="12074"/>
                    <a:pt x="18514" y="1683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2" name="Line"/>
            <p:cNvSpPr/>
            <p:nvPr/>
          </p:nvSpPr>
          <p:spPr>
            <a:xfrm>
              <a:off x="209984" y="2388769"/>
              <a:ext cx="88439" cy="724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11" h="21137" fill="norm" stroke="1" extrusionOk="0">
                  <a:moveTo>
                    <a:pt x="8735" y="6789"/>
                  </a:moveTo>
                  <a:cubicBezTo>
                    <a:pt x="6281" y="8023"/>
                    <a:pt x="3826" y="9257"/>
                    <a:pt x="2108" y="11726"/>
                  </a:cubicBezTo>
                  <a:cubicBezTo>
                    <a:pt x="390" y="14194"/>
                    <a:pt x="-592" y="17897"/>
                    <a:pt x="390" y="19749"/>
                  </a:cubicBezTo>
                  <a:cubicBezTo>
                    <a:pt x="1372" y="21600"/>
                    <a:pt x="4317" y="21600"/>
                    <a:pt x="7753" y="19749"/>
                  </a:cubicBezTo>
                  <a:cubicBezTo>
                    <a:pt x="11190" y="17897"/>
                    <a:pt x="15117" y="14194"/>
                    <a:pt x="17572" y="10800"/>
                  </a:cubicBezTo>
                  <a:cubicBezTo>
                    <a:pt x="20026" y="7406"/>
                    <a:pt x="21008" y="4320"/>
                    <a:pt x="20272" y="2469"/>
                  </a:cubicBezTo>
                  <a:cubicBezTo>
                    <a:pt x="19535" y="617"/>
                    <a:pt x="17081" y="0"/>
                    <a:pt x="14626" y="0"/>
                  </a:cubicBezTo>
                  <a:cubicBezTo>
                    <a:pt x="12172" y="0"/>
                    <a:pt x="9717" y="617"/>
                    <a:pt x="7263" y="12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3" name="Line"/>
            <p:cNvSpPr/>
            <p:nvPr/>
          </p:nvSpPr>
          <p:spPr>
            <a:xfrm>
              <a:off x="630766" y="2066885"/>
              <a:ext cx="207435" cy="3730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1" fill="norm" stroke="1" extrusionOk="0">
                  <a:moveTo>
                    <a:pt x="17633" y="2649"/>
                  </a:moveTo>
                  <a:cubicBezTo>
                    <a:pt x="17633" y="2049"/>
                    <a:pt x="17633" y="1449"/>
                    <a:pt x="16531" y="849"/>
                  </a:cubicBezTo>
                  <a:cubicBezTo>
                    <a:pt x="15429" y="249"/>
                    <a:pt x="13224" y="-351"/>
                    <a:pt x="10690" y="249"/>
                  </a:cubicBezTo>
                  <a:cubicBezTo>
                    <a:pt x="8155" y="849"/>
                    <a:pt x="5290" y="2649"/>
                    <a:pt x="3637" y="4209"/>
                  </a:cubicBezTo>
                  <a:cubicBezTo>
                    <a:pt x="1984" y="5769"/>
                    <a:pt x="1543" y="7089"/>
                    <a:pt x="2094" y="8109"/>
                  </a:cubicBezTo>
                  <a:cubicBezTo>
                    <a:pt x="2645" y="9129"/>
                    <a:pt x="4188" y="9849"/>
                    <a:pt x="5951" y="10209"/>
                  </a:cubicBezTo>
                  <a:cubicBezTo>
                    <a:pt x="7714" y="10569"/>
                    <a:pt x="9698" y="10569"/>
                    <a:pt x="11351" y="10569"/>
                  </a:cubicBezTo>
                  <a:cubicBezTo>
                    <a:pt x="13004" y="10569"/>
                    <a:pt x="14327" y="10569"/>
                    <a:pt x="14437" y="10809"/>
                  </a:cubicBezTo>
                  <a:cubicBezTo>
                    <a:pt x="14547" y="11049"/>
                    <a:pt x="13445" y="11529"/>
                    <a:pt x="10910" y="12669"/>
                  </a:cubicBezTo>
                  <a:cubicBezTo>
                    <a:pt x="8376" y="13809"/>
                    <a:pt x="4408" y="15609"/>
                    <a:pt x="2314" y="16809"/>
                  </a:cubicBezTo>
                  <a:cubicBezTo>
                    <a:pt x="220" y="18009"/>
                    <a:pt x="0" y="18609"/>
                    <a:pt x="0" y="19209"/>
                  </a:cubicBezTo>
                  <a:cubicBezTo>
                    <a:pt x="0" y="19809"/>
                    <a:pt x="220" y="20409"/>
                    <a:pt x="2645" y="20769"/>
                  </a:cubicBezTo>
                  <a:cubicBezTo>
                    <a:pt x="5069" y="21129"/>
                    <a:pt x="9698" y="21249"/>
                    <a:pt x="13224" y="21069"/>
                  </a:cubicBezTo>
                  <a:cubicBezTo>
                    <a:pt x="16751" y="20889"/>
                    <a:pt x="19176" y="20409"/>
                    <a:pt x="21600" y="199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4" name="Line"/>
            <p:cNvSpPr/>
            <p:nvPr/>
          </p:nvSpPr>
          <p:spPr>
            <a:xfrm>
              <a:off x="860360" y="2247658"/>
              <a:ext cx="143480" cy="1770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7" h="21261" fill="norm" stroke="1" extrusionOk="0">
                  <a:moveTo>
                    <a:pt x="17136" y="677"/>
                  </a:moveTo>
                  <a:cubicBezTo>
                    <a:pt x="14050" y="169"/>
                    <a:pt x="10964" y="-339"/>
                    <a:pt x="8033" y="296"/>
                  </a:cubicBezTo>
                  <a:cubicBezTo>
                    <a:pt x="5101" y="932"/>
                    <a:pt x="2324" y="2710"/>
                    <a:pt x="936" y="4235"/>
                  </a:cubicBezTo>
                  <a:cubicBezTo>
                    <a:pt x="-453" y="5760"/>
                    <a:pt x="-453" y="7030"/>
                    <a:pt x="2016" y="8555"/>
                  </a:cubicBezTo>
                  <a:cubicBezTo>
                    <a:pt x="4484" y="10080"/>
                    <a:pt x="9421" y="11859"/>
                    <a:pt x="12816" y="13129"/>
                  </a:cubicBezTo>
                  <a:cubicBezTo>
                    <a:pt x="16210" y="14400"/>
                    <a:pt x="18061" y="15162"/>
                    <a:pt x="19296" y="16179"/>
                  </a:cubicBezTo>
                  <a:cubicBezTo>
                    <a:pt x="20530" y="17195"/>
                    <a:pt x="21147" y="18466"/>
                    <a:pt x="20838" y="19482"/>
                  </a:cubicBezTo>
                  <a:cubicBezTo>
                    <a:pt x="20530" y="20499"/>
                    <a:pt x="19296" y="21261"/>
                    <a:pt x="17136" y="21261"/>
                  </a:cubicBezTo>
                  <a:cubicBezTo>
                    <a:pt x="14976" y="21261"/>
                    <a:pt x="11890" y="20499"/>
                    <a:pt x="8804" y="197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5" name="Line"/>
            <p:cNvSpPr/>
            <p:nvPr/>
          </p:nvSpPr>
          <p:spPr>
            <a:xfrm>
              <a:off x="1086365" y="2047783"/>
              <a:ext cx="221735" cy="3960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7" h="21382" fill="norm" stroke="1" extrusionOk="0">
                  <a:moveTo>
                    <a:pt x="9732" y="1497"/>
                  </a:moveTo>
                  <a:cubicBezTo>
                    <a:pt x="9732" y="697"/>
                    <a:pt x="9732" y="-103"/>
                    <a:pt x="9426" y="11"/>
                  </a:cubicBezTo>
                  <a:cubicBezTo>
                    <a:pt x="9121" y="126"/>
                    <a:pt x="8509" y="1154"/>
                    <a:pt x="7694" y="3268"/>
                  </a:cubicBezTo>
                  <a:cubicBezTo>
                    <a:pt x="6879" y="5383"/>
                    <a:pt x="5860" y="8583"/>
                    <a:pt x="5147" y="11554"/>
                  </a:cubicBezTo>
                  <a:cubicBezTo>
                    <a:pt x="4434" y="14526"/>
                    <a:pt x="4026" y="17268"/>
                    <a:pt x="4026" y="18926"/>
                  </a:cubicBezTo>
                  <a:cubicBezTo>
                    <a:pt x="4026" y="20583"/>
                    <a:pt x="4434" y="21154"/>
                    <a:pt x="5147" y="21326"/>
                  </a:cubicBezTo>
                  <a:cubicBezTo>
                    <a:pt x="5860" y="21497"/>
                    <a:pt x="6879" y="21268"/>
                    <a:pt x="7490" y="20811"/>
                  </a:cubicBezTo>
                  <a:cubicBezTo>
                    <a:pt x="8102" y="20354"/>
                    <a:pt x="8305" y="19668"/>
                    <a:pt x="8407" y="19040"/>
                  </a:cubicBezTo>
                  <a:cubicBezTo>
                    <a:pt x="8509" y="18411"/>
                    <a:pt x="8509" y="17840"/>
                    <a:pt x="7694" y="17097"/>
                  </a:cubicBezTo>
                  <a:cubicBezTo>
                    <a:pt x="6879" y="16354"/>
                    <a:pt x="5249" y="15440"/>
                    <a:pt x="3619" y="14811"/>
                  </a:cubicBezTo>
                  <a:cubicBezTo>
                    <a:pt x="1989" y="14183"/>
                    <a:pt x="358" y="13840"/>
                    <a:pt x="53" y="13554"/>
                  </a:cubicBezTo>
                  <a:cubicBezTo>
                    <a:pt x="-253" y="13268"/>
                    <a:pt x="766" y="13040"/>
                    <a:pt x="3517" y="12811"/>
                  </a:cubicBezTo>
                  <a:cubicBezTo>
                    <a:pt x="6268" y="12583"/>
                    <a:pt x="10751" y="12354"/>
                    <a:pt x="13909" y="12468"/>
                  </a:cubicBezTo>
                  <a:cubicBezTo>
                    <a:pt x="17068" y="12583"/>
                    <a:pt x="18902" y="13040"/>
                    <a:pt x="19921" y="13554"/>
                  </a:cubicBezTo>
                  <a:cubicBezTo>
                    <a:pt x="20939" y="14068"/>
                    <a:pt x="21143" y="14640"/>
                    <a:pt x="21143" y="15326"/>
                  </a:cubicBezTo>
                  <a:cubicBezTo>
                    <a:pt x="21143" y="16011"/>
                    <a:pt x="20939" y="16811"/>
                    <a:pt x="20430" y="17440"/>
                  </a:cubicBezTo>
                  <a:cubicBezTo>
                    <a:pt x="19921" y="18068"/>
                    <a:pt x="19105" y="18526"/>
                    <a:pt x="18698" y="18468"/>
                  </a:cubicBezTo>
                  <a:cubicBezTo>
                    <a:pt x="18290" y="18411"/>
                    <a:pt x="18290" y="17840"/>
                    <a:pt x="18392" y="16297"/>
                  </a:cubicBezTo>
                  <a:cubicBezTo>
                    <a:pt x="18494" y="14754"/>
                    <a:pt x="18698" y="12240"/>
                    <a:pt x="19207" y="10811"/>
                  </a:cubicBezTo>
                  <a:cubicBezTo>
                    <a:pt x="19717" y="9383"/>
                    <a:pt x="20532" y="9040"/>
                    <a:pt x="21347" y="86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6" name="Line"/>
            <p:cNvSpPr/>
            <p:nvPr/>
          </p:nvSpPr>
          <p:spPr>
            <a:xfrm>
              <a:off x="1352550" y="2227903"/>
              <a:ext cx="196850" cy="1471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4" fill="norm" stroke="1" extrusionOk="0">
                  <a:moveTo>
                    <a:pt x="0" y="0"/>
                  </a:moveTo>
                  <a:cubicBezTo>
                    <a:pt x="232" y="5781"/>
                    <a:pt x="465" y="11561"/>
                    <a:pt x="581" y="15364"/>
                  </a:cubicBezTo>
                  <a:cubicBezTo>
                    <a:pt x="697" y="19166"/>
                    <a:pt x="697" y="20992"/>
                    <a:pt x="813" y="21144"/>
                  </a:cubicBezTo>
                  <a:cubicBezTo>
                    <a:pt x="929" y="21296"/>
                    <a:pt x="1161" y="19775"/>
                    <a:pt x="1742" y="17189"/>
                  </a:cubicBezTo>
                  <a:cubicBezTo>
                    <a:pt x="2323" y="14603"/>
                    <a:pt x="3252" y="10952"/>
                    <a:pt x="4065" y="8519"/>
                  </a:cubicBezTo>
                  <a:cubicBezTo>
                    <a:pt x="4877" y="6085"/>
                    <a:pt x="5574" y="4868"/>
                    <a:pt x="6503" y="4107"/>
                  </a:cubicBezTo>
                  <a:cubicBezTo>
                    <a:pt x="7432" y="3347"/>
                    <a:pt x="8594" y="3042"/>
                    <a:pt x="9639" y="4107"/>
                  </a:cubicBezTo>
                  <a:cubicBezTo>
                    <a:pt x="10684" y="5172"/>
                    <a:pt x="11613" y="7606"/>
                    <a:pt x="11961" y="9583"/>
                  </a:cubicBezTo>
                  <a:cubicBezTo>
                    <a:pt x="12310" y="11561"/>
                    <a:pt x="12077" y="13082"/>
                    <a:pt x="11961" y="12930"/>
                  </a:cubicBezTo>
                  <a:cubicBezTo>
                    <a:pt x="11845" y="12778"/>
                    <a:pt x="11845" y="10952"/>
                    <a:pt x="12426" y="8671"/>
                  </a:cubicBezTo>
                  <a:cubicBezTo>
                    <a:pt x="13006" y="6389"/>
                    <a:pt x="14168" y="3651"/>
                    <a:pt x="15329" y="1978"/>
                  </a:cubicBezTo>
                  <a:cubicBezTo>
                    <a:pt x="16490" y="304"/>
                    <a:pt x="17652" y="-304"/>
                    <a:pt x="18465" y="152"/>
                  </a:cubicBezTo>
                  <a:cubicBezTo>
                    <a:pt x="19277" y="609"/>
                    <a:pt x="19742" y="2130"/>
                    <a:pt x="20206" y="5781"/>
                  </a:cubicBezTo>
                  <a:cubicBezTo>
                    <a:pt x="20671" y="9431"/>
                    <a:pt x="21135" y="15211"/>
                    <a:pt x="21600" y="209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7" name="Line"/>
            <p:cNvSpPr/>
            <p:nvPr/>
          </p:nvSpPr>
          <p:spPr>
            <a:xfrm>
              <a:off x="1588294" y="2210668"/>
              <a:ext cx="145257" cy="1418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3" h="20985" fill="norm" stroke="1" extrusionOk="0">
                  <a:moveTo>
                    <a:pt x="14909" y="4427"/>
                  </a:moveTo>
                  <a:cubicBezTo>
                    <a:pt x="14283" y="2861"/>
                    <a:pt x="13657" y="1296"/>
                    <a:pt x="12561" y="514"/>
                  </a:cubicBezTo>
                  <a:cubicBezTo>
                    <a:pt x="11466" y="-269"/>
                    <a:pt x="9900" y="-269"/>
                    <a:pt x="8022" y="1296"/>
                  </a:cubicBezTo>
                  <a:cubicBezTo>
                    <a:pt x="6144" y="2861"/>
                    <a:pt x="3953" y="5992"/>
                    <a:pt x="2544" y="8340"/>
                  </a:cubicBezTo>
                  <a:cubicBezTo>
                    <a:pt x="1135" y="10688"/>
                    <a:pt x="509" y="12253"/>
                    <a:pt x="196" y="13818"/>
                  </a:cubicBezTo>
                  <a:cubicBezTo>
                    <a:pt x="-117" y="15383"/>
                    <a:pt x="-117" y="16948"/>
                    <a:pt x="666" y="17888"/>
                  </a:cubicBezTo>
                  <a:cubicBezTo>
                    <a:pt x="1448" y="18827"/>
                    <a:pt x="3013" y="19140"/>
                    <a:pt x="5205" y="17574"/>
                  </a:cubicBezTo>
                  <a:cubicBezTo>
                    <a:pt x="7396" y="16009"/>
                    <a:pt x="10213" y="12566"/>
                    <a:pt x="12092" y="10218"/>
                  </a:cubicBezTo>
                  <a:cubicBezTo>
                    <a:pt x="13970" y="7870"/>
                    <a:pt x="14909" y="6618"/>
                    <a:pt x="15066" y="6774"/>
                  </a:cubicBezTo>
                  <a:cubicBezTo>
                    <a:pt x="15222" y="6931"/>
                    <a:pt x="14596" y="8496"/>
                    <a:pt x="14126" y="10061"/>
                  </a:cubicBezTo>
                  <a:cubicBezTo>
                    <a:pt x="13657" y="11627"/>
                    <a:pt x="13344" y="13192"/>
                    <a:pt x="13187" y="14757"/>
                  </a:cubicBezTo>
                  <a:cubicBezTo>
                    <a:pt x="13031" y="16322"/>
                    <a:pt x="13031" y="17888"/>
                    <a:pt x="13657" y="19140"/>
                  </a:cubicBezTo>
                  <a:cubicBezTo>
                    <a:pt x="14283" y="20392"/>
                    <a:pt x="15535" y="21331"/>
                    <a:pt x="16944" y="20861"/>
                  </a:cubicBezTo>
                  <a:cubicBezTo>
                    <a:pt x="18353" y="20392"/>
                    <a:pt x="19918" y="18514"/>
                    <a:pt x="21483" y="166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8" name="Line"/>
            <p:cNvSpPr/>
            <p:nvPr/>
          </p:nvSpPr>
          <p:spPr>
            <a:xfrm>
              <a:off x="1745118" y="1970563"/>
              <a:ext cx="134483" cy="4390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337" fill="norm" stroke="1" extrusionOk="0">
                  <a:moveTo>
                    <a:pt x="18406" y="1705"/>
                  </a:moveTo>
                  <a:cubicBezTo>
                    <a:pt x="18406" y="985"/>
                    <a:pt x="18406" y="265"/>
                    <a:pt x="17731" y="60"/>
                  </a:cubicBezTo>
                  <a:cubicBezTo>
                    <a:pt x="17055" y="-146"/>
                    <a:pt x="15705" y="163"/>
                    <a:pt x="14187" y="1294"/>
                  </a:cubicBezTo>
                  <a:cubicBezTo>
                    <a:pt x="12668" y="2425"/>
                    <a:pt x="10980" y="4380"/>
                    <a:pt x="9630" y="7054"/>
                  </a:cubicBezTo>
                  <a:cubicBezTo>
                    <a:pt x="8281" y="9728"/>
                    <a:pt x="7268" y="13123"/>
                    <a:pt x="6593" y="15385"/>
                  </a:cubicBezTo>
                  <a:cubicBezTo>
                    <a:pt x="5918" y="17648"/>
                    <a:pt x="5580" y="18780"/>
                    <a:pt x="5580" y="19654"/>
                  </a:cubicBezTo>
                  <a:cubicBezTo>
                    <a:pt x="5580" y="20528"/>
                    <a:pt x="5918" y="21145"/>
                    <a:pt x="6762" y="21300"/>
                  </a:cubicBezTo>
                  <a:cubicBezTo>
                    <a:pt x="7605" y="21454"/>
                    <a:pt x="8955" y="21145"/>
                    <a:pt x="9968" y="20065"/>
                  </a:cubicBezTo>
                  <a:cubicBezTo>
                    <a:pt x="10980" y="18985"/>
                    <a:pt x="11655" y="17134"/>
                    <a:pt x="10474" y="15643"/>
                  </a:cubicBezTo>
                  <a:cubicBezTo>
                    <a:pt x="9293" y="14151"/>
                    <a:pt x="6256" y="13020"/>
                    <a:pt x="3893" y="12300"/>
                  </a:cubicBezTo>
                  <a:cubicBezTo>
                    <a:pt x="1530" y="11580"/>
                    <a:pt x="-157" y="11271"/>
                    <a:pt x="12" y="11117"/>
                  </a:cubicBezTo>
                  <a:cubicBezTo>
                    <a:pt x="180" y="10963"/>
                    <a:pt x="2205" y="10963"/>
                    <a:pt x="6087" y="10963"/>
                  </a:cubicBezTo>
                  <a:cubicBezTo>
                    <a:pt x="9968" y="10963"/>
                    <a:pt x="15705" y="10963"/>
                    <a:pt x="21443" y="109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9" name="Line"/>
            <p:cNvSpPr/>
            <p:nvPr/>
          </p:nvSpPr>
          <p:spPr>
            <a:xfrm>
              <a:off x="1866900" y="2146203"/>
              <a:ext cx="207900" cy="202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0" h="21510" fill="norm" stroke="1" extrusionOk="0">
                  <a:moveTo>
                    <a:pt x="0" y="12060"/>
                  </a:moveTo>
                  <a:cubicBezTo>
                    <a:pt x="3491" y="10485"/>
                    <a:pt x="6982" y="8910"/>
                    <a:pt x="9055" y="7672"/>
                  </a:cubicBezTo>
                  <a:cubicBezTo>
                    <a:pt x="11127" y="6435"/>
                    <a:pt x="11782" y="5535"/>
                    <a:pt x="12218" y="4522"/>
                  </a:cubicBezTo>
                  <a:cubicBezTo>
                    <a:pt x="12655" y="3510"/>
                    <a:pt x="12873" y="2385"/>
                    <a:pt x="12436" y="1822"/>
                  </a:cubicBezTo>
                  <a:cubicBezTo>
                    <a:pt x="12000" y="1260"/>
                    <a:pt x="10909" y="1260"/>
                    <a:pt x="9382" y="2160"/>
                  </a:cubicBezTo>
                  <a:cubicBezTo>
                    <a:pt x="7855" y="3060"/>
                    <a:pt x="5891" y="4860"/>
                    <a:pt x="4255" y="7560"/>
                  </a:cubicBezTo>
                  <a:cubicBezTo>
                    <a:pt x="2618" y="10260"/>
                    <a:pt x="1309" y="13860"/>
                    <a:pt x="873" y="16222"/>
                  </a:cubicBezTo>
                  <a:cubicBezTo>
                    <a:pt x="436" y="18585"/>
                    <a:pt x="873" y="19710"/>
                    <a:pt x="3600" y="19035"/>
                  </a:cubicBezTo>
                  <a:cubicBezTo>
                    <a:pt x="6327" y="18360"/>
                    <a:pt x="11345" y="15885"/>
                    <a:pt x="14727" y="13073"/>
                  </a:cubicBezTo>
                  <a:cubicBezTo>
                    <a:pt x="18109" y="10260"/>
                    <a:pt x="19855" y="7110"/>
                    <a:pt x="20727" y="4860"/>
                  </a:cubicBezTo>
                  <a:cubicBezTo>
                    <a:pt x="21600" y="2610"/>
                    <a:pt x="21600" y="1260"/>
                    <a:pt x="21055" y="585"/>
                  </a:cubicBezTo>
                  <a:cubicBezTo>
                    <a:pt x="20509" y="-90"/>
                    <a:pt x="19418" y="-90"/>
                    <a:pt x="18327" y="135"/>
                  </a:cubicBezTo>
                  <a:cubicBezTo>
                    <a:pt x="17236" y="360"/>
                    <a:pt x="16145" y="810"/>
                    <a:pt x="15491" y="1597"/>
                  </a:cubicBezTo>
                  <a:cubicBezTo>
                    <a:pt x="14836" y="2385"/>
                    <a:pt x="14618" y="3510"/>
                    <a:pt x="15600" y="5760"/>
                  </a:cubicBezTo>
                  <a:cubicBezTo>
                    <a:pt x="16582" y="8010"/>
                    <a:pt x="18764" y="11385"/>
                    <a:pt x="19964" y="13748"/>
                  </a:cubicBezTo>
                  <a:cubicBezTo>
                    <a:pt x="21164" y="16110"/>
                    <a:pt x="21382" y="17460"/>
                    <a:pt x="20618" y="18585"/>
                  </a:cubicBezTo>
                  <a:cubicBezTo>
                    <a:pt x="19855" y="19710"/>
                    <a:pt x="18109" y="20610"/>
                    <a:pt x="16364" y="215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0" name="Line"/>
            <p:cNvSpPr/>
            <p:nvPr/>
          </p:nvSpPr>
          <p:spPr>
            <a:xfrm>
              <a:off x="2761365" y="2060705"/>
              <a:ext cx="178685" cy="2653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3" h="20830" fill="norm" stroke="1" extrusionOk="0">
                  <a:moveTo>
                    <a:pt x="16682" y="10134"/>
                  </a:moveTo>
                  <a:cubicBezTo>
                    <a:pt x="16180" y="7642"/>
                    <a:pt x="15677" y="5149"/>
                    <a:pt x="15175" y="3488"/>
                  </a:cubicBezTo>
                  <a:cubicBezTo>
                    <a:pt x="14673" y="1826"/>
                    <a:pt x="14170" y="995"/>
                    <a:pt x="13291" y="414"/>
                  </a:cubicBezTo>
                  <a:cubicBezTo>
                    <a:pt x="12412" y="-168"/>
                    <a:pt x="11156" y="-500"/>
                    <a:pt x="8770" y="1992"/>
                  </a:cubicBezTo>
                  <a:cubicBezTo>
                    <a:pt x="6384" y="4485"/>
                    <a:pt x="2868" y="9802"/>
                    <a:pt x="1236" y="13291"/>
                  </a:cubicBezTo>
                  <a:cubicBezTo>
                    <a:pt x="-397" y="16780"/>
                    <a:pt x="-146" y="18442"/>
                    <a:pt x="482" y="19522"/>
                  </a:cubicBezTo>
                  <a:cubicBezTo>
                    <a:pt x="1110" y="20602"/>
                    <a:pt x="2115" y="21100"/>
                    <a:pt x="3747" y="20685"/>
                  </a:cubicBezTo>
                  <a:cubicBezTo>
                    <a:pt x="5380" y="20269"/>
                    <a:pt x="7640" y="18940"/>
                    <a:pt x="9147" y="17278"/>
                  </a:cubicBezTo>
                  <a:cubicBezTo>
                    <a:pt x="10654" y="15617"/>
                    <a:pt x="11408" y="13623"/>
                    <a:pt x="11910" y="12045"/>
                  </a:cubicBezTo>
                  <a:cubicBezTo>
                    <a:pt x="12412" y="10466"/>
                    <a:pt x="12663" y="9303"/>
                    <a:pt x="12789" y="9303"/>
                  </a:cubicBezTo>
                  <a:cubicBezTo>
                    <a:pt x="12915" y="9303"/>
                    <a:pt x="12915" y="10466"/>
                    <a:pt x="13417" y="12045"/>
                  </a:cubicBezTo>
                  <a:cubicBezTo>
                    <a:pt x="13919" y="13623"/>
                    <a:pt x="14924" y="15617"/>
                    <a:pt x="16305" y="16697"/>
                  </a:cubicBezTo>
                  <a:cubicBezTo>
                    <a:pt x="17687" y="17777"/>
                    <a:pt x="19445" y="17943"/>
                    <a:pt x="21203" y="181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1" name="Line"/>
            <p:cNvSpPr/>
            <p:nvPr/>
          </p:nvSpPr>
          <p:spPr>
            <a:xfrm>
              <a:off x="2978150" y="2122130"/>
              <a:ext cx="241300" cy="1945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5" fill="norm" stroke="1" extrusionOk="0">
                  <a:moveTo>
                    <a:pt x="0" y="6658"/>
                  </a:moveTo>
                  <a:cubicBezTo>
                    <a:pt x="0" y="4590"/>
                    <a:pt x="0" y="2521"/>
                    <a:pt x="568" y="2292"/>
                  </a:cubicBezTo>
                  <a:cubicBezTo>
                    <a:pt x="1137" y="2062"/>
                    <a:pt x="2274" y="3670"/>
                    <a:pt x="3316" y="6658"/>
                  </a:cubicBezTo>
                  <a:cubicBezTo>
                    <a:pt x="4358" y="9645"/>
                    <a:pt x="5305" y="14011"/>
                    <a:pt x="5495" y="16768"/>
                  </a:cubicBezTo>
                  <a:cubicBezTo>
                    <a:pt x="5684" y="19526"/>
                    <a:pt x="5116" y="20675"/>
                    <a:pt x="4358" y="21019"/>
                  </a:cubicBezTo>
                  <a:cubicBezTo>
                    <a:pt x="3600" y="21364"/>
                    <a:pt x="2653" y="20904"/>
                    <a:pt x="2463" y="19066"/>
                  </a:cubicBezTo>
                  <a:cubicBezTo>
                    <a:pt x="2274" y="17228"/>
                    <a:pt x="2842" y="14011"/>
                    <a:pt x="3979" y="11024"/>
                  </a:cubicBezTo>
                  <a:cubicBezTo>
                    <a:pt x="5116" y="8036"/>
                    <a:pt x="6821" y="5279"/>
                    <a:pt x="8147" y="3900"/>
                  </a:cubicBezTo>
                  <a:cubicBezTo>
                    <a:pt x="9474" y="2521"/>
                    <a:pt x="10421" y="2521"/>
                    <a:pt x="11179" y="2981"/>
                  </a:cubicBezTo>
                  <a:cubicBezTo>
                    <a:pt x="11937" y="3441"/>
                    <a:pt x="12505" y="4360"/>
                    <a:pt x="13263" y="4934"/>
                  </a:cubicBezTo>
                  <a:cubicBezTo>
                    <a:pt x="14021" y="5509"/>
                    <a:pt x="14968" y="5738"/>
                    <a:pt x="15821" y="5394"/>
                  </a:cubicBezTo>
                  <a:cubicBezTo>
                    <a:pt x="16674" y="5049"/>
                    <a:pt x="17432" y="4130"/>
                    <a:pt x="17905" y="3096"/>
                  </a:cubicBezTo>
                  <a:cubicBezTo>
                    <a:pt x="18379" y="2062"/>
                    <a:pt x="18568" y="913"/>
                    <a:pt x="18189" y="338"/>
                  </a:cubicBezTo>
                  <a:cubicBezTo>
                    <a:pt x="17811" y="-236"/>
                    <a:pt x="16863" y="-236"/>
                    <a:pt x="15347" y="1602"/>
                  </a:cubicBezTo>
                  <a:cubicBezTo>
                    <a:pt x="13832" y="3441"/>
                    <a:pt x="11747" y="7117"/>
                    <a:pt x="10705" y="9875"/>
                  </a:cubicBezTo>
                  <a:cubicBezTo>
                    <a:pt x="9663" y="12632"/>
                    <a:pt x="9663" y="14470"/>
                    <a:pt x="10895" y="15734"/>
                  </a:cubicBezTo>
                  <a:cubicBezTo>
                    <a:pt x="12126" y="16998"/>
                    <a:pt x="14589" y="17687"/>
                    <a:pt x="16579" y="17687"/>
                  </a:cubicBezTo>
                  <a:cubicBezTo>
                    <a:pt x="18568" y="17687"/>
                    <a:pt x="20084" y="16998"/>
                    <a:pt x="21600" y="163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2" name="Line"/>
            <p:cNvSpPr/>
            <p:nvPr/>
          </p:nvSpPr>
          <p:spPr>
            <a:xfrm>
              <a:off x="3770677" y="2077396"/>
              <a:ext cx="312898" cy="2351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0" h="21427" fill="norm" stroke="1" extrusionOk="0">
                  <a:moveTo>
                    <a:pt x="1389" y="3298"/>
                  </a:moveTo>
                  <a:cubicBezTo>
                    <a:pt x="1389" y="1756"/>
                    <a:pt x="1389" y="213"/>
                    <a:pt x="1244" y="20"/>
                  </a:cubicBezTo>
                  <a:cubicBezTo>
                    <a:pt x="1099" y="-173"/>
                    <a:pt x="809" y="984"/>
                    <a:pt x="519" y="4456"/>
                  </a:cubicBezTo>
                  <a:cubicBezTo>
                    <a:pt x="229" y="7927"/>
                    <a:pt x="-61" y="13713"/>
                    <a:pt x="11" y="17088"/>
                  </a:cubicBezTo>
                  <a:cubicBezTo>
                    <a:pt x="84" y="20463"/>
                    <a:pt x="519" y="21427"/>
                    <a:pt x="1751" y="21427"/>
                  </a:cubicBezTo>
                  <a:cubicBezTo>
                    <a:pt x="2983" y="21427"/>
                    <a:pt x="5013" y="20463"/>
                    <a:pt x="6390" y="18631"/>
                  </a:cubicBezTo>
                  <a:cubicBezTo>
                    <a:pt x="7767" y="16798"/>
                    <a:pt x="8492" y="14098"/>
                    <a:pt x="8854" y="12266"/>
                  </a:cubicBezTo>
                  <a:cubicBezTo>
                    <a:pt x="9217" y="10434"/>
                    <a:pt x="9217" y="9470"/>
                    <a:pt x="9144" y="9470"/>
                  </a:cubicBezTo>
                  <a:cubicBezTo>
                    <a:pt x="9072" y="9470"/>
                    <a:pt x="8927" y="10434"/>
                    <a:pt x="8854" y="11495"/>
                  </a:cubicBezTo>
                  <a:cubicBezTo>
                    <a:pt x="8782" y="12556"/>
                    <a:pt x="8782" y="13713"/>
                    <a:pt x="8782" y="14773"/>
                  </a:cubicBezTo>
                  <a:cubicBezTo>
                    <a:pt x="8782" y="15834"/>
                    <a:pt x="8782" y="16798"/>
                    <a:pt x="9144" y="17377"/>
                  </a:cubicBezTo>
                  <a:cubicBezTo>
                    <a:pt x="9507" y="17956"/>
                    <a:pt x="10232" y="18148"/>
                    <a:pt x="11174" y="16895"/>
                  </a:cubicBezTo>
                  <a:cubicBezTo>
                    <a:pt x="12116" y="15641"/>
                    <a:pt x="13276" y="12941"/>
                    <a:pt x="14001" y="11013"/>
                  </a:cubicBezTo>
                  <a:cubicBezTo>
                    <a:pt x="14726" y="9084"/>
                    <a:pt x="15016" y="7927"/>
                    <a:pt x="15160" y="7831"/>
                  </a:cubicBezTo>
                  <a:cubicBezTo>
                    <a:pt x="15305" y="7734"/>
                    <a:pt x="15305" y="8698"/>
                    <a:pt x="15160" y="10338"/>
                  </a:cubicBezTo>
                  <a:cubicBezTo>
                    <a:pt x="15016" y="11977"/>
                    <a:pt x="14726" y="14291"/>
                    <a:pt x="14508" y="16027"/>
                  </a:cubicBezTo>
                  <a:cubicBezTo>
                    <a:pt x="14291" y="17763"/>
                    <a:pt x="14146" y="18920"/>
                    <a:pt x="14001" y="19016"/>
                  </a:cubicBezTo>
                  <a:cubicBezTo>
                    <a:pt x="13856" y="19113"/>
                    <a:pt x="13711" y="18148"/>
                    <a:pt x="14001" y="15931"/>
                  </a:cubicBezTo>
                  <a:cubicBezTo>
                    <a:pt x="14291" y="13713"/>
                    <a:pt x="15016" y="10241"/>
                    <a:pt x="15595" y="8023"/>
                  </a:cubicBezTo>
                  <a:cubicBezTo>
                    <a:pt x="16175" y="5806"/>
                    <a:pt x="16610" y="4841"/>
                    <a:pt x="17480" y="4263"/>
                  </a:cubicBezTo>
                  <a:cubicBezTo>
                    <a:pt x="18350" y="3684"/>
                    <a:pt x="19654" y="3491"/>
                    <a:pt x="20452" y="5034"/>
                  </a:cubicBezTo>
                  <a:cubicBezTo>
                    <a:pt x="21249" y="6577"/>
                    <a:pt x="21539" y="9856"/>
                    <a:pt x="21394" y="12170"/>
                  </a:cubicBezTo>
                  <a:cubicBezTo>
                    <a:pt x="21249" y="14484"/>
                    <a:pt x="20669" y="15834"/>
                    <a:pt x="20089" y="171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3" name="Line"/>
            <p:cNvSpPr/>
            <p:nvPr/>
          </p:nvSpPr>
          <p:spPr>
            <a:xfrm>
              <a:off x="4117886" y="1891353"/>
              <a:ext cx="147726" cy="3678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2" h="21449" fill="norm" stroke="1" extrusionOk="0">
                  <a:moveTo>
                    <a:pt x="11422" y="0"/>
                  </a:moveTo>
                  <a:cubicBezTo>
                    <a:pt x="10205" y="4690"/>
                    <a:pt x="8988" y="9381"/>
                    <a:pt x="8075" y="12343"/>
                  </a:cubicBezTo>
                  <a:cubicBezTo>
                    <a:pt x="7162" y="15305"/>
                    <a:pt x="6554" y="16539"/>
                    <a:pt x="5946" y="17589"/>
                  </a:cubicBezTo>
                  <a:cubicBezTo>
                    <a:pt x="5337" y="18638"/>
                    <a:pt x="4729" y="19502"/>
                    <a:pt x="4424" y="19563"/>
                  </a:cubicBezTo>
                  <a:cubicBezTo>
                    <a:pt x="4120" y="19625"/>
                    <a:pt x="4120" y="18885"/>
                    <a:pt x="5033" y="17774"/>
                  </a:cubicBezTo>
                  <a:cubicBezTo>
                    <a:pt x="5946" y="16663"/>
                    <a:pt x="7771" y="15182"/>
                    <a:pt x="9444" y="14194"/>
                  </a:cubicBezTo>
                  <a:cubicBezTo>
                    <a:pt x="11117" y="13207"/>
                    <a:pt x="12638" y="12713"/>
                    <a:pt x="14007" y="12651"/>
                  </a:cubicBezTo>
                  <a:cubicBezTo>
                    <a:pt x="15376" y="12590"/>
                    <a:pt x="16593" y="12960"/>
                    <a:pt x="17810" y="13762"/>
                  </a:cubicBezTo>
                  <a:cubicBezTo>
                    <a:pt x="19027" y="14565"/>
                    <a:pt x="20244" y="15799"/>
                    <a:pt x="20853" y="16848"/>
                  </a:cubicBezTo>
                  <a:cubicBezTo>
                    <a:pt x="21461" y="17897"/>
                    <a:pt x="21461" y="18761"/>
                    <a:pt x="19940" y="19563"/>
                  </a:cubicBezTo>
                  <a:cubicBezTo>
                    <a:pt x="18419" y="20366"/>
                    <a:pt x="15376" y="21106"/>
                    <a:pt x="12182" y="21353"/>
                  </a:cubicBezTo>
                  <a:cubicBezTo>
                    <a:pt x="8988" y="21600"/>
                    <a:pt x="5641" y="21353"/>
                    <a:pt x="3360" y="20798"/>
                  </a:cubicBezTo>
                  <a:cubicBezTo>
                    <a:pt x="1078" y="20242"/>
                    <a:pt x="-139" y="19378"/>
                    <a:pt x="13" y="18761"/>
                  </a:cubicBezTo>
                  <a:cubicBezTo>
                    <a:pt x="165" y="18144"/>
                    <a:pt x="1686" y="17774"/>
                    <a:pt x="3207" y="174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4" name="Line"/>
            <p:cNvSpPr/>
            <p:nvPr/>
          </p:nvSpPr>
          <p:spPr>
            <a:xfrm>
              <a:off x="4330700" y="2012003"/>
              <a:ext cx="38100" cy="2034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6" fill="norm" stroke="1" extrusionOk="0">
                  <a:moveTo>
                    <a:pt x="0" y="11357"/>
                  </a:moveTo>
                  <a:cubicBezTo>
                    <a:pt x="4800" y="12247"/>
                    <a:pt x="9600" y="13138"/>
                    <a:pt x="12600" y="14474"/>
                  </a:cubicBezTo>
                  <a:cubicBezTo>
                    <a:pt x="15600" y="15810"/>
                    <a:pt x="16800" y="17592"/>
                    <a:pt x="16200" y="19039"/>
                  </a:cubicBezTo>
                  <a:cubicBezTo>
                    <a:pt x="15600" y="20487"/>
                    <a:pt x="13200" y="21600"/>
                    <a:pt x="10200" y="21377"/>
                  </a:cubicBezTo>
                  <a:cubicBezTo>
                    <a:pt x="7200" y="21155"/>
                    <a:pt x="3600" y="19596"/>
                    <a:pt x="1800" y="16924"/>
                  </a:cubicBezTo>
                  <a:cubicBezTo>
                    <a:pt x="0" y="14252"/>
                    <a:pt x="0" y="10466"/>
                    <a:pt x="600" y="7460"/>
                  </a:cubicBezTo>
                  <a:cubicBezTo>
                    <a:pt x="1200" y="4454"/>
                    <a:pt x="2400" y="2227"/>
                    <a:pt x="6000" y="1113"/>
                  </a:cubicBezTo>
                  <a:cubicBezTo>
                    <a:pt x="9600" y="0"/>
                    <a:pt x="156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5" name="Line"/>
            <p:cNvSpPr/>
            <p:nvPr/>
          </p:nvSpPr>
          <p:spPr>
            <a:xfrm>
              <a:off x="4431780" y="2043213"/>
              <a:ext cx="281797" cy="1783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1" h="21411" fill="norm" stroke="1" extrusionOk="0">
                  <a:moveTo>
                    <a:pt x="8199" y="7689"/>
                  </a:moveTo>
                  <a:cubicBezTo>
                    <a:pt x="7399" y="6418"/>
                    <a:pt x="6599" y="5147"/>
                    <a:pt x="5479" y="4893"/>
                  </a:cubicBezTo>
                  <a:cubicBezTo>
                    <a:pt x="4359" y="4639"/>
                    <a:pt x="2919" y="5402"/>
                    <a:pt x="1879" y="7053"/>
                  </a:cubicBezTo>
                  <a:cubicBezTo>
                    <a:pt x="839" y="8705"/>
                    <a:pt x="199" y="11246"/>
                    <a:pt x="39" y="13152"/>
                  </a:cubicBezTo>
                  <a:cubicBezTo>
                    <a:pt x="-121" y="15058"/>
                    <a:pt x="199" y="16329"/>
                    <a:pt x="1159" y="16837"/>
                  </a:cubicBezTo>
                  <a:cubicBezTo>
                    <a:pt x="2119" y="17345"/>
                    <a:pt x="3719" y="17091"/>
                    <a:pt x="4839" y="16583"/>
                  </a:cubicBezTo>
                  <a:cubicBezTo>
                    <a:pt x="5959" y="16075"/>
                    <a:pt x="6599" y="15312"/>
                    <a:pt x="7399" y="14423"/>
                  </a:cubicBezTo>
                  <a:cubicBezTo>
                    <a:pt x="8199" y="13533"/>
                    <a:pt x="9159" y="12517"/>
                    <a:pt x="9639" y="12644"/>
                  </a:cubicBezTo>
                  <a:cubicBezTo>
                    <a:pt x="10119" y="12771"/>
                    <a:pt x="10119" y="14042"/>
                    <a:pt x="10359" y="15185"/>
                  </a:cubicBezTo>
                  <a:cubicBezTo>
                    <a:pt x="10599" y="16329"/>
                    <a:pt x="11079" y="17345"/>
                    <a:pt x="11719" y="17853"/>
                  </a:cubicBezTo>
                  <a:cubicBezTo>
                    <a:pt x="12359" y="18362"/>
                    <a:pt x="13159" y="18362"/>
                    <a:pt x="14759" y="16202"/>
                  </a:cubicBezTo>
                  <a:cubicBezTo>
                    <a:pt x="16359" y="14042"/>
                    <a:pt x="18759" y="9722"/>
                    <a:pt x="20039" y="6799"/>
                  </a:cubicBezTo>
                  <a:cubicBezTo>
                    <a:pt x="21319" y="3877"/>
                    <a:pt x="21479" y="2352"/>
                    <a:pt x="21159" y="1336"/>
                  </a:cubicBezTo>
                  <a:cubicBezTo>
                    <a:pt x="20839" y="319"/>
                    <a:pt x="20039" y="-189"/>
                    <a:pt x="19399" y="65"/>
                  </a:cubicBezTo>
                  <a:cubicBezTo>
                    <a:pt x="18759" y="319"/>
                    <a:pt x="18279" y="1336"/>
                    <a:pt x="18119" y="3115"/>
                  </a:cubicBezTo>
                  <a:cubicBezTo>
                    <a:pt x="17959" y="4893"/>
                    <a:pt x="18119" y="7435"/>
                    <a:pt x="18439" y="9595"/>
                  </a:cubicBezTo>
                  <a:cubicBezTo>
                    <a:pt x="18759" y="11755"/>
                    <a:pt x="19239" y="13533"/>
                    <a:pt x="19239" y="15439"/>
                  </a:cubicBezTo>
                  <a:cubicBezTo>
                    <a:pt x="19239" y="17345"/>
                    <a:pt x="18759" y="19378"/>
                    <a:pt x="18279" y="214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6" name="Line"/>
            <p:cNvSpPr/>
            <p:nvPr/>
          </p:nvSpPr>
          <p:spPr>
            <a:xfrm>
              <a:off x="4800599" y="1728695"/>
              <a:ext cx="363833" cy="4749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6" h="21445" fill="norm" stroke="1" extrusionOk="0">
                  <a:moveTo>
                    <a:pt x="0" y="17094"/>
                  </a:moveTo>
                  <a:cubicBezTo>
                    <a:pt x="1604" y="16711"/>
                    <a:pt x="3209" y="16329"/>
                    <a:pt x="4258" y="15994"/>
                  </a:cubicBezTo>
                  <a:cubicBezTo>
                    <a:pt x="5307" y="15660"/>
                    <a:pt x="5801" y="15373"/>
                    <a:pt x="6048" y="14943"/>
                  </a:cubicBezTo>
                  <a:cubicBezTo>
                    <a:pt x="6295" y="14513"/>
                    <a:pt x="6295" y="13940"/>
                    <a:pt x="5924" y="13653"/>
                  </a:cubicBezTo>
                  <a:cubicBezTo>
                    <a:pt x="5554" y="13366"/>
                    <a:pt x="4814" y="13366"/>
                    <a:pt x="3764" y="13987"/>
                  </a:cubicBezTo>
                  <a:cubicBezTo>
                    <a:pt x="2715" y="14609"/>
                    <a:pt x="1358" y="15851"/>
                    <a:pt x="617" y="17046"/>
                  </a:cubicBezTo>
                  <a:cubicBezTo>
                    <a:pt x="-124" y="18240"/>
                    <a:pt x="-247" y="19387"/>
                    <a:pt x="740" y="20200"/>
                  </a:cubicBezTo>
                  <a:cubicBezTo>
                    <a:pt x="1728" y="21012"/>
                    <a:pt x="3826" y="21490"/>
                    <a:pt x="6110" y="21442"/>
                  </a:cubicBezTo>
                  <a:cubicBezTo>
                    <a:pt x="8393" y="21394"/>
                    <a:pt x="10862" y="20821"/>
                    <a:pt x="12528" y="20056"/>
                  </a:cubicBezTo>
                  <a:cubicBezTo>
                    <a:pt x="14194" y="19292"/>
                    <a:pt x="15058" y="18336"/>
                    <a:pt x="15490" y="17571"/>
                  </a:cubicBezTo>
                  <a:cubicBezTo>
                    <a:pt x="15922" y="16807"/>
                    <a:pt x="15922" y="16233"/>
                    <a:pt x="15614" y="15851"/>
                  </a:cubicBezTo>
                  <a:cubicBezTo>
                    <a:pt x="15305" y="15469"/>
                    <a:pt x="14688" y="15278"/>
                    <a:pt x="13330" y="15278"/>
                  </a:cubicBezTo>
                  <a:cubicBezTo>
                    <a:pt x="11972" y="15278"/>
                    <a:pt x="9874" y="15469"/>
                    <a:pt x="8640" y="15994"/>
                  </a:cubicBezTo>
                  <a:cubicBezTo>
                    <a:pt x="7406" y="16520"/>
                    <a:pt x="7035" y="17380"/>
                    <a:pt x="6850" y="18097"/>
                  </a:cubicBezTo>
                  <a:cubicBezTo>
                    <a:pt x="6665" y="18814"/>
                    <a:pt x="6665" y="19387"/>
                    <a:pt x="6912" y="19817"/>
                  </a:cubicBezTo>
                  <a:cubicBezTo>
                    <a:pt x="7159" y="20248"/>
                    <a:pt x="7652" y="20534"/>
                    <a:pt x="8702" y="20439"/>
                  </a:cubicBezTo>
                  <a:cubicBezTo>
                    <a:pt x="9751" y="20343"/>
                    <a:pt x="11355" y="19865"/>
                    <a:pt x="13207" y="18240"/>
                  </a:cubicBezTo>
                  <a:cubicBezTo>
                    <a:pt x="15058" y="16616"/>
                    <a:pt x="17156" y="13844"/>
                    <a:pt x="18576" y="10881"/>
                  </a:cubicBezTo>
                  <a:cubicBezTo>
                    <a:pt x="19995" y="7918"/>
                    <a:pt x="20736" y="4764"/>
                    <a:pt x="21044" y="2901"/>
                  </a:cubicBezTo>
                  <a:cubicBezTo>
                    <a:pt x="21353" y="1037"/>
                    <a:pt x="21230" y="463"/>
                    <a:pt x="20798" y="177"/>
                  </a:cubicBezTo>
                  <a:cubicBezTo>
                    <a:pt x="20366" y="-110"/>
                    <a:pt x="19625" y="-110"/>
                    <a:pt x="18884" y="655"/>
                  </a:cubicBezTo>
                  <a:cubicBezTo>
                    <a:pt x="18144" y="1419"/>
                    <a:pt x="17403" y="2948"/>
                    <a:pt x="16724" y="5529"/>
                  </a:cubicBezTo>
                  <a:cubicBezTo>
                    <a:pt x="16046" y="8109"/>
                    <a:pt x="15428" y="11741"/>
                    <a:pt x="15058" y="14370"/>
                  </a:cubicBezTo>
                  <a:cubicBezTo>
                    <a:pt x="14688" y="16998"/>
                    <a:pt x="14564" y="18623"/>
                    <a:pt x="14441" y="202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7" name="Line"/>
            <p:cNvSpPr/>
            <p:nvPr/>
          </p:nvSpPr>
          <p:spPr>
            <a:xfrm>
              <a:off x="2129366" y="2811558"/>
              <a:ext cx="201084" cy="4259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1" fill="norm" stroke="1" extrusionOk="0">
                  <a:moveTo>
                    <a:pt x="21600" y="1953"/>
                  </a:moveTo>
                  <a:cubicBezTo>
                    <a:pt x="21600" y="1418"/>
                    <a:pt x="21600" y="883"/>
                    <a:pt x="21032" y="509"/>
                  </a:cubicBezTo>
                  <a:cubicBezTo>
                    <a:pt x="20463" y="135"/>
                    <a:pt x="19326" y="-79"/>
                    <a:pt x="17621" y="28"/>
                  </a:cubicBezTo>
                  <a:cubicBezTo>
                    <a:pt x="15916" y="135"/>
                    <a:pt x="13642" y="563"/>
                    <a:pt x="11027" y="1953"/>
                  </a:cubicBezTo>
                  <a:cubicBezTo>
                    <a:pt x="8413" y="3343"/>
                    <a:pt x="5457" y="5695"/>
                    <a:pt x="3638" y="8529"/>
                  </a:cubicBezTo>
                  <a:cubicBezTo>
                    <a:pt x="1819" y="11363"/>
                    <a:pt x="1137" y="14677"/>
                    <a:pt x="682" y="16709"/>
                  </a:cubicBezTo>
                  <a:cubicBezTo>
                    <a:pt x="227" y="18741"/>
                    <a:pt x="0" y="19489"/>
                    <a:pt x="0" y="20184"/>
                  </a:cubicBezTo>
                  <a:cubicBezTo>
                    <a:pt x="0" y="20879"/>
                    <a:pt x="227" y="21521"/>
                    <a:pt x="3411" y="21521"/>
                  </a:cubicBezTo>
                  <a:cubicBezTo>
                    <a:pt x="6594" y="21521"/>
                    <a:pt x="12733" y="20879"/>
                    <a:pt x="18872" y="202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8" name="Line"/>
            <p:cNvSpPr/>
            <p:nvPr/>
          </p:nvSpPr>
          <p:spPr>
            <a:xfrm>
              <a:off x="2152650" y="3072453"/>
              <a:ext cx="1778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9" name="Line"/>
            <p:cNvSpPr/>
            <p:nvPr/>
          </p:nvSpPr>
          <p:spPr>
            <a:xfrm>
              <a:off x="2420896" y="2782054"/>
              <a:ext cx="239754" cy="4428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419" fill="norm" stroke="1" extrusionOk="0">
                  <a:moveTo>
                    <a:pt x="21462" y="532"/>
                  </a:moveTo>
                  <a:cubicBezTo>
                    <a:pt x="20704" y="225"/>
                    <a:pt x="19946" y="-82"/>
                    <a:pt x="18146" y="20"/>
                  </a:cubicBezTo>
                  <a:cubicBezTo>
                    <a:pt x="16346" y="123"/>
                    <a:pt x="13504" y="635"/>
                    <a:pt x="10946" y="1761"/>
                  </a:cubicBezTo>
                  <a:cubicBezTo>
                    <a:pt x="8388" y="2887"/>
                    <a:pt x="6115" y="4627"/>
                    <a:pt x="4599" y="6726"/>
                  </a:cubicBezTo>
                  <a:cubicBezTo>
                    <a:pt x="3083" y="8824"/>
                    <a:pt x="2325" y="11281"/>
                    <a:pt x="1662" y="13584"/>
                  </a:cubicBezTo>
                  <a:cubicBezTo>
                    <a:pt x="999" y="15888"/>
                    <a:pt x="430" y="18037"/>
                    <a:pt x="146" y="19368"/>
                  </a:cubicBezTo>
                  <a:cubicBezTo>
                    <a:pt x="-138" y="20699"/>
                    <a:pt x="-138" y="21211"/>
                    <a:pt x="1378" y="21364"/>
                  </a:cubicBezTo>
                  <a:cubicBezTo>
                    <a:pt x="2894" y="21518"/>
                    <a:pt x="5925" y="21313"/>
                    <a:pt x="8199" y="21160"/>
                  </a:cubicBezTo>
                  <a:cubicBezTo>
                    <a:pt x="10473" y="21006"/>
                    <a:pt x="11988" y="20904"/>
                    <a:pt x="13504" y="208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0" name="Line"/>
            <p:cNvSpPr/>
            <p:nvPr/>
          </p:nvSpPr>
          <p:spPr>
            <a:xfrm>
              <a:off x="2654300" y="2799131"/>
              <a:ext cx="176099" cy="609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1535" fill="norm" stroke="1" extrusionOk="0">
                  <a:moveTo>
                    <a:pt x="0" y="21535"/>
                  </a:moveTo>
                  <a:cubicBezTo>
                    <a:pt x="1800" y="19891"/>
                    <a:pt x="3600" y="18246"/>
                    <a:pt x="5143" y="16079"/>
                  </a:cubicBezTo>
                  <a:cubicBezTo>
                    <a:pt x="6686" y="13911"/>
                    <a:pt x="7971" y="11221"/>
                    <a:pt x="9000" y="8792"/>
                  </a:cubicBezTo>
                  <a:cubicBezTo>
                    <a:pt x="10029" y="6363"/>
                    <a:pt x="10800" y="4195"/>
                    <a:pt x="11314" y="2887"/>
                  </a:cubicBezTo>
                  <a:cubicBezTo>
                    <a:pt x="11829" y="1579"/>
                    <a:pt x="12086" y="1131"/>
                    <a:pt x="12729" y="720"/>
                  </a:cubicBezTo>
                  <a:cubicBezTo>
                    <a:pt x="13371" y="309"/>
                    <a:pt x="14400" y="-65"/>
                    <a:pt x="15429" y="10"/>
                  </a:cubicBezTo>
                  <a:cubicBezTo>
                    <a:pt x="16457" y="84"/>
                    <a:pt x="17486" y="608"/>
                    <a:pt x="17871" y="1766"/>
                  </a:cubicBezTo>
                  <a:cubicBezTo>
                    <a:pt x="18257" y="2925"/>
                    <a:pt x="18000" y="4718"/>
                    <a:pt x="17486" y="5765"/>
                  </a:cubicBezTo>
                  <a:cubicBezTo>
                    <a:pt x="16971" y="6811"/>
                    <a:pt x="16200" y="7110"/>
                    <a:pt x="15300" y="7409"/>
                  </a:cubicBezTo>
                  <a:cubicBezTo>
                    <a:pt x="14400" y="7708"/>
                    <a:pt x="13371" y="8007"/>
                    <a:pt x="13757" y="8194"/>
                  </a:cubicBezTo>
                  <a:cubicBezTo>
                    <a:pt x="14143" y="8381"/>
                    <a:pt x="15943" y="8455"/>
                    <a:pt x="17229" y="8642"/>
                  </a:cubicBezTo>
                  <a:cubicBezTo>
                    <a:pt x="18514" y="8829"/>
                    <a:pt x="19286" y="9128"/>
                    <a:pt x="20057" y="9427"/>
                  </a:cubicBezTo>
                  <a:cubicBezTo>
                    <a:pt x="20829" y="9726"/>
                    <a:pt x="21600" y="10025"/>
                    <a:pt x="21343" y="10548"/>
                  </a:cubicBezTo>
                  <a:cubicBezTo>
                    <a:pt x="21086" y="11071"/>
                    <a:pt x="19800" y="11819"/>
                    <a:pt x="18514" y="12230"/>
                  </a:cubicBezTo>
                  <a:cubicBezTo>
                    <a:pt x="17229" y="12641"/>
                    <a:pt x="15943" y="12716"/>
                    <a:pt x="14657" y="127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1" name="Line"/>
            <p:cNvSpPr/>
            <p:nvPr/>
          </p:nvSpPr>
          <p:spPr>
            <a:xfrm>
              <a:off x="2870200" y="3034353"/>
              <a:ext cx="61599" cy="1476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77" h="21218" fill="norm" stroke="1" extrusionOk="0">
                  <a:moveTo>
                    <a:pt x="12542" y="5476"/>
                  </a:moveTo>
                  <a:cubicBezTo>
                    <a:pt x="10452" y="8518"/>
                    <a:pt x="8361" y="11561"/>
                    <a:pt x="7665" y="14146"/>
                  </a:cubicBezTo>
                  <a:cubicBezTo>
                    <a:pt x="6968" y="16732"/>
                    <a:pt x="7665" y="18862"/>
                    <a:pt x="9755" y="20079"/>
                  </a:cubicBezTo>
                  <a:cubicBezTo>
                    <a:pt x="11845" y="21296"/>
                    <a:pt x="15329" y="21600"/>
                    <a:pt x="17768" y="20687"/>
                  </a:cubicBezTo>
                  <a:cubicBezTo>
                    <a:pt x="20206" y="19775"/>
                    <a:pt x="21600" y="17645"/>
                    <a:pt x="18465" y="13994"/>
                  </a:cubicBezTo>
                  <a:cubicBezTo>
                    <a:pt x="15329" y="10344"/>
                    <a:pt x="7665" y="5172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2" name="Line"/>
            <p:cNvSpPr/>
            <p:nvPr/>
          </p:nvSpPr>
          <p:spPr>
            <a:xfrm>
              <a:off x="2749550" y="2638536"/>
              <a:ext cx="120650" cy="1037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89" y="15869"/>
                    <a:pt x="7579" y="10139"/>
                    <a:pt x="10421" y="6171"/>
                  </a:cubicBezTo>
                  <a:cubicBezTo>
                    <a:pt x="13263" y="2204"/>
                    <a:pt x="15158" y="0"/>
                    <a:pt x="16295" y="0"/>
                  </a:cubicBezTo>
                  <a:cubicBezTo>
                    <a:pt x="17432" y="0"/>
                    <a:pt x="17811" y="2204"/>
                    <a:pt x="18568" y="6171"/>
                  </a:cubicBezTo>
                  <a:cubicBezTo>
                    <a:pt x="19326" y="10139"/>
                    <a:pt x="20463" y="1586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3" name="Line"/>
            <p:cNvSpPr/>
            <p:nvPr/>
          </p:nvSpPr>
          <p:spPr>
            <a:xfrm>
              <a:off x="3016249" y="2702577"/>
              <a:ext cx="138147" cy="5310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0" h="21420" fill="norm" stroke="1" extrusionOk="0">
                  <a:moveTo>
                    <a:pt x="982" y="1857"/>
                  </a:moveTo>
                  <a:cubicBezTo>
                    <a:pt x="3273" y="1259"/>
                    <a:pt x="5564" y="661"/>
                    <a:pt x="7527" y="320"/>
                  </a:cubicBezTo>
                  <a:cubicBezTo>
                    <a:pt x="9491" y="-22"/>
                    <a:pt x="11127" y="-107"/>
                    <a:pt x="13255" y="149"/>
                  </a:cubicBezTo>
                  <a:cubicBezTo>
                    <a:pt x="15382" y="405"/>
                    <a:pt x="18000" y="1003"/>
                    <a:pt x="18818" y="2198"/>
                  </a:cubicBezTo>
                  <a:cubicBezTo>
                    <a:pt x="19636" y="3393"/>
                    <a:pt x="18655" y="5186"/>
                    <a:pt x="18000" y="7278"/>
                  </a:cubicBezTo>
                  <a:cubicBezTo>
                    <a:pt x="17345" y="9370"/>
                    <a:pt x="17018" y="11760"/>
                    <a:pt x="17673" y="13809"/>
                  </a:cubicBezTo>
                  <a:cubicBezTo>
                    <a:pt x="18327" y="15858"/>
                    <a:pt x="19964" y="17566"/>
                    <a:pt x="20782" y="18761"/>
                  </a:cubicBezTo>
                  <a:cubicBezTo>
                    <a:pt x="21600" y="19956"/>
                    <a:pt x="21600" y="20639"/>
                    <a:pt x="20455" y="21023"/>
                  </a:cubicBezTo>
                  <a:cubicBezTo>
                    <a:pt x="19309" y="21408"/>
                    <a:pt x="17018" y="21493"/>
                    <a:pt x="13418" y="21365"/>
                  </a:cubicBezTo>
                  <a:cubicBezTo>
                    <a:pt x="9818" y="21237"/>
                    <a:pt x="4909" y="20895"/>
                    <a:pt x="0" y="205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4" name="Line"/>
            <p:cNvSpPr/>
            <p:nvPr/>
          </p:nvSpPr>
          <p:spPr>
            <a:xfrm>
              <a:off x="3625850" y="3015303"/>
              <a:ext cx="127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5" name="Line"/>
            <p:cNvSpPr/>
            <p:nvPr/>
          </p:nvSpPr>
          <p:spPr>
            <a:xfrm>
              <a:off x="3397250" y="2980559"/>
              <a:ext cx="241300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2653" y="11918"/>
                    <a:pt x="5305" y="3818"/>
                    <a:pt x="8905" y="1118"/>
                  </a:cubicBezTo>
                  <a:cubicBezTo>
                    <a:pt x="12505" y="-1582"/>
                    <a:pt x="17053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6" name="Line"/>
            <p:cNvSpPr/>
            <p:nvPr/>
          </p:nvSpPr>
          <p:spPr>
            <a:xfrm>
              <a:off x="3492500" y="3108436"/>
              <a:ext cx="158750" cy="8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72" y="10800"/>
                    <a:pt x="10944" y="0"/>
                    <a:pt x="14544" y="0"/>
                  </a:cubicBezTo>
                  <a:cubicBezTo>
                    <a:pt x="18144" y="0"/>
                    <a:pt x="19872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7" name="Line"/>
            <p:cNvSpPr/>
            <p:nvPr/>
          </p:nvSpPr>
          <p:spPr>
            <a:xfrm>
              <a:off x="3845106" y="2826919"/>
              <a:ext cx="144150" cy="4995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4" h="21600" fill="norm" stroke="1" extrusionOk="0">
                  <a:moveTo>
                    <a:pt x="436" y="21600"/>
                  </a:moveTo>
                  <a:cubicBezTo>
                    <a:pt x="128" y="19403"/>
                    <a:pt x="-181" y="17207"/>
                    <a:pt x="128" y="14690"/>
                  </a:cubicBezTo>
                  <a:cubicBezTo>
                    <a:pt x="436" y="12173"/>
                    <a:pt x="1362" y="9336"/>
                    <a:pt x="2750" y="6956"/>
                  </a:cubicBezTo>
                  <a:cubicBezTo>
                    <a:pt x="4139" y="4576"/>
                    <a:pt x="5990" y="2654"/>
                    <a:pt x="7688" y="1510"/>
                  </a:cubicBezTo>
                  <a:cubicBezTo>
                    <a:pt x="9385" y="366"/>
                    <a:pt x="10928" y="0"/>
                    <a:pt x="12162" y="0"/>
                  </a:cubicBezTo>
                  <a:cubicBezTo>
                    <a:pt x="13396" y="0"/>
                    <a:pt x="14322" y="366"/>
                    <a:pt x="14476" y="1053"/>
                  </a:cubicBezTo>
                  <a:cubicBezTo>
                    <a:pt x="14630" y="1739"/>
                    <a:pt x="14013" y="2746"/>
                    <a:pt x="13242" y="3432"/>
                  </a:cubicBezTo>
                  <a:cubicBezTo>
                    <a:pt x="12470" y="4119"/>
                    <a:pt x="11545" y="4485"/>
                    <a:pt x="10619" y="4942"/>
                  </a:cubicBezTo>
                  <a:cubicBezTo>
                    <a:pt x="9693" y="5400"/>
                    <a:pt x="8768" y="5949"/>
                    <a:pt x="9076" y="6315"/>
                  </a:cubicBezTo>
                  <a:cubicBezTo>
                    <a:pt x="9385" y="6681"/>
                    <a:pt x="10928" y="6864"/>
                    <a:pt x="13088" y="7276"/>
                  </a:cubicBezTo>
                  <a:cubicBezTo>
                    <a:pt x="15248" y="7688"/>
                    <a:pt x="18025" y="8329"/>
                    <a:pt x="19568" y="9061"/>
                  </a:cubicBezTo>
                  <a:cubicBezTo>
                    <a:pt x="21110" y="9793"/>
                    <a:pt x="21419" y="10617"/>
                    <a:pt x="20493" y="11303"/>
                  </a:cubicBezTo>
                  <a:cubicBezTo>
                    <a:pt x="19568" y="11990"/>
                    <a:pt x="17408" y="12539"/>
                    <a:pt x="15556" y="12859"/>
                  </a:cubicBezTo>
                  <a:cubicBezTo>
                    <a:pt x="13705" y="13180"/>
                    <a:pt x="12162" y="13271"/>
                    <a:pt x="11853" y="12997"/>
                  </a:cubicBezTo>
                  <a:cubicBezTo>
                    <a:pt x="11545" y="12722"/>
                    <a:pt x="12470" y="12081"/>
                    <a:pt x="13396" y="114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8" name="Line"/>
            <p:cNvSpPr/>
            <p:nvPr/>
          </p:nvSpPr>
          <p:spPr>
            <a:xfrm>
              <a:off x="4049359" y="3028003"/>
              <a:ext cx="63325" cy="1134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5" h="21057" fill="norm" stroke="1" extrusionOk="0">
                  <a:moveTo>
                    <a:pt x="11090" y="3535"/>
                  </a:moveTo>
                  <a:cubicBezTo>
                    <a:pt x="6910" y="7069"/>
                    <a:pt x="2729" y="10604"/>
                    <a:pt x="987" y="13353"/>
                  </a:cubicBezTo>
                  <a:cubicBezTo>
                    <a:pt x="-755" y="16102"/>
                    <a:pt x="-58" y="18065"/>
                    <a:pt x="2032" y="19440"/>
                  </a:cubicBezTo>
                  <a:cubicBezTo>
                    <a:pt x="4122" y="20815"/>
                    <a:pt x="7606" y="21600"/>
                    <a:pt x="11787" y="20618"/>
                  </a:cubicBezTo>
                  <a:cubicBezTo>
                    <a:pt x="15968" y="19636"/>
                    <a:pt x="20845" y="16887"/>
                    <a:pt x="20845" y="13156"/>
                  </a:cubicBezTo>
                  <a:cubicBezTo>
                    <a:pt x="20845" y="9425"/>
                    <a:pt x="15968" y="4713"/>
                    <a:pt x="1109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9" name="Line"/>
            <p:cNvSpPr/>
            <p:nvPr/>
          </p:nvSpPr>
          <p:spPr>
            <a:xfrm>
              <a:off x="5553438" y="2709571"/>
              <a:ext cx="237762" cy="3778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3" h="21187" fill="norm" stroke="1" extrusionOk="0">
                  <a:moveTo>
                    <a:pt x="21283" y="1833"/>
                  </a:moveTo>
                  <a:cubicBezTo>
                    <a:pt x="21283" y="1239"/>
                    <a:pt x="21283" y="646"/>
                    <a:pt x="20715" y="290"/>
                  </a:cubicBezTo>
                  <a:cubicBezTo>
                    <a:pt x="20146" y="-66"/>
                    <a:pt x="19009" y="-185"/>
                    <a:pt x="16546" y="468"/>
                  </a:cubicBezTo>
                  <a:cubicBezTo>
                    <a:pt x="14083" y="1120"/>
                    <a:pt x="10294" y="2545"/>
                    <a:pt x="7262" y="4622"/>
                  </a:cubicBezTo>
                  <a:cubicBezTo>
                    <a:pt x="4230" y="6699"/>
                    <a:pt x="1957" y="9428"/>
                    <a:pt x="820" y="11802"/>
                  </a:cubicBezTo>
                  <a:cubicBezTo>
                    <a:pt x="-317" y="14175"/>
                    <a:pt x="-317" y="16193"/>
                    <a:pt x="1104" y="17795"/>
                  </a:cubicBezTo>
                  <a:cubicBezTo>
                    <a:pt x="2525" y="19397"/>
                    <a:pt x="5367" y="20584"/>
                    <a:pt x="7925" y="21000"/>
                  </a:cubicBezTo>
                  <a:cubicBezTo>
                    <a:pt x="10483" y="21415"/>
                    <a:pt x="12757" y="21059"/>
                    <a:pt x="15030" y="207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0" name="Line"/>
            <p:cNvSpPr/>
            <p:nvPr/>
          </p:nvSpPr>
          <p:spPr>
            <a:xfrm>
              <a:off x="5568950" y="2926403"/>
              <a:ext cx="1524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00" y="16200"/>
                    <a:pt x="11400" y="10800"/>
                    <a:pt x="15000" y="7200"/>
                  </a:cubicBezTo>
                  <a:cubicBezTo>
                    <a:pt x="18600" y="3600"/>
                    <a:pt x="2010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1" name="Line"/>
            <p:cNvSpPr/>
            <p:nvPr/>
          </p:nvSpPr>
          <p:spPr>
            <a:xfrm>
              <a:off x="5870839" y="2704153"/>
              <a:ext cx="237861" cy="3419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541" fill="norm" stroke="1" extrusionOk="0">
                  <a:moveTo>
                    <a:pt x="21481" y="0"/>
                  </a:moveTo>
                  <a:cubicBezTo>
                    <a:pt x="17658" y="133"/>
                    <a:pt x="13835" y="267"/>
                    <a:pt x="10777" y="1333"/>
                  </a:cubicBezTo>
                  <a:cubicBezTo>
                    <a:pt x="7718" y="2400"/>
                    <a:pt x="5424" y="4400"/>
                    <a:pt x="3800" y="7000"/>
                  </a:cubicBezTo>
                  <a:cubicBezTo>
                    <a:pt x="2175" y="9600"/>
                    <a:pt x="1219" y="12800"/>
                    <a:pt x="646" y="15133"/>
                  </a:cubicBezTo>
                  <a:cubicBezTo>
                    <a:pt x="72" y="17467"/>
                    <a:pt x="-119" y="18933"/>
                    <a:pt x="72" y="19933"/>
                  </a:cubicBezTo>
                  <a:cubicBezTo>
                    <a:pt x="263" y="20933"/>
                    <a:pt x="837" y="21467"/>
                    <a:pt x="2557" y="21533"/>
                  </a:cubicBezTo>
                  <a:cubicBezTo>
                    <a:pt x="4277" y="21600"/>
                    <a:pt x="7145" y="21200"/>
                    <a:pt x="10012" y="20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2" name="Line"/>
            <p:cNvSpPr/>
            <p:nvPr/>
          </p:nvSpPr>
          <p:spPr>
            <a:xfrm>
              <a:off x="6057900" y="2722002"/>
              <a:ext cx="175464" cy="5028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6" h="21561" fill="norm" stroke="1" extrusionOk="0">
                  <a:moveTo>
                    <a:pt x="0" y="21561"/>
                  </a:moveTo>
                  <a:cubicBezTo>
                    <a:pt x="1286" y="19837"/>
                    <a:pt x="2571" y="18112"/>
                    <a:pt x="3729" y="15798"/>
                  </a:cubicBezTo>
                  <a:cubicBezTo>
                    <a:pt x="4886" y="13484"/>
                    <a:pt x="5914" y="10579"/>
                    <a:pt x="7457" y="7902"/>
                  </a:cubicBezTo>
                  <a:cubicBezTo>
                    <a:pt x="9000" y="5225"/>
                    <a:pt x="11057" y="2774"/>
                    <a:pt x="12729" y="1458"/>
                  </a:cubicBezTo>
                  <a:cubicBezTo>
                    <a:pt x="14400" y="143"/>
                    <a:pt x="15686" y="-39"/>
                    <a:pt x="16843" y="6"/>
                  </a:cubicBezTo>
                  <a:cubicBezTo>
                    <a:pt x="18000" y="52"/>
                    <a:pt x="19029" y="324"/>
                    <a:pt x="19929" y="1050"/>
                  </a:cubicBezTo>
                  <a:cubicBezTo>
                    <a:pt x="20829" y="1776"/>
                    <a:pt x="21600" y="2956"/>
                    <a:pt x="21214" y="4045"/>
                  </a:cubicBezTo>
                  <a:cubicBezTo>
                    <a:pt x="20829" y="5134"/>
                    <a:pt x="19286" y="6132"/>
                    <a:pt x="17614" y="6813"/>
                  </a:cubicBezTo>
                  <a:cubicBezTo>
                    <a:pt x="15943" y="7494"/>
                    <a:pt x="14143" y="7857"/>
                    <a:pt x="14271" y="8084"/>
                  </a:cubicBezTo>
                  <a:cubicBezTo>
                    <a:pt x="14400" y="8311"/>
                    <a:pt x="16457" y="8401"/>
                    <a:pt x="18000" y="8674"/>
                  </a:cubicBezTo>
                  <a:cubicBezTo>
                    <a:pt x="19543" y="8946"/>
                    <a:pt x="20571" y="9400"/>
                    <a:pt x="20957" y="9853"/>
                  </a:cubicBezTo>
                  <a:cubicBezTo>
                    <a:pt x="21343" y="10307"/>
                    <a:pt x="21086" y="10761"/>
                    <a:pt x="19029" y="11260"/>
                  </a:cubicBezTo>
                  <a:cubicBezTo>
                    <a:pt x="16971" y="11759"/>
                    <a:pt x="13114" y="12304"/>
                    <a:pt x="9257" y="128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3" name="Line"/>
            <p:cNvSpPr/>
            <p:nvPr/>
          </p:nvSpPr>
          <p:spPr>
            <a:xfrm>
              <a:off x="6254750" y="2964503"/>
              <a:ext cx="3175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4" name="Line"/>
            <p:cNvSpPr/>
            <p:nvPr/>
          </p:nvSpPr>
          <p:spPr>
            <a:xfrm>
              <a:off x="6127750" y="2564908"/>
              <a:ext cx="127000" cy="1455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5" fill="norm" stroke="1" extrusionOk="0">
                  <a:moveTo>
                    <a:pt x="0" y="17522"/>
                  </a:moveTo>
                  <a:cubicBezTo>
                    <a:pt x="2520" y="13819"/>
                    <a:pt x="5040" y="10116"/>
                    <a:pt x="6840" y="7339"/>
                  </a:cubicBezTo>
                  <a:cubicBezTo>
                    <a:pt x="8640" y="4562"/>
                    <a:pt x="9720" y="2711"/>
                    <a:pt x="11160" y="1476"/>
                  </a:cubicBezTo>
                  <a:cubicBezTo>
                    <a:pt x="12600" y="242"/>
                    <a:pt x="14400" y="-375"/>
                    <a:pt x="15480" y="242"/>
                  </a:cubicBezTo>
                  <a:cubicBezTo>
                    <a:pt x="16560" y="859"/>
                    <a:pt x="16920" y="2711"/>
                    <a:pt x="17820" y="6414"/>
                  </a:cubicBezTo>
                  <a:cubicBezTo>
                    <a:pt x="18720" y="10116"/>
                    <a:pt x="20160" y="15671"/>
                    <a:pt x="21600" y="212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5" name="Line"/>
            <p:cNvSpPr/>
            <p:nvPr/>
          </p:nvSpPr>
          <p:spPr>
            <a:xfrm>
              <a:off x="6388100" y="2663125"/>
              <a:ext cx="146585" cy="4266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9" h="21449" fill="norm" stroke="1" extrusionOk="0">
                  <a:moveTo>
                    <a:pt x="0" y="3020"/>
                  </a:moveTo>
                  <a:cubicBezTo>
                    <a:pt x="0" y="2488"/>
                    <a:pt x="0" y="1956"/>
                    <a:pt x="1543" y="1477"/>
                  </a:cubicBezTo>
                  <a:cubicBezTo>
                    <a:pt x="3086" y="998"/>
                    <a:pt x="6171" y="572"/>
                    <a:pt x="9257" y="306"/>
                  </a:cubicBezTo>
                  <a:cubicBezTo>
                    <a:pt x="12343" y="40"/>
                    <a:pt x="15429" y="-66"/>
                    <a:pt x="17589" y="40"/>
                  </a:cubicBezTo>
                  <a:cubicBezTo>
                    <a:pt x="19749" y="147"/>
                    <a:pt x="20983" y="466"/>
                    <a:pt x="21291" y="998"/>
                  </a:cubicBezTo>
                  <a:cubicBezTo>
                    <a:pt x="21600" y="1530"/>
                    <a:pt x="20983" y="2275"/>
                    <a:pt x="19594" y="3871"/>
                  </a:cubicBezTo>
                  <a:cubicBezTo>
                    <a:pt x="18206" y="5467"/>
                    <a:pt x="16046" y="7914"/>
                    <a:pt x="14966" y="10521"/>
                  </a:cubicBezTo>
                  <a:cubicBezTo>
                    <a:pt x="13886" y="13128"/>
                    <a:pt x="13886" y="15895"/>
                    <a:pt x="14040" y="17544"/>
                  </a:cubicBezTo>
                  <a:cubicBezTo>
                    <a:pt x="14194" y="19193"/>
                    <a:pt x="14503" y="19725"/>
                    <a:pt x="14040" y="20257"/>
                  </a:cubicBezTo>
                  <a:cubicBezTo>
                    <a:pt x="13577" y="20789"/>
                    <a:pt x="12343" y="21321"/>
                    <a:pt x="11109" y="21428"/>
                  </a:cubicBezTo>
                  <a:cubicBezTo>
                    <a:pt x="9874" y="21534"/>
                    <a:pt x="8640" y="21215"/>
                    <a:pt x="7406" y="208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6" name="Line"/>
            <p:cNvSpPr/>
            <p:nvPr/>
          </p:nvSpPr>
          <p:spPr>
            <a:xfrm>
              <a:off x="6686550" y="2901003"/>
              <a:ext cx="1206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305" y="10800"/>
                    <a:pt x="10611" y="0"/>
                    <a:pt x="14211" y="0"/>
                  </a:cubicBezTo>
                  <a:cubicBezTo>
                    <a:pt x="17811" y="0"/>
                    <a:pt x="19705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7" name="Line"/>
            <p:cNvSpPr/>
            <p:nvPr/>
          </p:nvSpPr>
          <p:spPr>
            <a:xfrm>
              <a:off x="6692900" y="2996253"/>
              <a:ext cx="1397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8" name="Line"/>
            <p:cNvSpPr/>
            <p:nvPr/>
          </p:nvSpPr>
          <p:spPr>
            <a:xfrm>
              <a:off x="6934200" y="2636007"/>
              <a:ext cx="249767" cy="6332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2" fill="norm" stroke="1" extrusionOk="0">
                  <a:moveTo>
                    <a:pt x="0" y="21542"/>
                  </a:moveTo>
                  <a:cubicBezTo>
                    <a:pt x="915" y="19310"/>
                    <a:pt x="1831" y="17078"/>
                    <a:pt x="2837" y="14738"/>
                  </a:cubicBezTo>
                  <a:cubicBezTo>
                    <a:pt x="3844" y="12398"/>
                    <a:pt x="4942" y="9950"/>
                    <a:pt x="6224" y="7682"/>
                  </a:cubicBezTo>
                  <a:cubicBezTo>
                    <a:pt x="7505" y="5414"/>
                    <a:pt x="8969" y="3326"/>
                    <a:pt x="9976" y="2138"/>
                  </a:cubicBezTo>
                  <a:cubicBezTo>
                    <a:pt x="10983" y="950"/>
                    <a:pt x="11532" y="662"/>
                    <a:pt x="12173" y="410"/>
                  </a:cubicBezTo>
                  <a:cubicBezTo>
                    <a:pt x="12814" y="158"/>
                    <a:pt x="13546" y="-58"/>
                    <a:pt x="14186" y="14"/>
                  </a:cubicBezTo>
                  <a:cubicBezTo>
                    <a:pt x="14827" y="86"/>
                    <a:pt x="15376" y="446"/>
                    <a:pt x="15742" y="1274"/>
                  </a:cubicBezTo>
                  <a:cubicBezTo>
                    <a:pt x="16108" y="2102"/>
                    <a:pt x="16292" y="3398"/>
                    <a:pt x="16292" y="4262"/>
                  </a:cubicBezTo>
                  <a:cubicBezTo>
                    <a:pt x="16292" y="5126"/>
                    <a:pt x="16108" y="5558"/>
                    <a:pt x="15651" y="6026"/>
                  </a:cubicBezTo>
                  <a:cubicBezTo>
                    <a:pt x="15193" y="6494"/>
                    <a:pt x="14461" y="6998"/>
                    <a:pt x="14553" y="7358"/>
                  </a:cubicBezTo>
                  <a:cubicBezTo>
                    <a:pt x="14644" y="7718"/>
                    <a:pt x="15559" y="7934"/>
                    <a:pt x="16749" y="8294"/>
                  </a:cubicBezTo>
                  <a:cubicBezTo>
                    <a:pt x="17939" y="8654"/>
                    <a:pt x="19403" y="9158"/>
                    <a:pt x="20319" y="9590"/>
                  </a:cubicBezTo>
                  <a:cubicBezTo>
                    <a:pt x="21234" y="10022"/>
                    <a:pt x="21600" y="10382"/>
                    <a:pt x="21600" y="10742"/>
                  </a:cubicBezTo>
                  <a:cubicBezTo>
                    <a:pt x="21600" y="11102"/>
                    <a:pt x="21234" y="11462"/>
                    <a:pt x="19312" y="11930"/>
                  </a:cubicBezTo>
                  <a:cubicBezTo>
                    <a:pt x="17390" y="12398"/>
                    <a:pt x="13912" y="12974"/>
                    <a:pt x="11807" y="13154"/>
                  </a:cubicBezTo>
                  <a:cubicBezTo>
                    <a:pt x="9702" y="13334"/>
                    <a:pt x="8969" y="13118"/>
                    <a:pt x="8237" y="129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9" name="Line"/>
            <p:cNvSpPr/>
            <p:nvPr/>
          </p:nvSpPr>
          <p:spPr>
            <a:xfrm>
              <a:off x="7232650" y="3034353"/>
              <a:ext cx="6350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0" name="Line"/>
            <p:cNvSpPr/>
            <p:nvPr/>
          </p:nvSpPr>
          <p:spPr>
            <a:xfrm>
              <a:off x="0" y="4097688"/>
              <a:ext cx="215900" cy="3180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6" fill="norm" stroke="1" extrusionOk="0">
                  <a:moveTo>
                    <a:pt x="0" y="2773"/>
                  </a:moveTo>
                  <a:cubicBezTo>
                    <a:pt x="212" y="2067"/>
                    <a:pt x="424" y="1361"/>
                    <a:pt x="1800" y="796"/>
                  </a:cubicBezTo>
                  <a:cubicBezTo>
                    <a:pt x="3176" y="232"/>
                    <a:pt x="5718" y="-192"/>
                    <a:pt x="8047" y="90"/>
                  </a:cubicBezTo>
                  <a:cubicBezTo>
                    <a:pt x="10376" y="373"/>
                    <a:pt x="12494" y="1361"/>
                    <a:pt x="13235" y="2984"/>
                  </a:cubicBezTo>
                  <a:cubicBezTo>
                    <a:pt x="13976" y="4608"/>
                    <a:pt x="13341" y="6867"/>
                    <a:pt x="11224" y="9620"/>
                  </a:cubicBezTo>
                  <a:cubicBezTo>
                    <a:pt x="9106" y="12373"/>
                    <a:pt x="5506" y="15620"/>
                    <a:pt x="3388" y="17526"/>
                  </a:cubicBezTo>
                  <a:cubicBezTo>
                    <a:pt x="1271" y="19432"/>
                    <a:pt x="635" y="19996"/>
                    <a:pt x="847" y="20490"/>
                  </a:cubicBezTo>
                  <a:cubicBezTo>
                    <a:pt x="1059" y="20984"/>
                    <a:pt x="2118" y="21408"/>
                    <a:pt x="4659" y="21126"/>
                  </a:cubicBezTo>
                  <a:cubicBezTo>
                    <a:pt x="7200" y="20843"/>
                    <a:pt x="11224" y="19855"/>
                    <a:pt x="14294" y="19149"/>
                  </a:cubicBezTo>
                  <a:cubicBezTo>
                    <a:pt x="17365" y="18443"/>
                    <a:pt x="19482" y="18020"/>
                    <a:pt x="21600" y="175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1" name="Line"/>
            <p:cNvSpPr/>
            <p:nvPr/>
          </p:nvSpPr>
          <p:spPr>
            <a:xfrm>
              <a:off x="316373" y="4298003"/>
              <a:ext cx="37577" cy="340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172" h="20444" fill="norm" stroke="1" extrusionOk="0">
                  <a:moveTo>
                    <a:pt x="7055" y="7624"/>
                  </a:moveTo>
                  <a:cubicBezTo>
                    <a:pt x="2735" y="11435"/>
                    <a:pt x="-1585" y="15247"/>
                    <a:pt x="575" y="17788"/>
                  </a:cubicBezTo>
                  <a:cubicBezTo>
                    <a:pt x="2735" y="20329"/>
                    <a:pt x="11375" y="21600"/>
                    <a:pt x="15695" y="19059"/>
                  </a:cubicBezTo>
                  <a:cubicBezTo>
                    <a:pt x="20015" y="16518"/>
                    <a:pt x="20015" y="10165"/>
                    <a:pt x="17315" y="6353"/>
                  </a:cubicBezTo>
                  <a:cubicBezTo>
                    <a:pt x="14615" y="2541"/>
                    <a:pt x="9215" y="1271"/>
                    <a:pt x="381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2" name="Line"/>
            <p:cNvSpPr/>
            <p:nvPr/>
          </p:nvSpPr>
          <p:spPr>
            <a:xfrm>
              <a:off x="793749" y="4014369"/>
              <a:ext cx="171451" cy="4106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800" y="18371"/>
                    <a:pt x="1600" y="15142"/>
                    <a:pt x="3067" y="12025"/>
                  </a:cubicBezTo>
                  <a:cubicBezTo>
                    <a:pt x="4533" y="8907"/>
                    <a:pt x="6667" y="5901"/>
                    <a:pt x="8400" y="4064"/>
                  </a:cubicBezTo>
                  <a:cubicBezTo>
                    <a:pt x="10133" y="2227"/>
                    <a:pt x="11467" y="1559"/>
                    <a:pt x="12667" y="1002"/>
                  </a:cubicBezTo>
                  <a:cubicBezTo>
                    <a:pt x="13867" y="445"/>
                    <a:pt x="14933" y="0"/>
                    <a:pt x="15867" y="0"/>
                  </a:cubicBezTo>
                  <a:cubicBezTo>
                    <a:pt x="16800" y="0"/>
                    <a:pt x="17600" y="445"/>
                    <a:pt x="18533" y="2171"/>
                  </a:cubicBezTo>
                  <a:cubicBezTo>
                    <a:pt x="19467" y="3897"/>
                    <a:pt x="20533" y="6903"/>
                    <a:pt x="21067" y="9909"/>
                  </a:cubicBezTo>
                  <a:cubicBezTo>
                    <a:pt x="21600" y="12915"/>
                    <a:pt x="21600" y="15922"/>
                    <a:pt x="21600" y="189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3" name="Line"/>
            <p:cNvSpPr/>
            <p:nvPr/>
          </p:nvSpPr>
          <p:spPr>
            <a:xfrm>
              <a:off x="824370" y="4240853"/>
              <a:ext cx="17258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600" fill="norm" stroke="1" extrusionOk="0">
                  <a:moveTo>
                    <a:pt x="3301" y="21600"/>
                  </a:moveTo>
                  <a:cubicBezTo>
                    <a:pt x="1721" y="20160"/>
                    <a:pt x="140" y="18720"/>
                    <a:pt x="9" y="17280"/>
                  </a:cubicBezTo>
                  <a:cubicBezTo>
                    <a:pt x="-123" y="15840"/>
                    <a:pt x="1194" y="14400"/>
                    <a:pt x="5014" y="11520"/>
                  </a:cubicBezTo>
                  <a:cubicBezTo>
                    <a:pt x="8833" y="8640"/>
                    <a:pt x="15155" y="4320"/>
                    <a:pt x="2147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4" name="Line"/>
            <p:cNvSpPr/>
            <p:nvPr/>
          </p:nvSpPr>
          <p:spPr>
            <a:xfrm>
              <a:off x="1086858" y="3999553"/>
              <a:ext cx="227592" cy="3622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489" fill="norm" stroke="1" extrusionOk="0">
                  <a:moveTo>
                    <a:pt x="2905" y="8665"/>
                  </a:moveTo>
                  <a:cubicBezTo>
                    <a:pt x="2905" y="12307"/>
                    <a:pt x="2905" y="15949"/>
                    <a:pt x="3005" y="18209"/>
                  </a:cubicBezTo>
                  <a:cubicBezTo>
                    <a:pt x="3105" y="20470"/>
                    <a:pt x="3305" y="21349"/>
                    <a:pt x="3305" y="21474"/>
                  </a:cubicBezTo>
                  <a:cubicBezTo>
                    <a:pt x="3305" y="21600"/>
                    <a:pt x="3105" y="20972"/>
                    <a:pt x="2505" y="18335"/>
                  </a:cubicBezTo>
                  <a:cubicBezTo>
                    <a:pt x="1905" y="15698"/>
                    <a:pt x="905" y="11051"/>
                    <a:pt x="405" y="8414"/>
                  </a:cubicBezTo>
                  <a:cubicBezTo>
                    <a:pt x="-95" y="5777"/>
                    <a:pt x="-95" y="5149"/>
                    <a:pt x="205" y="4584"/>
                  </a:cubicBezTo>
                  <a:cubicBezTo>
                    <a:pt x="505" y="4019"/>
                    <a:pt x="1105" y="3516"/>
                    <a:pt x="1805" y="3516"/>
                  </a:cubicBezTo>
                  <a:cubicBezTo>
                    <a:pt x="2505" y="3516"/>
                    <a:pt x="3305" y="4019"/>
                    <a:pt x="5305" y="6028"/>
                  </a:cubicBezTo>
                  <a:cubicBezTo>
                    <a:pt x="7305" y="8037"/>
                    <a:pt x="10505" y="11553"/>
                    <a:pt x="12605" y="13751"/>
                  </a:cubicBezTo>
                  <a:cubicBezTo>
                    <a:pt x="14705" y="15949"/>
                    <a:pt x="15705" y="16828"/>
                    <a:pt x="16805" y="17393"/>
                  </a:cubicBezTo>
                  <a:cubicBezTo>
                    <a:pt x="17905" y="17958"/>
                    <a:pt x="19105" y="18209"/>
                    <a:pt x="20005" y="17895"/>
                  </a:cubicBezTo>
                  <a:cubicBezTo>
                    <a:pt x="20905" y="17581"/>
                    <a:pt x="21505" y="16702"/>
                    <a:pt x="21505" y="14442"/>
                  </a:cubicBezTo>
                  <a:cubicBezTo>
                    <a:pt x="21505" y="12181"/>
                    <a:pt x="20905" y="8540"/>
                    <a:pt x="20205" y="5902"/>
                  </a:cubicBezTo>
                  <a:cubicBezTo>
                    <a:pt x="19505" y="3265"/>
                    <a:pt x="18705" y="1633"/>
                    <a:pt x="1790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5" name="Line"/>
            <p:cNvSpPr/>
            <p:nvPr/>
          </p:nvSpPr>
          <p:spPr>
            <a:xfrm>
              <a:off x="1860550" y="4161196"/>
              <a:ext cx="387350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4603" y="11375"/>
                    <a:pt x="9207" y="2735"/>
                    <a:pt x="12807" y="575"/>
                  </a:cubicBezTo>
                  <a:cubicBezTo>
                    <a:pt x="16407" y="-1585"/>
                    <a:pt x="19003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6" name="Line"/>
            <p:cNvSpPr/>
            <p:nvPr/>
          </p:nvSpPr>
          <p:spPr>
            <a:xfrm>
              <a:off x="1866900" y="4209103"/>
              <a:ext cx="37465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149" y="18000"/>
                    <a:pt x="8298" y="14400"/>
                    <a:pt x="11898" y="10800"/>
                  </a:cubicBezTo>
                  <a:cubicBezTo>
                    <a:pt x="15498" y="7200"/>
                    <a:pt x="18549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7" name="Line"/>
            <p:cNvSpPr/>
            <p:nvPr/>
          </p:nvSpPr>
          <p:spPr>
            <a:xfrm>
              <a:off x="2165350" y="4075753"/>
              <a:ext cx="174422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0" h="21600" fill="norm" stroke="1" extrusionOk="0">
                  <a:moveTo>
                    <a:pt x="0" y="0"/>
                  </a:moveTo>
                  <a:cubicBezTo>
                    <a:pt x="4371" y="1108"/>
                    <a:pt x="8743" y="2215"/>
                    <a:pt x="12343" y="3508"/>
                  </a:cubicBezTo>
                  <a:cubicBezTo>
                    <a:pt x="15943" y="4800"/>
                    <a:pt x="18771" y="6277"/>
                    <a:pt x="20186" y="8031"/>
                  </a:cubicBezTo>
                  <a:cubicBezTo>
                    <a:pt x="21600" y="9785"/>
                    <a:pt x="21600" y="11815"/>
                    <a:pt x="19671" y="14123"/>
                  </a:cubicBezTo>
                  <a:cubicBezTo>
                    <a:pt x="17743" y="16431"/>
                    <a:pt x="13886" y="19015"/>
                    <a:pt x="1002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8" name="Line"/>
            <p:cNvSpPr/>
            <p:nvPr/>
          </p:nvSpPr>
          <p:spPr>
            <a:xfrm>
              <a:off x="2924405" y="4043187"/>
              <a:ext cx="104546" cy="2929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9" h="21351" fill="norm" stroke="1" extrusionOk="0">
                  <a:moveTo>
                    <a:pt x="20919" y="3300"/>
                  </a:moveTo>
                  <a:cubicBezTo>
                    <a:pt x="20072" y="2220"/>
                    <a:pt x="19225" y="1140"/>
                    <a:pt x="17743" y="522"/>
                  </a:cubicBezTo>
                  <a:cubicBezTo>
                    <a:pt x="16260" y="-95"/>
                    <a:pt x="14143" y="-249"/>
                    <a:pt x="11390" y="522"/>
                  </a:cubicBezTo>
                  <a:cubicBezTo>
                    <a:pt x="8637" y="1294"/>
                    <a:pt x="5248" y="2991"/>
                    <a:pt x="2919" y="5614"/>
                  </a:cubicBezTo>
                  <a:cubicBezTo>
                    <a:pt x="590" y="8237"/>
                    <a:pt x="-681" y="11785"/>
                    <a:pt x="378" y="14562"/>
                  </a:cubicBezTo>
                  <a:cubicBezTo>
                    <a:pt x="1437" y="17340"/>
                    <a:pt x="4825" y="19345"/>
                    <a:pt x="8213" y="213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9" name="Line"/>
            <p:cNvSpPr/>
            <p:nvPr/>
          </p:nvSpPr>
          <p:spPr>
            <a:xfrm>
              <a:off x="3104599" y="4094803"/>
              <a:ext cx="32302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1" h="21600" fill="norm" stroke="1" extrusionOk="0">
                  <a:moveTo>
                    <a:pt x="12501" y="0"/>
                  </a:moveTo>
                  <a:cubicBezTo>
                    <a:pt x="7101" y="3972"/>
                    <a:pt x="1701" y="7945"/>
                    <a:pt x="351" y="11172"/>
                  </a:cubicBezTo>
                  <a:cubicBezTo>
                    <a:pt x="-999" y="14400"/>
                    <a:pt x="1701" y="16883"/>
                    <a:pt x="5751" y="18497"/>
                  </a:cubicBezTo>
                  <a:cubicBezTo>
                    <a:pt x="9801" y="20110"/>
                    <a:pt x="15201" y="20855"/>
                    <a:pt x="2060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0" name="Line"/>
            <p:cNvSpPr/>
            <p:nvPr/>
          </p:nvSpPr>
          <p:spPr>
            <a:xfrm>
              <a:off x="3187699" y="4190053"/>
              <a:ext cx="133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1" name="Line"/>
            <p:cNvSpPr/>
            <p:nvPr/>
          </p:nvSpPr>
          <p:spPr>
            <a:xfrm>
              <a:off x="3387465" y="4101153"/>
              <a:ext cx="155836" cy="159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0" h="21147" fill="norm" stroke="1" extrusionOk="0">
                  <a:moveTo>
                    <a:pt x="17987" y="0"/>
                  </a:moveTo>
                  <a:cubicBezTo>
                    <a:pt x="18863" y="3647"/>
                    <a:pt x="19739" y="7294"/>
                    <a:pt x="18717" y="10940"/>
                  </a:cubicBezTo>
                  <a:cubicBezTo>
                    <a:pt x="17695" y="14587"/>
                    <a:pt x="14776" y="18234"/>
                    <a:pt x="11566" y="19917"/>
                  </a:cubicBezTo>
                  <a:cubicBezTo>
                    <a:pt x="8355" y="21600"/>
                    <a:pt x="4852" y="21319"/>
                    <a:pt x="2809" y="20478"/>
                  </a:cubicBezTo>
                  <a:cubicBezTo>
                    <a:pt x="766" y="19636"/>
                    <a:pt x="182" y="18234"/>
                    <a:pt x="36" y="16831"/>
                  </a:cubicBezTo>
                  <a:cubicBezTo>
                    <a:pt x="-110" y="15429"/>
                    <a:pt x="182" y="14026"/>
                    <a:pt x="1058" y="13184"/>
                  </a:cubicBezTo>
                  <a:cubicBezTo>
                    <a:pt x="1933" y="12343"/>
                    <a:pt x="3393" y="12062"/>
                    <a:pt x="6895" y="13184"/>
                  </a:cubicBezTo>
                  <a:cubicBezTo>
                    <a:pt x="10398" y="14306"/>
                    <a:pt x="15944" y="16831"/>
                    <a:pt x="21490" y="193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2" name="Line"/>
            <p:cNvSpPr/>
            <p:nvPr/>
          </p:nvSpPr>
          <p:spPr>
            <a:xfrm>
              <a:off x="3587750" y="4069403"/>
              <a:ext cx="71278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05" h="21600" fill="norm" stroke="1" extrusionOk="0">
                  <a:moveTo>
                    <a:pt x="0" y="0"/>
                  </a:moveTo>
                  <a:cubicBezTo>
                    <a:pt x="7800" y="3600"/>
                    <a:pt x="15600" y="7200"/>
                    <a:pt x="18600" y="10800"/>
                  </a:cubicBezTo>
                  <a:cubicBezTo>
                    <a:pt x="21600" y="14400"/>
                    <a:pt x="19800" y="18000"/>
                    <a:pt x="180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3" name="Line"/>
            <p:cNvSpPr/>
            <p:nvPr/>
          </p:nvSpPr>
          <p:spPr>
            <a:xfrm>
              <a:off x="3937161" y="4024953"/>
              <a:ext cx="152240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4" h="21600" fill="norm" stroke="1" extrusionOk="0">
                  <a:moveTo>
                    <a:pt x="20714" y="0"/>
                  </a:moveTo>
                  <a:cubicBezTo>
                    <a:pt x="17834" y="0"/>
                    <a:pt x="14954" y="0"/>
                    <a:pt x="11642" y="1317"/>
                  </a:cubicBezTo>
                  <a:cubicBezTo>
                    <a:pt x="8330" y="2634"/>
                    <a:pt x="4586" y="5268"/>
                    <a:pt x="2282" y="7727"/>
                  </a:cubicBezTo>
                  <a:cubicBezTo>
                    <a:pt x="-22" y="10185"/>
                    <a:pt x="-886" y="12468"/>
                    <a:pt x="1130" y="14751"/>
                  </a:cubicBezTo>
                  <a:cubicBezTo>
                    <a:pt x="3146" y="17034"/>
                    <a:pt x="8042" y="19317"/>
                    <a:pt x="1293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4" name="Line"/>
            <p:cNvSpPr/>
            <p:nvPr/>
          </p:nvSpPr>
          <p:spPr>
            <a:xfrm>
              <a:off x="4174280" y="4063053"/>
              <a:ext cx="2942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2954"/>
                    <a:pt x="2735" y="5908"/>
                    <a:pt x="575" y="9508"/>
                  </a:cubicBezTo>
                  <a:cubicBezTo>
                    <a:pt x="-1585" y="13108"/>
                    <a:pt x="2735" y="17354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5" name="Line"/>
            <p:cNvSpPr/>
            <p:nvPr/>
          </p:nvSpPr>
          <p:spPr>
            <a:xfrm>
              <a:off x="4121150" y="4049790"/>
              <a:ext cx="171450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4267" y="11375"/>
                    <a:pt x="8533" y="2735"/>
                    <a:pt x="12133" y="575"/>
                  </a:cubicBezTo>
                  <a:cubicBezTo>
                    <a:pt x="15733" y="-1585"/>
                    <a:pt x="18667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6" name="Line"/>
            <p:cNvSpPr/>
            <p:nvPr/>
          </p:nvSpPr>
          <p:spPr>
            <a:xfrm>
              <a:off x="4114800" y="4259903"/>
              <a:ext cx="2349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946" y="20400"/>
                    <a:pt x="3892" y="19200"/>
                    <a:pt x="7492" y="15600"/>
                  </a:cubicBezTo>
                  <a:cubicBezTo>
                    <a:pt x="11092" y="12000"/>
                    <a:pt x="16346" y="60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7" name="Line"/>
            <p:cNvSpPr/>
            <p:nvPr/>
          </p:nvSpPr>
          <p:spPr>
            <a:xfrm>
              <a:off x="4681396" y="3878373"/>
              <a:ext cx="303354" cy="4030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8" h="21420" fill="norm" stroke="1" extrusionOk="0">
                  <a:moveTo>
                    <a:pt x="15198" y="3066"/>
                  </a:moveTo>
                  <a:cubicBezTo>
                    <a:pt x="14598" y="2166"/>
                    <a:pt x="13998" y="1266"/>
                    <a:pt x="13173" y="703"/>
                  </a:cubicBezTo>
                  <a:cubicBezTo>
                    <a:pt x="12348" y="141"/>
                    <a:pt x="11298" y="-84"/>
                    <a:pt x="10548" y="29"/>
                  </a:cubicBezTo>
                  <a:cubicBezTo>
                    <a:pt x="9798" y="141"/>
                    <a:pt x="9348" y="591"/>
                    <a:pt x="8673" y="2672"/>
                  </a:cubicBezTo>
                  <a:cubicBezTo>
                    <a:pt x="7998" y="4753"/>
                    <a:pt x="7098" y="8466"/>
                    <a:pt x="6648" y="11672"/>
                  </a:cubicBezTo>
                  <a:cubicBezTo>
                    <a:pt x="6198" y="14878"/>
                    <a:pt x="6198" y="17578"/>
                    <a:pt x="5973" y="19154"/>
                  </a:cubicBezTo>
                  <a:cubicBezTo>
                    <a:pt x="5748" y="20729"/>
                    <a:pt x="5298" y="21178"/>
                    <a:pt x="4698" y="21347"/>
                  </a:cubicBezTo>
                  <a:cubicBezTo>
                    <a:pt x="4098" y="21516"/>
                    <a:pt x="3348" y="21404"/>
                    <a:pt x="2523" y="20897"/>
                  </a:cubicBezTo>
                  <a:cubicBezTo>
                    <a:pt x="1698" y="20391"/>
                    <a:pt x="798" y="19491"/>
                    <a:pt x="348" y="18647"/>
                  </a:cubicBezTo>
                  <a:cubicBezTo>
                    <a:pt x="-102" y="17804"/>
                    <a:pt x="-102" y="17016"/>
                    <a:pt x="273" y="16454"/>
                  </a:cubicBezTo>
                  <a:cubicBezTo>
                    <a:pt x="648" y="15891"/>
                    <a:pt x="1398" y="15553"/>
                    <a:pt x="2973" y="15104"/>
                  </a:cubicBezTo>
                  <a:cubicBezTo>
                    <a:pt x="4548" y="14654"/>
                    <a:pt x="6948" y="14091"/>
                    <a:pt x="8523" y="13810"/>
                  </a:cubicBezTo>
                  <a:cubicBezTo>
                    <a:pt x="10098" y="13528"/>
                    <a:pt x="10848" y="13528"/>
                    <a:pt x="10848" y="13528"/>
                  </a:cubicBezTo>
                  <a:cubicBezTo>
                    <a:pt x="10848" y="13528"/>
                    <a:pt x="10098" y="13528"/>
                    <a:pt x="9423" y="13754"/>
                  </a:cubicBezTo>
                  <a:cubicBezTo>
                    <a:pt x="8748" y="13979"/>
                    <a:pt x="8148" y="14428"/>
                    <a:pt x="7773" y="14991"/>
                  </a:cubicBezTo>
                  <a:cubicBezTo>
                    <a:pt x="7398" y="15553"/>
                    <a:pt x="7248" y="16228"/>
                    <a:pt x="7548" y="16622"/>
                  </a:cubicBezTo>
                  <a:cubicBezTo>
                    <a:pt x="7848" y="17016"/>
                    <a:pt x="8598" y="17128"/>
                    <a:pt x="9273" y="16960"/>
                  </a:cubicBezTo>
                  <a:cubicBezTo>
                    <a:pt x="9948" y="16791"/>
                    <a:pt x="10548" y="16341"/>
                    <a:pt x="10998" y="15835"/>
                  </a:cubicBezTo>
                  <a:cubicBezTo>
                    <a:pt x="11448" y="15329"/>
                    <a:pt x="11748" y="14766"/>
                    <a:pt x="11973" y="14203"/>
                  </a:cubicBezTo>
                  <a:cubicBezTo>
                    <a:pt x="12198" y="13641"/>
                    <a:pt x="12348" y="13078"/>
                    <a:pt x="12798" y="12853"/>
                  </a:cubicBezTo>
                  <a:cubicBezTo>
                    <a:pt x="13248" y="12629"/>
                    <a:pt x="13998" y="12741"/>
                    <a:pt x="14748" y="13416"/>
                  </a:cubicBezTo>
                  <a:cubicBezTo>
                    <a:pt x="15498" y="14091"/>
                    <a:pt x="16248" y="15329"/>
                    <a:pt x="16698" y="16228"/>
                  </a:cubicBezTo>
                  <a:cubicBezTo>
                    <a:pt x="17148" y="17128"/>
                    <a:pt x="17298" y="17691"/>
                    <a:pt x="17373" y="18422"/>
                  </a:cubicBezTo>
                  <a:cubicBezTo>
                    <a:pt x="17448" y="19154"/>
                    <a:pt x="17448" y="20054"/>
                    <a:pt x="17223" y="20278"/>
                  </a:cubicBezTo>
                  <a:cubicBezTo>
                    <a:pt x="16998" y="20504"/>
                    <a:pt x="16548" y="20054"/>
                    <a:pt x="16698" y="18816"/>
                  </a:cubicBezTo>
                  <a:cubicBezTo>
                    <a:pt x="16848" y="17578"/>
                    <a:pt x="17598" y="15553"/>
                    <a:pt x="18498" y="14203"/>
                  </a:cubicBezTo>
                  <a:cubicBezTo>
                    <a:pt x="19398" y="12853"/>
                    <a:pt x="20448" y="12178"/>
                    <a:pt x="21498" y="115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8" name="Line"/>
            <p:cNvSpPr/>
            <p:nvPr/>
          </p:nvSpPr>
          <p:spPr>
            <a:xfrm>
              <a:off x="5404114" y="3880427"/>
              <a:ext cx="141744" cy="5045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1" h="21455" fill="norm" stroke="1" extrusionOk="0">
                  <a:moveTo>
                    <a:pt x="913" y="19915"/>
                  </a:moveTo>
                  <a:cubicBezTo>
                    <a:pt x="595" y="20635"/>
                    <a:pt x="278" y="21355"/>
                    <a:pt x="119" y="21445"/>
                  </a:cubicBezTo>
                  <a:cubicBezTo>
                    <a:pt x="-40" y="21535"/>
                    <a:pt x="-40" y="20995"/>
                    <a:pt x="119" y="18880"/>
                  </a:cubicBezTo>
                  <a:cubicBezTo>
                    <a:pt x="278" y="16765"/>
                    <a:pt x="595" y="13075"/>
                    <a:pt x="1707" y="10060"/>
                  </a:cubicBezTo>
                  <a:cubicBezTo>
                    <a:pt x="2819" y="7045"/>
                    <a:pt x="4725" y="4705"/>
                    <a:pt x="6789" y="3130"/>
                  </a:cubicBezTo>
                  <a:cubicBezTo>
                    <a:pt x="8854" y="1555"/>
                    <a:pt x="11078" y="745"/>
                    <a:pt x="12984" y="340"/>
                  </a:cubicBezTo>
                  <a:cubicBezTo>
                    <a:pt x="14889" y="-65"/>
                    <a:pt x="16478" y="-65"/>
                    <a:pt x="17748" y="115"/>
                  </a:cubicBezTo>
                  <a:cubicBezTo>
                    <a:pt x="19019" y="295"/>
                    <a:pt x="19972" y="655"/>
                    <a:pt x="20607" y="1645"/>
                  </a:cubicBezTo>
                  <a:cubicBezTo>
                    <a:pt x="21242" y="2635"/>
                    <a:pt x="21560" y="4255"/>
                    <a:pt x="20925" y="5560"/>
                  </a:cubicBezTo>
                  <a:cubicBezTo>
                    <a:pt x="20289" y="6865"/>
                    <a:pt x="18701" y="7855"/>
                    <a:pt x="17272" y="8485"/>
                  </a:cubicBezTo>
                  <a:cubicBezTo>
                    <a:pt x="15842" y="9115"/>
                    <a:pt x="14572" y="9385"/>
                    <a:pt x="14731" y="9610"/>
                  </a:cubicBezTo>
                  <a:cubicBezTo>
                    <a:pt x="14889" y="9835"/>
                    <a:pt x="16478" y="10015"/>
                    <a:pt x="17748" y="10330"/>
                  </a:cubicBezTo>
                  <a:cubicBezTo>
                    <a:pt x="19019" y="10645"/>
                    <a:pt x="19972" y="11095"/>
                    <a:pt x="20289" y="11545"/>
                  </a:cubicBezTo>
                  <a:cubicBezTo>
                    <a:pt x="20607" y="11995"/>
                    <a:pt x="20289" y="12445"/>
                    <a:pt x="19178" y="12895"/>
                  </a:cubicBezTo>
                  <a:cubicBezTo>
                    <a:pt x="18066" y="13345"/>
                    <a:pt x="16160" y="13795"/>
                    <a:pt x="15048" y="13930"/>
                  </a:cubicBezTo>
                  <a:cubicBezTo>
                    <a:pt x="13936" y="14065"/>
                    <a:pt x="13619" y="13885"/>
                    <a:pt x="13301" y="137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9" name="Line"/>
            <p:cNvSpPr/>
            <p:nvPr/>
          </p:nvSpPr>
          <p:spPr>
            <a:xfrm>
              <a:off x="5607049" y="4145603"/>
              <a:ext cx="52020" cy="1164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3" h="21214" fill="norm" stroke="1" extrusionOk="0">
                  <a:moveTo>
                    <a:pt x="0" y="6943"/>
                  </a:moveTo>
                  <a:cubicBezTo>
                    <a:pt x="0" y="8871"/>
                    <a:pt x="0" y="10800"/>
                    <a:pt x="432" y="13114"/>
                  </a:cubicBezTo>
                  <a:cubicBezTo>
                    <a:pt x="864" y="15429"/>
                    <a:pt x="1728" y="18129"/>
                    <a:pt x="4752" y="19671"/>
                  </a:cubicBezTo>
                  <a:cubicBezTo>
                    <a:pt x="7776" y="21214"/>
                    <a:pt x="12960" y="21600"/>
                    <a:pt x="16416" y="20829"/>
                  </a:cubicBezTo>
                  <a:cubicBezTo>
                    <a:pt x="19872" y="20057"/>
                    <a:pt x="21600" y="18129"/>
                    <a:pt x="21168" y="14464"/>
                  </a:cubicBezTo>
                  <a:cubicBezTo>
                    <a:pt x="20736" y="10800"/>
                    <a:pt x="18144" y="5400"/>
                    <a:pt x="1555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0" name="Line"/>
            <p:cNvSpPr/>
            <p:nvPr/>
          </p:nvSpPr>
          <p:spPr>
            <a:xfrm>
              <a:off x="5841999" y="4024953"/>
              <a:ext cx="63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1" name="Line"/>
            <p:cNvSpPr/>
            <p:nvPr/>
          </p:nvSpPr>
          <p:spPr>
            <a:xfrm>
              <a:off x="5841999" y="4145603"/>
              <a:ext cx="63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2" name="Line"/>
            <p:cNvSpPr/>
            <p:nvPr/>
          </p:nvSpPr>
          <p:spPr>
            <a:xfrm>
              <a:off x="6464805" y="3924300"/>
              <a:ext cx="167030" cy="5070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6" h="21560" fill="norm" stroke="1" extrusionOk="0">
                  <a:moveTo>
                    <a:pt x="746" y="21560"/>
                  </a:moveTo>
                  <a:cubicBezTo>
                    <a:pt x="476" y="20660"/>
                    <a:pt x="206" y="19760"/>
                    <a:pt x="71" y="17825"/>
                  </a:cubicBezTo>
                  <a:cubicBezTo>
                    <a:pt x="-64" y="15890"/>
                    <a:pt x="-64" y="12920"/>
                    <a:pt x="611" y="10175"/>
                  </a:cubicBezTo>
                  <a:cubicBezTo>
                    <a:pt x="1286" y="7430"/>
                    <a:pt x="2636" y="4910"/>
                    <a:pt x="3716" y="3380"/>
                  </a:cubicBezTo>
                  <a:cubicBezTo>
                    <a:pt x="4796" y="1850"/>
                    <a:pt x="5606" y="1310"/>
                    <a:pt x="6686" y="860"/>
                  </a:cubicBezTo>
                  <a:cubicBezTo>
                    <a:pt x="7766" y="410"/>
                    <a:pt x="9116" y="50"/>
                    <a:pt x="10466" y="5"/>
                  </a:cubicBezTo>
                  <a:cubicBezTo>
                    <a:pt x="11816" y="-40"/>
                    <a:pt x="13166" y="230"/>
                    <a:pt x="14111" y="1130"/>
                  </a:cubicBezTo>
                  <a:cubicBezTo>
                    <a:pt x="15056" y="2030"/>
                    <a:pt x="15596" y="3560"/>
                    <a:pt x="14921" y="4820"/>
                  </a:cubicBezTo>
                  <a:cubicBezTo>
                    <a:pt x="14246" y="6080"/>
                    <a:pt x="12356" y="7070"/>
                    <a:pt x="10736" y="7700"/>
                  </a:cubicBezTo>
                  <a:cubicBezTo>
                    <a:pt x="9116" y="8330"/>
                    <a:pt x="7766" y="8600"/>
                    <a:pt x="7766" y="8645"/>
                  </a:cubicBezTo>
                  <a:cubicBezTo>
                    <a:pt x="7766" y="8690"/>
                    <a:pt x="9116" y="8510"/>
                    <a:pt x="10466" y="8510"/>
                  </a:cubicBezTo>
                  <a:cubicBezTo>
                    <a:pt x="11816" y="8510"/>
                    <a:pt x="13166" y="8690"/>
                    <a:pt x="14921" y="9050"/>
                  </a:cubicBezTo>
                  <a:cubicBezTo>
                    <a:pt x="16676" y="9410"/>
                    <a:pt x="18836" y="9950"/>
                    <a:pt x="20051" y="10445"/>
                  </a:cubicBezTo>
                  <a:cubicBezTo>
                    <a:pt x="21266" y="10940"/>
                    <a:pt x="21536" y="11390"/>
                    <a:pt x="21131" y="11795"/>
                  </a:cubicBezTo>
                  <a:cubicBezTo>
                    <a:pt x="20726" y="12200"/>
                    <a:pt x="19646" y="12560"/>
                    <a:pt x="18431" y="12830"/>
                  </a:cubicBezTo>
                  <a:cubicBezTo>
                    <a:pt x="17216" y="13100"/>
                    <a:pt x="15866" y="13280"/>
                    <a:pt x="14516" y="13370"/>
                  </a:cubicBezTo>
                  <a:cubicBezTo>
                    <a:pt x="13166" y="13460"/>
                    <a:pt x="11816" y="13460"/>
                    <a:pt x="11411" y="13235"/>
                  </a:cubicBezTo>
                  <a:cubicBezTo>
                    <a:pt x="11006" y="13010"/>
                    <a:pt x="11546" y="12560"/>
                    <a:pt x="12086" y="121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3" name="Line"/>
            <p:cNvSpPr/>
            <p:nvPr/>
          </p:nvSpPr>
          <p:spPr>
            <a:xfrm>
              <a:off x="6673850" y="4196403"/>
              <a:ext cx="80799" cy="559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2" h="21154" fill="norm" stroke="1" extrusionOk="0">
                  <a:moveTo>
                    <a:pt x="9969" y="0"/>
                  </a:moveTo>
                  <a:cubicBezTo>
                    <a:pt x="8308" y="3200"/>
                    <a:pt x="6646" y="6400"/>
                    <a:pt x="5815" y="10000"/>
                  </a:cubicBezTo>
                  <a:cubicBezTo>
                    <a:pt x="4985" y="13600"/>
                    <a:pt x="4985" y="17600"/>
                    <a:pt x="6646" y="19600"/>
                  </a:cubicBezTo>
                  <a:cubicBezTo>
                    <a:pt x="8308" y="21600"/>
                    <a:pt x="11631" y="21600"/>
                    <a:pt x="14400" y="20000"/>
                  </a:cubicBezTo>
                  <a:cubicBezTo>
                    <a:pt x="17169" y="18400"/>
                    <a:pt x="19385" y="15200"/>
                    <a:pt x="20492" y="11600"/>
                  </a:cubicBezTo>
                  <a:cubicBezTo>
                    <a:pt x="21600" y="8000"/>
                    <a:pt x="21600" y="4000"/>
                    <a:pt x="18000" y="2400"/>
                  </a:cubicBezTo>
                  <a:cubicBezTo>
                    <a:pt x="14400" y="800"/>
                    <a:pt x="7200" y="1600"/>
                    <a:pt x="0" y="2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4" name="Line"/>
            <p:cNvSpPr/>
            <p:nvPr/>
          </p:nvSpPr>
          <p:spPr>
            <a:xfrm>
              <a:off x="6464300" y="3701103"/>
              <a:ext cx="127000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20" y="15552"/>
                    <a:pt x="5040" y="9504"/>
                    <a:pt x="7020" y="5616"/>
                  </a:cubicBezTo>
                  <a:cubicBezTo>
                    <a:pt x="9000" y="1728"/>
                    <a:pt x="10440" y="0"/>
                    <a:pt x="11160" y="0"/>
                  </a:cubicBezTo>
                  <a:cubicBezTo>
                    <a:pt x="11880" y="0"/>
                    <a:pt x="11880" y="1728"/>
                    <a:pt x="13500" y="4896"/>
                  </a:cubicBezTo>
                  <a:cubicBezTo>
                    <a:pt x="15120" y="8064"/>
                    <a:pt x="18360" y="12672"/>
                    <a:pt x="21600" y="172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5" name="Line"/>
            <p:cNvSpPr/>
            <p:nvPr/>
          </p:nvSpPr>
          <p:spPr>
            <a:xfrm>
              <a:off x="7124700" y="4031303"/>
              <a:ext cx="1841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69" y="14400"/>
                    <a:pt x="8938" y="7200"/>
                    <a:pt x="12538" y="3600"/>
                  </a:cubicBezTo>
                  <a:cubicBezTo>
                    <a:pt x="16138" y="0"/>
                    <a:pt x="1886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6" name="Line"/>
            <p:cNvSpPr/>
            <p:nvPr/>
          </p:nvSpPr>
          <p:spPr>
            <a:xfrm>
              <a:off x="7200900" y="3942403"/>
              <a:ext cx="12700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7" name="Line"/>
            <p:cNvSpPr/>
            <p:nvPr/>
          </p:nvSpPr>
          <p:spPr>
            <a:xfrm>
              <a:off x="7131050" y="4259903"/>
              <a:ext cx="1714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8" name="Line"/>
            <p:cNvSpPr/>
            <p:nvPr/>
          </p:nvSpPr>
          <p:spPr>
            <a:xfrm>
              <a:off x="7590699" y="3945296"/>
              <a:ext cx="302149" cy="263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9" h="21537" fill="norm" stroke="1" extrusionOk="0">
                  <a:moveTo>
                    <a:pt x="5155" y="2875"/>
                  </a:moveTo>
                  <a:cubicBezTo>
                    <a:pt x="4711" y="2183"/>
                    <a:pt x="4267" y="1492"/>
                    <a:pt x="4415" y="1060"/>
                  </a:cubicBezTo>
                  <a:cubicBezTo>
                    <a:pt x="4563" y="628"/>
                    <a:pt x="5303" y="455"/>
                    <a:pt x="7596" y="283"/>
                  </a:cubicBezTo>
                  <a:cubicBezTo>
                    <a:pt x="9889" y="110"/>
                    <a:pt x="13736" y="-63"/>
                    <a:pt x="16251" y="23"/>
                  </a:cubicBezTo>
                  <a:cubicBezTo>
                    <a:pt x="18766" y="110"/>
                    <a:pt x="19950" y="455"/>
                    <a:pt x="20615" y="1060"/>
                  </a:cubicBezTo>
                  <a:cubicBezTo>
                    <a:pt x="21281" y="1665"/>
                    <a:pt x="21429" y="2529"/>
                    <a:pt x="20171" y="3911"/>
                  </a:cubicBezTo>
                  <a:cubicBezTo>
                    <a:pt x="18914" y="5294"/>
                    <a:pt x="16251" y="7195"/>
                    <a:pt x="12774" y="9614"/>
                  </a:cubicBezTo>
                  <a:cubicBezTo>
                    <a:pt x="9297" y="12033"/>
                    <a:pt x="5007" y="14971"/>
                    <a:pt x="2640" y="16871"/>
                  </a:cubicBezTo>
                  <a:cubicBezTo>
                    <a:pt x="273" y="18772"/>
                    <a:pt x="-171" y="19636"/>
                    <a:pt x="51" y="20155"/>
                  </a:cubicBezTo>
                  <a:cubicBezTo>
                    <a:pt x="273" y="20673"/>
                    <a:pt x="1161" y="20846"/>
                    <a:pt x="3971" y="21019"/>
                  </a:cubicBezTo>
                  <a:cubicBezTo>
                    <a:pt x="6782" y="21191"/>
                    <a:pt x="11517" y="21364"/>
                    <a:pt x="14328" y="21451"/>
                  </a:cubicBezTo>
                  <a:cubicBezTo>
                    <a:pt x="17139" y="21537"/>
                    <a:pt x="18026" y="21537"/>
                    <a:pt x="18914" y="215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9" name="Line"/>
            <p:cNvSpPr/>
            <p:nvPr/>
          </p:nvSpPr>
          <p:spPr>
            <a:xfrm>
              <a:off x="7850312" y="4164653"/>
              <a:ext cx="150688" cy="122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7" h="21193" fill="norm" stroke="1" extrusionOk="0">
                  <a:moveTo>
                    <a:pt x="19557" y="0"/>
                  </a:moveTo>
                  <a:cubicBezTo>
                    <a:pt x="17457" y="4759"/>
                    <a:pt x="15357" y="9519"/>
                    <a:pt x="13107" y="12997"/>
                  </a:cubicBezTo>
                  <a:cubicBezTo>
                    <a:pt x="10857" y="16475"/>
                    <a:pt x="8457" y="18671"/>
                    <a:pt x="6207" y="19953"/>
                  </a:cubicBezTo>
                  <a:cubicBezTo>
                    <a:pt x="3957" y="21234"/>
                    <a:pt x="1857" y="21600"/>
                    <a:pt x="807" y="20685"/>
                  </a:cubicBezTo>
                  <a:cubicBezTo>
                    <a:pt x="-243" y="19769"/>
                    <a:pt x="-243" y="17573"/>
                    <a:pt x="657" y="15742"/>
                  </a:cubicBezTo>
                  <a:cubicBezTo>
                    <a:pt x="1557" y="13912"/>
                    <a:pt x="3357" y="12447"/>
                    <a:pt x="6207" y="12814"/>
                  </a:cubicBezTo>
                  <a:cubicBezTo>
                    <a:pt x="9057" y="13180"/>
                    <a:pt x="12957" y="15376"/>
                    <a:pt x="15657" y="16841"/>
                  </a:cubicBezTo>
                  <a:cubicBezTo>
                    <a:pt x="18357" y="18305"/>
                    <a:pt x="19857" y="19037"/>
                    <a:pt x="21357" y="197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0" name="Line"/>
            <p:cNvSpPr/>
            <p:nvPr/>
          </p:nvSpPr>
          <p:spPr>
            <a:xfrm>
              <a:off x="8001000" y="4120203"/>
              <a:ext cx="114300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000" y="4860"/>
                    <a:pt x="10400" y="9720"/>
                    <a:pt x="6800" y="13320"/>
                  </a:cubicBezTo>
                  <a:cubicBezTo>
                    <a:pt x="3200" y="16920"/>
                    <a:pt x="1600" y="192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1" name="Line"/>
            <p:cNvSpPr/>
            <p:nvPr/>
          </p:nvSpPr>
          <p:spPr>
            <a:xfrm>
              <a:off x="8043012" y="4290190"/>
              <a:ext cx="116738" cy="1240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3" h="20745" fill="norm" stroke="1" extrusionOk="0">
                  <a:moveTo>
                    <a:pt x="1602" y="4494"/>
                  </a:moveTo>
                  <a:cubicBezTo>
                    <a:pt x="2759" y="3078"/>
                    <a:pt x="3916" y="1662"/>
                    <a:pt x="5652" y="776"/>
                  </a:cubicBezTo>
                  <a:cubicBezTo>
                    <a:pt x="7387" y="-109"/>
                    <a:pt x="9702" y="-463"/>
                    <a:pt x="11437" y="953"/>
                  </a:cubicBezTo>
                  <a:cubicBezTo>
                    <a:pt x="13173" y="2370"/>
                    <a:pt x="14330" y="5557"/>
                    <a:pt x="12787" y="8567"/>
                  </a:cubicBezTo>
                  <a:cubicBezTo>
                    <a:pt x="11244" y="11576"/>
                    <a:pt x="7002" y="14409"/>
                    <a:pt x="4109" y="16357"/>
                  </a:cubicBezTo>
                  <a:cubicBezTo>
                    <a:pt x="1216" y="18304"/>
                    <a:pt x="-327" y="19367"/>
                    <a:pt x="59" y="20075"/>
                  </a:cubicBezTo>
                  <a:cubicBezTo>
                    <a:pt x="444" y="20783"/>
                    <a:pt x="2759" y="21137"/>
                    <a:pt x="6616" y="20075"/>
                  </a:cubicBezTo>
                  <a:cubicBezTo>
                    <a:pt x="10473" y="19012"/>
                    <a:pt x="15873" y="16534"/>
                    <a:pt x="21273" y="14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2" name="Line"/>
            <p:cNvSpPr/>
            <p:nvPr/>
          </p:nvSpPr>
          <p:spPr>
            <a:xfrm>
              <a:off x="8350250" y="4177353"/>
              <a:ext cx="254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3" name="Line"/>
            <p:cNvSpPr/>
            <p:nvPr/>
          </p:nvSpPr>
          <p:spPr>
            <a:xfrm>
              <a:off x="8591646" y="3972212"/>
              <a:ext cx="107855" cy="2501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6" h="21273" fill="norm" stroke="1" extrusionOk="0">
                  <a:moveTo>
                    <a:pt x="20766" y="2865"/>
                  </a:moveTo>
                  <a:cubicBezTo>
                    <a:pt x="20766" y="1965"/>
                    <a:pt x="20766" y="1065"/>
                    <a:pt x="19543" y="525"/>
                  </a:cubicBezTo>
                  <a:cubicBezTo>
                    <a:pt x="18321" y="-15"/>
                    <a:pt x="15875" y="-195"/>
                    <a:pt x="12411" y="255"/>
                  </a:cubicBezTo>
                  <a:cubicBezTo>
                    <a:pt x="8947" y="705"/>
                    <a:pt x="4464" y="1785"/>
                    <a:pt x="2019" y="3315"/>
                  </a:cubicBezTo>
                  <a:cubicBezTo>
                    <a:pt x="-426" y="4845"/>
                    <a:pt x="-834" y="6825"/>
                    <a:pt x="1815" y="9165"/>
                  </a:cubicBezTo>
                  <a:cubicBezTo>
                    <a:pt x="4464" y="11505"/>
                    <a:pt x="10170" y="14205"/>
                    <a:pt x="13226" y="16005"/>
                  </a:cubicBezTo>
                  <a:cubicBezTo>
                    <a:pt x="16283" y="17805"/>
                    <a:pt x="16691" y="18705"/>
                    <a:pt x="16283" y="19515"/>
                  </a:cubicBezTo>
                  <a:cubicBezTo>
                    <a:pt x="15875" y="20325"/>
                    <a:pt x="14653" y="21045"/>
                    <a:pt x="12411" y="21225"/>
                  </a:cubicBezTo>
                  <a:cubicBezTo>
                    <a:pt x="10170" y="21405"/>
                    <a:pt x="6909" y="21045"/>
                    <a:pt x="3649" y="206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4" name="Line"/>
            <p:cNvSpPr/>
            <p:nvPr/>
          </p:nvSpPr>
          <p:spPr>
            <a:xfrm>
              <a:off x="8737633" y="4026840"/>
              <a:ext cx="113214" cy="188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69" h="21386" fill="norm" stroke="1" extrusionOk="0">
                  <a:moveTo>
                    <a:pt x="2268" y="9146"/>
                  </a:moveTo>
                  <a:cubicBezTo>
                    <a:pt x="7952" y="7226"/>
                    <a:pt x="13636" y="5306"/>
                    <a:pt x="16857" y="3746"/>
                  </a:cubicBezTo>
                  <a:cubicBezTo>
                    <a:pt x="20078" y="2186"/>
                    <a:pt x="20836" y="986"/>
                    <a:pt x="19889" y="386"/>
                  </a:cubicBezTo>
                  <a:cubicBezTo>
                    <a:pt x="18941" y="-214"/>
                    <a:pt x="16289" y="-214"/>
                    <a:pt x="12689" y="1106"/>
                  </a:cubicBezTo>
                  <a:cubicBezTo>
                    <a:pt x="9089" y="2426"/>
                    <a:pt x="4541" y="5066"/>
                    <a:pt x="2078" y="7586"/>
                  </a:cubicBezTo>
                  <a:cubicBezTo>
                    <a:pt x="-385" y="10106"/>
                    <a:pt x="-764" y="12506"/>
                    <a:pt x="1510" y="14666"/>
                  </a:cubicBezTo>
                  <a:cubicBezTo>
                    <a:pt x="3783" y="16826"/>
                    <a:pt x="8710" y="18746"/>
                    <a:pt x="11931" y="19826"/>
                  </a:cubicBezTo>
                  <a:cubicBezTo>
                    <a:pt x="15152" y="20906"/>
                    <a:pt x="16668" y="21146"/>
                    <a:pt x="18183" y="213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5" name="Line"/>
            <p:cNvSpPr/>
            <p:nvPr/>
          </p:nvSpPr>
          <p:spPr>
            <a:xfrm>
              <a:off x="8966373" y="3856771"/>
              <a:ext cx="211822" cy="4920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6" h="21457" fill="norm" stroke="1" extrusionOk="0">
                  <a:moveTo>
                    <a:pt x="20744" y="2349"/>
                  </a:moveTo>
                  <a:cubicBezTo>
                    <a:pt x="20953" y="1519"/>
                    <a:pt x="21163" y="688"/>
                    <a:pt x="20744" y="272"/>
                  </a:cubicBezTo>
                  <a:cubicBezTo>
                    <a:pt x="20324" y="-143"/>
                    <a:pt x="19276" y="-143"/>
                    <a:pt x="16864" y="688"/>
                  </a:cubicBezTo>
                  <a:cubicBezTo>
                    <a:pt x="14452" y="1519"/>
                    <a:pt x="10678" y="3180"/>
                    <a:pt x="7532" y="5442"/>
                  </a:cubicBezTo>
                  <a:cubicBezTo>
                    <a:pt x="4386" y="7703"/>
                    <a:pt x="1870" y="10565"/>
                    <a:pt x="716" y="12780"/>
                  </a:cubicBezTo>
                  <a:cubicBezTo>
                    <a:pt x="-437" y="14995"/>
                    <a:pt x="-227" y="16565"/>
                    <a:pt x="1555" y="17903"/>
                  </a:cubicBezTo>
                  <a:cubicBezTo>
                    <a:pt x="3338" y="19242"/>
                    <a:pt x="6693" y="20349"/>
                    <a:pt x="10048" y="214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6" name="Line"/>
            <p:cNvSpPr/>
            <p:nvPr/>
          </p:nvSpPr>
          <p:spPr>
            <a:xfrm>
              <a:off x="9182100" y="3875641"/>
              <a:ext cx="179263" cy="4731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1" h="21556" fill="norm" stroke="1" extrusionOk="0">
                  <a:moveTo>
                    <a:pt x="0" y="21556"/>
                  </a:moveTo>
                  <a:cubicBezTo>
                    <a:pt x="2260" y="18567"/>
                    <a:pt x="4521" y="15577"/>
                    <a:pt x="6656" y="12540"/>
                  </a:cubicBezTo>
                  <a:cubicBezTo>
                    <a:pt x="8791" y="9502"/>
                    <a:pt x="10800" y="6417"/>
                    <a:pt x="12056" y="4488"/>
                  </a:cubicBezTo>
                  <a:cubicBezTo>
                    <a:pt x="13312" y="2560"/>
                    <a:pt x="13814" y="1788"/>
                    <a:pt x="14191" y="1161"/>
                  </a:cubicBezTo>
                  <a:cubicBezTo>
                    <a:pt x="14567" y="535"/>
                    <a:pt x="14819" y="52"/>
                    <a:pt x="15447" y="4"/>
                  </a:cubicBezTo>
                  <a:cubicBezTo>
                    <a:pt x="16074" y="-44"/>
                    <a:pt x="17079" y="342"/>
                    <a:pt x="17707" y="1643"/>
                  </a:cubicBezTo>
                  <a:cubicBezTo>
                    <a:pt x="18335" y="2945"/>
                    <a:pt x="18586" y="5163"/>
                    <a:pt x="19088" y="6802"/>
                  </a:cubicBezTo>
                  <a:cubicBezTo>
                    <a:pt x="19591" y="8442"/>
                    <a:pt x="20344" y="9502"/>
                    <a:pt x="20847" y="10274"/>
                  </a:cubicBezTo>
                  <a:cubicBezTo>
                    <a:pt x="21349" y="11045"/>
                    <a:pt x="21600" y="11527"/>
                    <a:pt x="20470" y="12299"/>
                  </a:cubicBezTo>
                  <a:cubicBezTo>
                    <a:pt x="19340" y="13070"/>
                    <a:pt x="16828" y="14131"/>
                    <a:pt x="14944" y="14661"/>
                  </a:cubicBezTo>
                  <a:cubicBezTo>
                    <a:pt x="13060" y="15192"/>
                    <a:pt x="11805" y="15192"/>
                    <a:pt x="11302" y="14902"/>
                  </a:cubicBezTo>
                  <a:cubicBezTo>
                    <a:pt x="10800" y="14613"/>
                    <a:pt x="11051" y="14035"/>
                    <a:pt x="11302" y="134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7" name="Line"/>
            <p:cNvSpPr/>
            <p:nvPr/>
          </p:nvSpPr>
          <p:spPr>
            <a:xfrm>
              <a:off x="9399587" y="4120203"/>
              <a:ext cx="68263" cy="1216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9" h="21037" fill="norm" stroke="1" extrusionOk="0">
                  <a:moveTo>
                    <a:pt x="21109" y="7688"/>
                  </a:moveTo>
                  <a:cubicBezTo>
                    <a:pt x="17836" y="7322"/>
                    <a:pt x="14564" y="6956"/>
                    <a:pt x="10964" y="7871"/>
                  </a:cubicBezTo>
                  <a:cubicBezTo>
                    <a:pt x="7364" y="8786"/>
                    <a:pt x="3436" y="10983"/>
                    <a:pt x="1473" y="13363"/>
                  </a:cubicBezTo>
                  <a:cubicBezTo>
                    <a:pt x="-491" y="15742"/>
                    <a:pt x="-491" y="18305"/>
                    <a:pt x="1473" y="19769"/>
                  </a:cubicBezTo>
                  <a:cubicBezTo>
                    <a:pt x="3436" y="21234"/>
                    <a:pt x="7364" y="21600"/>
                    <a:pt x="11291" y="19953"/>
                  </a:cubicBezTo>
                  <a:cubicBezTo>
                    <a:pt x="15218" y="18305"/>
                    <a:pt x="19145" y="14644"/>
                    <a:pt x="18818" y="10983"/>
                  </a:cubicBezTo>
                  <a:cubicBezTo>
                    <a:pt x="18491" y="7322"/>
                    <a:pt x="13909" y="3661"/>
                    <a:pt x="932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8" name="Line"/>
            <p:cNvSpPr/>
            <p:nvPr/>
          </p:nvSpPr>
          <p:spPr>
            <a:xfrm>
              <a:off x="9277350" y="3693718"/>
              <a:ext cx="120650" cy="1470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0" fill="norm" stroke="1" extrusionOk="0">
                  <a:moveTo>
                    <a:pt x="0" y="21140"/>
                  </a:moveTo>
                  <a:cubicBezTo>
                    <a:pt x="3789" y="14751"/>
                    <a:pt x="7579" y="8363"/>
                    <a:pt x="10042" y="4560"/>
                  </a:cubicBezTo>
                  <a:cubicBezTo>
                    <a:pt x="12505" y="757"/>
                    <a:pt x="13642" y="-460"/>
                    <a:pt x="14211" y="148"/>
                  </a:cubicBezTo>
                  <a:cubicBezTo>
                    <a:pt x="14779" y="757"/>
                    <a:pt x="14779" y="3191"/>
                    <a:pt x="15916" y="6537"/>
                  </a:cubicBezTo>
                  <a:cubicBezTo>
                    <a:pt x="17053" y="9884"/>
                    <a:pt x="19326" y="14143"/>
                    <a:pt x="21600" y="184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9" name="Line"/>
            <p:cNvSpPr/>
            <p:nvPr/>
          </p:nvSpPr>
          <p:spPr>
            <a:xfrm>
              <a:off x="9410700" y="3802703"/>
              <a:ext cx="165362" cy="469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0" h="21600" fill="norm" stroke="1" extrusionOk="0">
                  <a:moveTo>
                    <a:pt x="16405" y="0"/>
                  </a:moveTo>
                  <a:cubicBezTo>
                    <a:pt x="16678" y="1265"/>
                    <a:pt x="16952" y="2530"/>
                    <a:pt x="18046" y="4622"/>
                  </a:cubicBezTo>
                  <a:cubicBezTo>
                    <a:pt x="19139" y="6714"/>
                    <a:pt x="21053" y="9632"/>
                    <a:pt x="21327" y="12016"/>
                  </a:cubicBezTo>
                  <a:cubicBezTo>
                    <a:pt x="21600" y="14400"/>
                    <a:pt x="20233" y="16249"/>
                    <a:pt x="16405" y="17757"/>
                  </a:cubicBezTo>
                  <a:cubicBezTo>
                    <a:pt x="12577" y="19265"/>
                    <a:pt x="6289" y="2043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0" name="Line"/>
            <p:cNvSpPr/>
            <p:nvPr/>
          </p:nvSpPr>
          <p:spPr>
            <a:xfrm>
              <a:off x="54347" y="5030369"/>
              <a:ext cx="147577" cy="325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1" h="21600" fill="norm" stroke="1" extrusionOk="0">
                  <a:moveTo>
                    <a:pt x="2228" y="4909"/>
                  </a:moveTo>
                  <a:cubicBezTo>
                    <a:pt x="1315" y="4348"/>
                    <a:pt x="402" y="3787"/>
                    <a:pt x="98" y="3156"/>
                  </a:cubicBezTo>
                  <a:cubicBezTo>
                    <a:pt x="-206" y="2525"/>
                    <a:pt x="98" y="1823"/>
                    <a:pt x="2380" y="1192"/>
                  </a:cubicBezTo>
                  <a:cubicBezTo>
                    <a:pt x="4662" y="561"/>
                    <a:pt x="8921" y="0"/>
                    <a:pt x="12267" y="0"/>
                  </a:cubicBezTo>
                  <a:cubicBezTo>
                    <a:pt x="15614" y="0"/>
                    <a:pt x="18048" y="561"/>
                    <a:pt x="18200" y="2174"/>
                  </a:cubicBezTo>
                  <a:cubicBezTo>
                    <a:pt x="18352" y="3787"/>
                    <a:pt x="16222" y="6452"/>
                    <a:pt x="14549" y="8065"/>
                  </a:cubicBezTo>
                  <a:cubicBezTo>
                    <a:pt x="12876" y="9678"/>
                    <a:pt x="11659" y="10239"/>
                    <a:pt x="10290" y="10660"/>
                  </a:cubicBezTo>
                  <a:cubicBezTo>
                    <a:pt x="8921" y="11081"/>
                    <a:pt x="7400" y="11361"/>
                    <a:pt x="7400" y="11642"/>
                  </a:cubicBezTo>
                  <a:cubicBezTo>
                    <a:pt x="7400" y="11922"/>
                    <a:pt x="8921" y="12203"/>
                    <a:pt x="11050" y="12764"/>
                  </a:cubicBezTo>
                  <a:cubicBezTo>
                    <a:pt x="13180" y="13325"/>
                    <a:pt x="15918" y="14166"/>
                    <a:pt x="17743" y="14868"/>
                  </a:cubicBezTo>
                  <a:cubicBezTo>
                    <a:pt x="19569" y="15569"/>
                    <a:pt x="20481" y="16130"/>
                    <a:pt x="20938" y="16761"/>
                  </a:cubicBezTo>
                  <a:cubicBezTo>
                    <a:pt x="21394" y="17392"/>
                    <a:pt x="21394" y="18094"/>
                    <a:pt x="20025" y="18865"/>
                  </a:cubicBezTo>
                  <a:cubicBezTo>
                    <a:pt x="18656" y="19636"/>
                    <a:pt x="15918" y="20478"/>
                    <a:pt x="13484" y="20969"/>
                  </a:cubicBezTo>
                  <a:cubicBezTo>
                    <a:pt x="11050" y="21460"/>
                    <a:pt x="8921" y="21600"/>
                    <a:pt x="7552" y="21600"/>
                  </a:cubicBezTo>
                  <a:cubicBezTo>
                    <a:pt x="6183" y="21600"/>
                    <a:pt x="5574" y="21460"/>
                    <a:pt x="4966" y="213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1" name="Line"/>
            <p:cNvSpPr/>
            <p:nvPr/>
          </p:nvSpPr>
          <p:spPr>
            <a:xfrm>
              <a:off x="381000" y="5314003"/>
              <a:ext cx="127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2" name="Line"/>
            <p:cNvSpPr/>
            <p:nvPr/>
          </p:nvSpPr>
          <p:spPr>
            <a:xfrm>
              <a:off x="908860" y="4990153"/>
              <a:ext cx="361140" cy="5762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541" fill="norm" stroke="1" extrusionOk="0">
                  <a:moveTo>
                    <a:pt x="6356" y="3323"/>
                  </a:moveTo>
                  <a:cubicBezTo>
                    <a:pt x="6231" y="3719"/>
                    <a:pt x="6105" y="4114"/>
                    <a:pt x="5791" y="4431"/>
                  </a:cubicBezTo>
                  <a:cubicBezTo>
                    <a:pt x="5477" y="4747"/>
                    <a:pt x="4975" y="4985"/>
                    <a:pt x="4410" y="5064"/>
                  </a:cubicBezTo>
                  <a:cubicBezTo>
                    <a:pt x="3845" y="5143"/>
                    <a:pt x="3217" y="5064"/>
                    <a:pt x="2840" y="4826"/>
                  </a:cubicBezTo>
                  <a:cubicBezTo>
                    <a:pt x="2463" y="4589"/>
                    <a:pt x="2338" y="4193"/>
                    <a:pt x="2903" y="3521"/>
                  </a:cubicBezTo>
                  <a:cubicBezTo>
                    <a:pt x="3468" y="2848"/>
                    <a:pt x="4724" y="1899"/>
                    <a:pt x="5666" y="1187"/>
                  </a:cubicBezTo>
                  <a:cubicBezTo>
                    <a:pt x="6607" y="475"/>
                    <a:pt x="7235" y="0"/>
                    <a:pt x="7549" y="0"/>
                  </a:cubicBezTo>
                  <a:cubicBezTo>
                    <a:pt x="7863" y="0"/>
                    <a:pt x="7863" y="475"/>
                    <a:pt x="7738" y="1741"/>
                  </a:cubicBezTo>
                  <a:cubicBezTo>
                    <a:pt x="7612" y="3007"/>
                    <a:pt x="7361" y="5064"/>
                    <a:pt x="6859" y="7279"/>
                  </a:cubicBezTo>
                  <a:cubicBezTo>
                    <a:pt x="6356" y="9495"/>
                    <a:pt x="5603" y="11868"/>
                    <a:pt x="4786" y="13451"/>
                  </a:cubicBezTo>
                  <a:cubicBezTo>
                    <a:pt x="3970" y="15033"/>
                    <a:pt x="3091" y="15824"/>
                    <a:pt x="2338" y="16259"/>
                  </a:cubicBezTo>
                  <a:cubicBezTo>
                    <a:pt x="1584" y="16695"/>
                    <a:pt x="956" y="16774"/>
                    <a:pt x="517" y="16615"/>
                  </a:cubicBezTo>
                  <a:cubicBezTo>
                    <a:pt x="77" y="16457"/>
                    <a:pt x="-174" y="16062"/>
                    <a:pt x="140" y="15231"/>
                  </a:cubicBezTo>
                  <a:cubicBezTo>
                    <a:pt x="454" y="14400"/>
                    <a:pt x="1333" y="13134"/>
                    <a:pt x="2840" y="11512"/>
                  </a:cubicBezTo>
                  <a:cubicBezTo>
                    <a:pt x="4347" y="9890"/>
                    <a:pt x="6482" y="7912"/>
                    <a:pt x="8617" y="6092"/>
                  </a:cubicBezTo>
                  <a:cubicBezTo>
                    <a:pt x="10752" y="4273"/>
                    <a:pt x="12886" y="2611"/>
                    <a:pt x="14205" y="1622"/>
                  </a:cubicBezTo>
                  <a:cubicBezTo>
                    <a:pt x="15524" y="633"/>
                    <a:pt x="16026" y="316"/>
                    <a:pt x="16089" y="396"/>
                  </a:cubicBezTo>
                  <a:cubicBezTo>
                    <a:pt x="16152" y="475"/>
                    <a:pt x="15775" y="949"/>
                    <a:pt x="14770" y="2571"/>
                  </a:cubicBezTo>
                  <a:cubicBezTo>
                    <a:pt x="13766" y="4193"/>
                    <a:pt x="12133" y="6963"/>
                    <a:pt x="11003" y="9376"/>
                  </a:cubicBezTo>
                  <a:cubicBezTo>
                    <a:pt x="9873" y="11789"/>
                    <a:pt x="9245" y="13846"/>
                    <a:pt x="9182" y="15666"/>
                  </a:cubicBezTo>
                  <a:cubicBezTo>
                    <a:pt x="9119" y="17486"/>
                    <a:pt x="9621" y="19068"/>
                    <a:pt x="10061" y="20018"/>
                  </a:cubicBezTo>
                  <a:cubicBezTo>
                    <a:pt x="10500" y="20967"/>
                    <a:pt x="10877" y="21284"/>
                    <a:pt x="11442" y="21442"/>
                  </a:cubicBezTo>
                  <a:cubicBezTo>
                    <a:pt x="12007" y="21600"/>
                    <a:pt x="12761" y="21600"/>
                    <a:pt x="13514" y="21204"/>
                  </a:cubicBezTo>
                  <a:cubicBezTo>
                    <a:pt x="14268" y="20809"/>
                    <a:pt x="15021" y="20018"/>
                    <a:pt x="15398" y="19226"/>
                  </a:cubicBezTo>
                  <a:cubicBezTo>
                    <a:pt x="15775" y="18435"/>
                    <a:pt x="15775" y="17644"/>
                    <a:pt x="15524" y="17130"/>
                  </a:cubicBezTo>
                  <a:cubicBezTo>
                    <a:pt x="15273" y="16615"/>
                    <a:pt x="14770" y="16378"/>
                    <a:pt x="14331" y="16101"/>
                  </a:cubicBezTo>
                  <a:cubicBezTo>
                    <a:pt x="13891" y="15824"/>
                    <a:pt x="13514" y="15508"/>
                    <a:pt x="13640" y="15231"/>
                  </a:cubicBezTo>
                  <a:cubicBezTo>
                    <a:pt x="13766" y="14954"/>
                    <a:pt x="14393" y="14716"/>
                    <a:pt x="15775" y="14440"/>
                  </a:cubicBezTo>
                  <a:cubicBezTo>
                    <a:pt x="17156" y="14163"/>
                    <a:pt x="19291" y="13846"/>
                    <a:pt x="21426" y="135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3" name="Line"/>
            <p:cNvSpPr/>
            <p:nvPr/>
          </p:nvSpPr>
          <p:spPr>
            <a:xfrm>
              <a:off x="1852259" y="4984288"/>
              <a:ext cx="224192" cy="3182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1" h="21365" fill="norm" stroke="1" extrusionOk="0">
                  <a:moveTo>
                    <a:pt x="21381" y="1246"/>
                  </a:moveTo>
                  <a:cubicBezTo>
                    <a:pt x="20775" y="536"/>
                    <a:pt x="20170" y="-175"/>
                    <a:pt x="17949" y="38"/>
                  </a:cubicBezTo>
                  <a:cubicBezTo>
                    <a:pt x="15729" y="251"/>
                    <a:pt x="11893" y="1388"/>
                    <a:pt x="9269" y="2667"/>
                  </a:cubicBezTo>
                  <a:cubicBezTo>
                    <a:pt x="6645" y="3946"/>
                    <a:pt x="5231" y="5367"/>
                    <a:pt x="4424" y="6433"/>
                  </a:cubicBezTo>
                  <a:cubicBezTo>
                    <a:pt x="3617" y="7499"/>
                    <a:pt x="3415" y="8209"/>
                    <a:pt x="3818" y="8778"/>
                  </a:cubicBezTo>
                  <a:cubicBezTo>
                    <a:pt x="4222" y="9346"/>
                    <a:pt x="5231" y="9772"/>
                    <a:pt x="6342" y="9986"/>
                  </a:cubicBezTo>
                  <a:cubicBezTo>
                    <a:pt x="7452" y="10199"/>
                    <a:pt x="8663" y="10199"/>
                    <a:pt x="10177" y="10341"/>
                  </a:cubicBezTo>
                  <a:cubicBezTo>
                    <a:pt x="11691" y="10483"/>
                    <a:pt x="13508" y="10767"/>
                    <a:pt x="13811" y="11193"/>
                  </a:cubicBezTo>
                  <a:cubicBezTo>
                    <a:pt x="14114" y="11620"/>
                    <a:pt x="12902" y="12188"/>
                    <a:pt x="10884" y="13041"/>
                  </a:cubicBezTo>
                  <a:cubicBezTo>
                    <a:pt x="8865" y="13893"/>
                    <a:pt x="6039" y="15030"/>
                    <a:pt x="4121" y="16025"/>
                  </a:cubicBezTo>
                  <a:cubicBezTo>
                    <a:pt x="2203" y="17020"/>
                    <a:pt x="1194" y="17872"/>
                    <a:pt x="588" y="18654"/>
                  </a:cubicBezTo>
                  <a:cubicBezTo>
                    <a:pt x="-17" y="19436"/>
                    <a:pt x="-219" y="20146"/>
                    <a:pt x="286" y="20643"/>
                  </a:cubicBezTo>
                  <a:cubicBezTo>
                    <a:pt x="790" y="21141"/>
                    <a:pt x="2002" y="21425"/>
                    <a:pt x="5231" y="21354"/>
                  </a:cubicBezTo>
                  <a:cubicBezTo>
                    <a:pt x="8461" y="21283"/>
                    <a:pt x="13710" y="20857"/>
                    <a:pt x="18959" y="204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4" name="Line"/>
            <p:cNvSpPr/>
            <p:nvPr/>
          </p:nvSpPr>
          <p:spPr>
            <a:xfrm>
              <a:off x="2139949" y="5269553"/>
              <a:ext cx="127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5" name="Line"/>
            <p:cNvSpPr/>
            <p:nvPr/>
          </p:nvSpPr>
          <p:spPr>
            <a:xfrm>
              <a:off x="2127249" y="5155253"/>
              <a:ext cx="254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0"/>
                    <a:pt x="21600" y="0"/>
                    <a:pt x="21600" y="3600"/>
                  </a:cubicBezTo>
                  <a:cubicBezTo>
                    <a:pt x="21600" y="7200"/>
                    <a:pt x="108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6" name="Line"/>
            <p:cNvSpPr/>
            <p:nvPr/>
          </p:nvSpPr>
          <p:spPr>
            <a:xfrm>
              <a:off x="2401242" y="5142553"/>
              <a:ext cx="221308" cy="875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278" fill="norm" stroke="1" extrusionOk="0">
                  <a:moveTo>
                    <a:pt x="1759" y="18514"/>
                  </a:moveTo>
                  <a:cubicBezTo>
                    <a:pt x="937" y="16971"/>
                    <a:pt x="114" y="15429"/>
                    <a:pt x="11" y="12857"/>
                  </a:cubicBezTo>
                  <a:cubicBezTo>
                    <a:pt x="-92" y="10286"/>
                    <a:pt x="525" y="6686"/>
                    <a:pt x="1348" y="4371"/>
                  </a:cubicBezTo>
                  <a:cubicBezTo>
                    <a:pt x="2171" y="2057"/>
                    <a:pt x="3199" y="1029"/>
                    <a:pt x="4948" y="3343"/>
                  </a:cubicBezTo>
                  <a:cubicBezTo>
                    <a:pt x="6697" y="5657"/>
                    <a:pt x="9165" y="11314"/>
                    <a:pt x="10811" y="14914"/>
                  </a:cubicBezTo>
                  <a:cubicBezTo>
                    <a:pt x="12457" y="18514"/>
                    <a:pt x="13279" y="20057"/>
                    <a:pt x="14411" y="20829"/>
                  </a:cubicBezTo>
                  <a:cubicBezTo>
                    <a:pt x="15542" y="21600"/>
                    <a:pt x="16982" y="21600"/>
                    <a:pt x="17908" y="19029"/>
                  </a:cubicBezTo>
                  <a:cubicBezTo>
                    <a:pt x="18834" y="16457"/>
                    <a:pt x="19245" y="11314"/>
                    <a:pt x="19759" y="7714"/>
                  </a:cubicBezTo>
                  <a:cubicBezTo>
                    <a:pt x="20274" y="4114"/>
                    <a:pt x="20891" y="2057"/>
                    <a:pt x="2150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7" name="Line"/>
            <p:cNvSpPr/>
            <p:nvPr/>
          </p:nvSpPr>
          <p:spPr>
            <a:xfrm>
              <a:off x="2807063" y="4978856"/>
              <a:ext cx="215538" cy="3028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169" fill="norm" stroke="1" extrusionOk="0">
                  <a:moveTo>
                    <a:pt x="4411" y="7447"/>
                  </a:moveTo>
                  <a:cubicBezTo>
                    <a:pt x="3776" y="9370"/>
                    <a:pt x="3140" y="11294"/>
                    <a:pt x="2823" y="13143"/>
                  </a:cubicBezTo>
                  <a:cubicBezTo>
                    <a:pt x="2505" y="14992"/>
                    <a:pt x="2505" y="16768"/>
                    <a:pt x="2188" y="18247"/>
                  </a:cubicBezTo>
                  <a:cubicBezTo>
                    <a:pt x="1870" y="19727"/>
                    <a:pt x="1235" y="20910"/>
                    <a:pt x="811" y="21132"/>
                  </a:cubicBezTo>
                  <a:cubicBezTo>
                    <a:pt x="388" y="21354"/>
                    <a:pt x="176" y="20614"/>
                    <a:pt x="70" y="17951"/>
                  </a:cubicBezTo>
                  <a:cubicBezTo>
                    <a:pt x="-36" y="15288"/>
                    <a:pt x="-36" y="10702"/>
                    <a:pt x="176" y="7447"/>
                  </a:cubicBezTo>
                  <a:cubicBezTo>
                    <a:pt x="388" y="4192"/>
                    <a:pt x="811" y="2269"/>
                    <a:pt x="1552" y="1159"/>
                  </a:cubicBezTo>
                  <a:cubicBezTo>
                    <a:pt x="2293" y="50"/>
                    <a:pt x="3352" y="-246"/>
                    <a:pt x="4199" y="198"/>
                  </a:cubicBezTo>
                  <a:cubicBezTo>
                    <a:pt x="5046" y="642"/>
                    <a:pt x="5682" y="1825"/>
                    <a:pt x="6952" y="4562"/>
                  </a:cubicBezTo>
                  <a:cubicBezTo>
                    <a:pt x="8223" y="7299"/>
                    <a:pt x="10129" y="11590"/>
                    <a:pt x="11293" y="14179"/>
                  </a:cubicBezTo>
                  <a:cubicBezTo>
                    <a:pt x="12458" y="16768"/>
                    <a:pt x="12882" y="17655"/>
                    <a:pt x="13517" y="18395"/>
                  </a:cubicBezTo>
                  <a:cubicBezTo>
                    <a:pt x="14152" y="19135"/>
                    <a:pt x="14999" y="19727"/>
                    <a:pt x="15740" y="19727"/>
                  </a:cubicBezTo>
                  <a:cubicBezTo>
                    <a:pt x="16482" y="19727"/>
                    <a:pt x="17117" y="19135"/>
                    <a:pt x="17752" y="16620"/>
                  </a:cubicBezTo>
                  <a:cubicBezTo>
                    <a:pt x="18388" y="14105"/>
                    <a:pt x="19023" y="9666"/>
                    <a:pt x="19340" y="7003"/>
                  </a:cubicBezTo>
                  <a:cubicBezTo>
                    <a:pt x="19658" y="4340"/>
                    <a:pt x="19658" y="3453"/>
                    <a:pt x="19658" y="2417"/>
                  </a:cubicBezTo>
                  <a:cubicBezTo>
                    <a:pt x="19658" y="1381"/>
                    <a:pt x="19658" y="198"/>
                    <a:pt x="19976" y="198"/>
                  </a:cubicBezTo>
                  <a:cubicBezTo>
                    <a:pt x="20293" y="198"/>
                    <a:pt x="20929" y="1381"/>
                    <a:pt x="21564" y="25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8" name="Line"/>
            <p:cNvSpPr/>
            <p:nvPr/>
          </p:nvSpPr>
          <p:spPr>
            <a:xfrm>
              <a:off x="3046379" y="5122940"/>
              <a:ext cx="80339" cy="107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95" h="20711" fill="norm" stroke="1" extrusionOk="0">
                  <a:moveTo>
                    <a:pt x="14993" y="1331"/>
                  </a:moveTo>
                  <a:cubicBezTo>
                    <a:pt x="12293" y="516"/>
                    <a:pt x="9593" y="-299"/>
                    <a:pt x="7163" y="109"/>
                  </a:cubicBezTo>
                  <a:cubicBezTo>
                    <a:pt x="4733" y="516"/>
                    <a:pt x="2573" y="2146"/>
                    <a:pt x="1223" y="4592"/>
                  </a:cubicBezTo>
                  <a:cubicBezTo>
                    <a:pt x="-127" y="7037"/>
                    <a:pt x="-667" y="10297"/>
                    <a:pt x="1223" y="13354"/>
                  </a:cubicBezTo>
                  <a:cubicBezTo>
                    <a:pt x="3113" y="16410"/>
                    <a:pt x="7433" y="19263"/>
                    <a:pt x="10943" y="20282"/>
                  </a:cubicBezTo>
                  <a:cubicBezTo>
                    <a:pt x="14453" y="21301"/>
                    <a:pt x="17153" y="20486"/>
                    <a:pt x="18773" y="18041"/>
                  </a:cubicBezTo>
                  <a:cubicBezTo>
                    <a:pt x="20393" y="15595"/>
                    <a:pt x="20933" y="11520"/>
                    <a:pt x="20123" y="8463"/>
                  </a:cubicBezTo>
                  <a:cubicBezTo>
                    <a:pt x="19313" y="5407"/>
                    <a:pt x="17153" y="3369"/>
                    <a:pt x="14723" y="2758"/>
                  </a:cubicBezTo>
                  <a:cubicBezTo>
                    <a:pt x="12293" y="2146"/>
                    <a:pt x="9593" y="2961"/>
                    <a:pt x="6893" y="37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9" name="Line"/>
            <p:cNvSpPr/>
            <p:nvPr/>
          </p:nvSpPr>
          <p:spPr>
            <a:xfrm>
              <a:off x="3187700" y="5082409"/>
              <a:ext cx="114300" cy="2031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8" fill="norm" stroke="1" extrusionOk="0">
                  <a:moveTo>
                    <a:pt x="0" y="4992"/>
                  </a:moveTo>
                  <a:cubicBezTo>
                    <a:pt x="2000" y="7441"/>
                    <a:pt x="4000" y="9891"/>
                    <a:pt x="5000" y="12340"/>
                  </a:cubicBezTo>
                  <a:cubicBezTo>
                    <a:pt x="6000" y="14790"/>
                    <a:pt x="6000" y="17239"/>
                    <a:pt x="5400" y="18909"/>
                  </a:cubicBezTo>
                  <a:cubicBezTo>
                    <a:pt x="4800" y="20579"/>
                    <a:pt x="3600" y="21470"/>
                    <a:pt x="3000" y="21359"/>
                  </a:cubicBezTo>
                  <a:cubicBezTo>
                    <a:pt x="2400" y="21247"/>
                    <a:pt x="2400" y="20134"/>
                    <a:pt x="3600" y="16682"/>
                  </a:cubicBezTo>
                  <a:cubicBezTo>
                    <a:pt x="4800" y="13231"/>
                    <a:pt x="7200" y="7441"/>
                    <a:pt x="9400" y="4212"/>
                  </a:cubicBezTo>
                  <a:cubicBezTo>
                    <a:pt x="11600" y="983"/>
                    <a:pt x="13600" y="315"/>
                    <a:pt x="15600" y="93"/>
                  </a:cubicBezTo>
                  <a:cubicBezTo>
                    <a:pt x="17600" y="-130"/>
                    <a:pt x="19600" y="93"/>
                    <a:pt x="21600" y="3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0" name="Line"/>
            <p:cNvSpPr/>
            <p:nvPr/>
          </p:nvSpPr>
          <p:spPr>
            <a:xfrm>
              <a:off x="3632200" y="5301303"/>
              <a:ext cx="6985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1" name="Line"/>
            <p:cNvSpPr/>
            <p:nvPr/>
          </p:nvSpPr>
          <p:spPr>
            <a:xfrm>
              <a:off x="4283959" y="4894903"/>
              <a:ext cx="554741" cy="3729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501" fill="norm" stroke="1" extrusionOk="0">
                  <a:moveTo>
                    <a:pt x="6470" y="0"/>
                  </a:moveTo>
                  <a:cubicBezTo>
                    <a:pt x="5979" y="1098"/>
                    <a:pt x="5488" y="2197"/>
                    <a:pt x="4998" y="4942"/>
                  </a:cubicBezTo>
                  <a:cubicBezTo>
                    <a:pt x="4507" y="7688"/>
                    <a:pt x="4016" y="12081"/>
                    <a:pt x="3770" y="14888"/>
                  </a:cubicBezTo>
                  <a:cubicBezTo>
                    <a:pt x="3525" y="17695"/>
                    <a:pt x="3525" y="18915"/>
                    <a:pt x="3566" y="19831"/>
                  </a:cubicBezTo>
                  <a:cubicBezTo>
                    <a:pt x="3607" y="20746"/>
                    <a:pt x="3688" y="21356"/>
                    <a:pt x="3893" y="21478"/>
                  </a:cubicBezTo>
                  <a:cubicBezTo>
                    <a:pt x="4098" y="21600"/>
                    <a:pt x="4425" y="21234"/>
                    <a:pt x="4629" y="20624"/>
                  </a:cubicBezTo>
                  <a:cubicBezTo>
                    <a:pt x="4834" y="20014"/>
                    <a:pt x="4916" y="19159"/>
                    <a:pt x="4425" y="17878"/>
                  </a:cubicBezTo>
                  <a:cubicBezTo>
                    <a:pt x="3934" y="16597"/>
                    <a:pt x="2870" y="14888"/>
                    <a:pt x="1970" y="13790"/>
                  </a:cubicBezTo>
                  <a:cubicBezTo>
                    <a:pt x="1070" y="12692"/>
                    <a:pt x="334" y="12203"/>
                    <a:pt x="88" y="11715"/>
                  </a:cubicBezTo>
                  <a:cubicBezTo>
                    <a:pt x="-157" y="11227"/>
                    <a:pt x="88" y="10739"/>
                    <a:pt x="1070" y="9458"/>
                  </a:cubicBezTo>
                  <a:cubicBezTo>
                    <a:pt x="2052" y="8176"/>
                    <a:pt x="3770" y="6102"/>
                    <a:pt x="4916" y="4698"/>
                  </a:cubicBezTo>
                  <a:cubicBezTo>
                    <a:pt x="6061" y="3295"/>
                    <a:pt x="6634" y="2563"/>
                    <a:pt x="7166" y="2136"/>
                  </a:cubicBezTo>
                  <a:cubicBezTo>
                    <a:pt x="7698" y="1708"/>
                    <a:pt x="8188" y="1586"/>
                    <a:pt x="8475" y="1892"/>
                  </a:cubicBezTo>
                  <a:cubicBezTo>
                    <a:pt x="8761" y="2197"/>
                    <a:pt x="8843" y="2929"/>
                    <a:pt x="8761" y="5064"/>
                  </a:cubicBezTo>
                  <a:cubicBezTo>
                    <a:pt x="8679" y="7200"/>
                    <a:pt x="8434" y="10739"/>
                    <a:pt x="8188" y="13119"/>
                  </a:cubicBezTo>
                  <a:cubicBezTo>
                    <a:pt x="7943" y="15498"/>
                    <a:pt x="7698" y="16719"/>
                    <a:pt x="7411" y="17634"/>
                  </a:cubicBezTo>
                  <a:cubicBezTo>
                    <a:pt x="7125" y="18549"/>
                    <a:pt x="6798" y="19159"/>
                    <a:pt x="6593" y="19159"/>
                  </a:cubicBezTo>
                  <a:cubicBezTo>
                    <a:pt x="6388" y="19159"/>
                    <a:pt x="6307" y="18549"/>
                    <a:pt x="6266" y="17878"/>
                  </a:cubicBezTo>
                  <a:cubicBezTo>
                    <a:pt x="6225" y="17207"/>
                    <a:pt x="6225" y="16475"/>
                    <a:pt x="6348" y="15803"/>
                  </a:cubicBezTo>
                  <a:cubicBezTo>
                    <a:pt x="6470" y="15132"/>
                    <a:pt x="6716" y="14522"/>
                    <a:pt x="7043" y="14156"/>
                  </a:cubicBezTo>
                  <a:cubicBezTo>
                    <a:pt x="7370" y="13790"/>
                    <a:pt x="7779" y="13668"/>
                    <a:pt x="8352" y="14034"/>
                  </a:cubicBezTo>
                  <a:cubicBezTo>
                    <a:pt x="8925" y="14400"/>
                    <a:pt x="9661" y="15254"/>
                    <a:pt x="10234" y="16047"/>
                  </a:cubicBezTo>
                  <a:cubicBezTo>
                    <a:pt x="10807" y="16841"/>
                    <a:pt x="11216" y="17573"/>
                    <a:pt x="11625" y="17939"/>
                  </a:cubicBezTo>
                  <a:cubicBezTo>
                    <a:pt x="12034" y="18305"/>
                    <a:pt x="12443" y="18305"/>
                    <a:pt x="12770" y="18061"/>
                  </a:cubicBezTo>
                  <a:cubicBezTo>
                    <a:pt x="13098" y="17817"/>
                    <a:pt x="13343" y="17329"/>
                    <a:pt x="13548" y="16719"/>
                  </a:cubicBezTo>
                  <a:cubicBezTo>
                    <a:pt x="13752" y="16108"/>
                    <a:pt x="13916" y="15376"/>
                    <a:pt x="13998" y="14705"/>
                  </a:cubicBezTo>
                  <a:cubicBezTo>
                    <a:pt x="14079" y="14034"/>
                    <a:pt x="14079" y="13424"/>
                    <a:pt x="13875" y="13119"/>
                  </a:cubicBezTo>
                  <a:cubicBezTo>
                    <a:pt x="13670" y="12814"/>
                    <a:pt x="13261" y="12814"/>
                    <a:pt x="13057" y="13119"/>
                  </a:cubicBezTo>
                  <a:cubicBezTo>
                    <a:pt x="12852" y="13424"/>
                    <a:pt x="12852" y="14034"/>
                    <a:pt x="12975" y="14644"/>
                  </a:cubicBezTo>
                  <a:cubicBezTo>
                    <a:pt x="13098" y="15254"/>
                    <a:pt x="13343" y="15864"/>
                    <a:pt x="13670" y="16047"/>
                  </a:cubicBezTo>
                  <a:cubicBezTo>
                    <a:pt x="13998" y="16231"/>
                    <a:pt x="14407" y="15986"/>
                    <a:pt x="14775" y="15681"/>
                  </a:cubicBezTo>
                  <a:cubicBezTo>
                    <a:pt x="15143" y="15376"/>
                    <a:pt x="15470" y="15010"/>
                    <a:pt x="15798" y="14522"/>
                  </a:cubicBezTo>
                  <a:cubicBezTo>
                    <a:pt x="16125" y="14034"/>
                    <a:pt x="16452" y="13424"/>
                    <a:pt x="16575" y="13607"/>
                  </a:cubicBezTo>
                  <a:cubicBezTo>
                    <a:pt x="16698" y="13790"/>
                    <a:pt x="16616" y="14766"/>
                    <a:pt x="16575" y="15559"/>
                  </a:cubicBezTo>
                  <a:cubicBezTo>
                    <a:pt x="16534" y="16353"/>
                    <a:pt x="16534" y="16963"/>
                    <a:pt x="16698" y="16475"/>
                  </a:cubicBezTo>
                  <a:cubicBezTo>
                    <a:pt x="16861" y="15986"/>
                    <a:pt x="17188" y="14400"/>
                    <a:pt x="17516" y="13302"/>
                  </a:cubicBezTo>
                  <a:cubicBezTo>
                    <a:pt x="17843" y="12203"/>
                    <a:pt x="18170" y="11593"/>
                    <a:pt x="18538" y="11288"/>
                  </a:cubicBezTo>
                  <a:cubicBezTo>
                    <a:pt x="18907" y="10983"/>
                    <a:pt x="19316" y="10983"/>
                    <a:pt x="19807" y="11410"/>
                  </a:cubicBezTo>
                  <a:cubicBezTo>
                    <a:pt x="20298" y="11837"/>
                    <a:pt x="20870" y="12692"/>
                    <a:pt x="21157" y="13851"/>
                  </a:cubicBezTo>
                  <a:cubicBezTo>
                    <a:pt x="21443" y="15010"/>
                    <a:pt x="21443" y="16475"/>
                    <a:pt x="21443" y="179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2" name="Line"/>
            <p:cNvSpPr/>
            <p:nvPr/>
          </p:nvSpPr>
          <p:spPr>
            <a:xfrm>
              <a:off x="5446022" y="4911541"/>
              <a:ext cx="172786" cy="5040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1" h="21522" fill="norm" stroke="1" extrusionOk="0">
                  <a:moveTo>
                    <a:pt x="1048" y="21522"/>
                  </a:moveTo>
                  <a:cubicBezTo>
                    <a:pt x="276" y="17997"/>
                    <a:pt x="-495" y="14473"/>
                    <a:pt x="405" y="11309"/>
                  </a:cubicBezTo>
                  <a:cubicBezTo>
                    <a:pt x="1305" y="8146"/>
                    <a:pt x="3876" y="5345"/>
                    <a:pt x="6062" y="3537"/>
                  </a:cubicBezTo>
                  <a:cubicBezTo>
                    <a:pt x="8248" y="1730"/>
                    <a:pt x="10048" y="916"/>
                    <a:pt x="11591" y="464"/>
                  </a:cubicBezTo>
                  <a:cubicBezTo>
                    <a:pt x="13134" y="12"/>
                    <a:pt x="14419" y="-78"/>
                    <a:pt x="15448" y="58"/>
                  </a:cubicBezTo>
                  <a:cubicBezTo>
                    <a:pt x="16476" y="193"/>
                    <a:pt x="17248" y="555"/>
                    <a:pt x="17634" y="1549"/>
                  </a:cubicBezTo>
                  <a:cubicBezTo>
                    <a:pt x="18019" y="2543"/>
                    <a:pt x="18019" y="4170"/>
                    <a:pt x="17119" y="5435"/>
                  </a:cubicBezTo>
                  <a:cubicBezTo>
                    <a:pt x="16219" y="6700"/>
                    <a:pt x="14419" y="7604"/>
                    <a:pt x="12876" y="8191"/>
                  </a:cubicBezTo>
                  <a:cubicBezTo>
                    <a:pt x="11334" y="8779"/>
                    <a:pt x="10048" y="9050"/>
                    <a:pt x="10048" y="9186"/>
                  </a:cubicBezTo>
                  <a:cubicBezTo>
                    <a:pt x="10048" y="9321"/>
                    <a:pt x="11334" y="9321"/>
                    <a:pt x="13005" y="9592"/>
                  </a:cubicBezTo>
                  <a:cubicBezTo>
                    <a:pt x="14676" y="9863"/>
                    <a:pt x="16734" y="10406"/>
                    <a:pt x="18276" y="11084"/>
                  </a:cubicBezTo>
                  <a:cubicBezTo>
                    <a:pt x="19819" y="11761"/>
                    <a:pt x="20848" y="12575"/>
                    <a:pt x="20976" y="13162"/>
                  </a:cubicBezTo>
                  <a:cubicBezTo>
                    <a:pt x="21105" y="13750"/>
                    <a:pt x="20334" y="14111"/>
                    <a:pt x="19305" y="14337"/>
                  </a:cubicBezTo>
                  <a:cubicBezTo>
                    <a:pt x="18276" y="14563"/>
                    <a:pt x="16991" y="14653"/>
                    <a:pt x="15834" y="14563"/>
                  </a:cubicBezTo>
                  <a:cubicBezTo>
                    <a:pt x="14676" y="14473"/>
                    <a:pt x="13648" y="14201"/>
                    <a:pt x="13391" y="13840"/>
                  </a:cubicBezTo>
                  <a:cubicBezTo>
                    <a:pt x="13134" y="13478"/>
                    <a:pt x="13648" y="13027"/>
                    <a:pt x="14162" y="125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3" name="Line"/>
            <p:cNvSpPr/>
            <p:nvPr/>
          </p:nvSpPr>
          <p:spPr>
            <a:xfrm>
              <a:off x="5460999" y="4755981"/>
              <a:ext cx="133351" cy="138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9" fill="norm" stroke="1" extrusionOk="0">
                  <a:moveTo>
                    <a:pt x="0" y="21159"/>
                  </a:moveTo>
                  <a:cubicBezTo>
                    <a:pt x="2400" y="15678"/>
                    <a:pt x="4800" y="10198"/>
                    <a:pt x="6514" y="6813"/>
                  </a:cubicBezTo>
                  <a:cubicBezTo>
                    <a:pt x="8229" y="3428"/>
                    <a:pt x="9257" y="2138"/>
                    <a:pt x="10629" y="1171"/>
                  </a:cubicBezTo>
                  <a:cubicBezTo>
                    <a:pt x="12000" y="204"/>
                    <a:pt x="13714" y="-441"/>
                    <a:pt x="14914" y="365"/>
                  </a:cubicBezTo>
                  <a:cubicBezTo>
                    <a:pt x="16114" y="1171"/>
                    <a:pt x="16800" y="3428"/>
                    <a:pt x="17829" y="6974"/>
                  </a:cubicBezTo>
                  <a:cubicBezTo>
                    <a:pt x="18857" y="10520"/>
                    <a:pt x="20229" y="15356"/>
                    <a:pt x="21600" y="201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4" name="Line"/>
            <p:cNvSpPr/>
            <p:nvPr/>
          </p:nvSpPr>
          <p:spPr>
            <a:xfrm>
              <a:off x="5671055" y="5294953"/>
              <a:ext cx="56645" cy="1037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9" h="21176" fill="norm" stroke="1" extrusionOk="0">
                  <a:moveTo>
                    <a:pt x="21409" y="5184"/>
                  </a:moveTo>
                  <a:cubicBezTo>
                    <a:pt x="18209" y="3888"/>
                    <a:pt x="15009" y="2592"/>
                    <a:pt x="11809" y="2592"/>
                  </a:cubicBezTo>
                  <a:cubicBezTo>
                    <a:pt x="8609" y="2592"/>
                    <a:pt x="5409" y="3888"/>
                    <a:pt x="3409" y="5832"/>
                  </a:cubicBezTo>
                  <a:cubicBezTo>
                    <a:pt x="1409" y="7776"/>
                    <a:pt x="609" y="10368"/>
                    <a:pt x="209" y="12960"/>
                  </a:cubicBezTo>
                  <a:cubicBezTo>
                    <a:pt x="-191" y="15552"/>
                    <a:pt x="-191" y="18144"/>
                    <a:pt x="1809" y="19656"/>
                  </a:cubicBezTo>
                  <a:cubicBezTo>
                    <a:pt x="3809" y="21168"/>
                    <a:pt x="7809" y="21600"/>
                    <a:pt x="11009" y="20736"/>
                  </a:cubicBezTo>
                  <a:cubicBezTo>
                    <a:pt x="14209" y="19872"/>
                    <a:pt x="16609" y="17712"/>
                    <a:pt x="15809" y="14040"/>
                  </a:cubicBezTo>
                  <a:cubicBezTo>
                    <a:pt x="15009" y="10368"/>
                    <a:pt x="11009" y="5184"/>
                    <a:pt x="700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5" name="Line"/>
            <p:cNvSpPr/>
            <p:nvPr/>
          </p:nvSpPr>
          <p:spPr>
            <a:xfrm>
              <a:off x="5780830" y="5288603"/>
              <a:ext cx="111971" cy="1469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0" h="21119" fill="norm" stroke="1" extrusionOk="0">
                  <a:moveTo>
                    <a:pt x="5560" y="0"/>
                  </a:moveTo>
                  <a:cubicBezTo>
                    <a:pt x="4360" y="3042"/>
                    <a:pt x="3160" y="6085"/>
                    <a:pt x="1960" y="9735"/>
                  </a:cubicBezTo>
                  <a:cubicBezTo>
                    <a:pt x="760" y="13386"/>
                    <a:pt x="-440" y="17645"/>
                    <a:pt x="160" y="19623"/>
                  </a:cubicBezTo>
                  <a:cubicBezTo>
                    <a:pt x="760" y="21600"/>
                    <a:pt x="3160" y="21296"/>
                    <a:pt x="6960" y="20535"/>
                  </a:cubicBezTo>
                  <a:cubicBezTo>
                    <a:pt x="10760" y="19775"/>
                    <a:pt x="15960" y="18558"/>
                    <a:pt x="21160" y="173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6" name="Line"/>
            <p:cNvSpPr/>
            <p:nvPr/>
          </p:nvSpPr>
          <p:spPr>
            <a:xfrm>
              <a:off x="5911850" y="5290309"/>
              <a:ext cx="64698" cy="1824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2" h="21400" fill="norm" stroke="1" extrusionOk="0">
                  <a:moveTo>
                    <a:pt x="18225" y="2779"/>
                  </a:moveTo>
                  <a:cubicBezTo>
                    <a:pt x="16875" y="1538"/>
                    <a:pt x="15525" y="297"/>
                    <a:pt x="13500" y="48"/>
                  </a:cubicBezTo>
                  <a:cubicBezTo>
                    <a:pt x="11475" y="-200"/>
                    <a:pt x="8775" y="545"/>
                    <a:pt x="7087" y="1538"/>
                  </a:cubicBezTo>
                  <a:cubicBezTo>
                    <a:pt x="5400" y="2531"/>
                    <a:pt x="4725" y="3772"/>
                    <a:pt x="5737" y="5759"/>
                  </a:cubicBezTo>
                  <a:cubicBezTo>
                    <a:pt x="6750" y="7745"/>
                    <a:pt x="9450" y="10476"/>
                    <a:pt x="12150" y="12338"/>
                  </a:cubicBezTo>
                  <a:cubicBezTo>
                    <a:pt x="14850" y="14200"/>
                    <a:pt x="17550" y="15193"/>
                    <a:pt x="19237" y="16310"/>
                  </a:cubicBezTo>
                  <a:cubicBezTo>
                    <a:pt x="20925" y="17428"/>
                    <a:pt x="21600" y="18669"/>
                    <a:pt x="18225" y="19538"/>
                  </a:cubicBezTo>
                  <a:cubicBezTo>
                    <a:pt x="14850" y="20407"/>
                    <a:pt x="7425" y="20903"/>
                    <a:pt x="0" y="21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7" name="Line"/>
            <p:cNvSpPr/>
            <p:nvPr/>
          </p:nvSpPr>
          <p:spPr>
            <a:xfrm>
              <a:off x="6343650" y="5040953"/>
              <a:ext cx="2095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8" name="Line"/>
            <p:cNvSpPr/>
            <p:nvPr/>
          </p:nvSpPr>
          <p:spPr>
            <a:xfrm>
              <a:off x="6350000" y="5231453"/>
              <a:ext cx="228600" cy="13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9257"/>
                  </a:moveTo>
                  <a:cubicBezTo>
                    <a:pt x="5800" y="15429"/>
                    <a:pt x="11600" y="21600"/>
                    <a:pt x="15200" y="20057"/>
                  </a:cubicBezTo>
                  <a:cubicBezTo>
                    <a:pt x="18800" y="18514"/>
                    <a:pt x="20200" y="92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9" name="Line"/>
            <p:cNvSpPr/>
            <p:nvPr/>
          </p:nvSpPr>
          <p:spPr>
            <a:xfrm>
              <a:off x="6832599" y="4920758"/>
              <a:ext cx="199290" cy="6218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511" fill="norm" stroke="1" extrusionOk="0">
                  <a:moveTo>
                    <a:pt x="0" y="21511"/>
                  </a:moveTo>
                  <a:cubicBezTo>
                    <a:pt x="0" y="19241"/>
                    <a:pt x="0" y="16971"/>
                    <a:pt x="341" y="14811"/>
                  </a:cubicBezTo>
                  <a:cubicBezTo>
                    <a:pt x="682" y="12651"/>
                    <a:pt x="1364" y="10601"/>
                    <a:pt x="2842" y="8405"/>
                  </a:cubicBezTo>
                  <a:cubicBezTo>
                    <a:pt x="4320" y="6208"/>
                    <a:pt x="6594" y="3865"/>
                    <a:pt x="8072" y="2474"/>
                  </a:cubicBezTo>
                  <a:cubicBezTo>
                    <a:pt x="9549" y="1083"/>
                    <a:pt x="10232" y="643"/>
                    <a:pt x="11141" y="350"/>
                  </a:cubicBezTo>
                  <a:cubicBezTo>
                    <a:pt x="12051" y="57"/>
                    <a:pt x="13187" y="-89"/>
                    <a:pt x="13983" y="57"/>
                  </a:cubicBezTo>
                  <a:cubicBezTo>
                    <a:pt x="14779" y="204"/>
                    <a:pt x="15234" y="643"/>
                    <a:pt x="15347" y="1778"/>
                  </a:cubicBezTo>
                  <a:cubicBezTo>
                    <a:pt x="15461" y="2913"/>
                    <a:pt x="15234" y="4744"/>
                    <a:pt x="14893" y="5842"/>
                  </a:cubicBezTo>
                  <a:cubicBezTo>
                    <a:pt x="14552" y="6940"/>
                    <a:pt x="14097" y="7306"/>
                    <a:pt x="14665" y="7636"/>
                  </a:cubicBezTo>
                  <a:cubicBezTo>
                    <a:pt x="15234" y="7965"/>
                    <a:pt x="16825" y="8258"/>
                    <a:pt x="18303" y="8734"/>
                  </a:cubicBezTo>
                  <a:cubicBezTo>
                    <a:pt x="19781" y="9210"/>
                    <a:pt x="21145" y="9869"/>
                    <a:pt x="21373" y="10601"/>
                  </a:cubicBezTo>
                  <a:cubicBezTo>
                    <a:pt x="21600" y="11333"/>
                    <a:pt x="20691" y="12139"/>
                    <a:pt x="19099" y="12761"/>
                  </a:cubicBezTo>
                  <a:cubicBezTo>
                    <a:pt x="17507" y="13384"/>
                    <a:pt x="15234" y="13823"/>
                    <a:pt x="13528" y="14006"/>
                  </a:cubicBezTo>
                  <a:cubicBezTo>
                    <a:pt x="11823" y="14189"/>
                    <a:pt x="10686" y="14116"/>
                    <a:pt x="9891" y="13786"/>
                  </a:cubicBezTo>
                  <a:cubicBezTo>
                    <a:pt x="9095" y="13457"/>
                    <a:pt x="8640" y="12871"/>
                    <a:pt x="8185" y="122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0" name="Line"/>
            <p:cNvSpPr/>
            <p:nvPr/>
          </p:nvSpPr>
          <p:spPr>
            <a:xfrm>
              <a:off x="6884342" y="4754072"/>
              <a:ext cx="132409" cy="1408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7" h="21450" fill="norm" stroke="1" extrusionOk="0">
                  <a:moveTo>
                    <a:pt x="1904" y="18549"/>
                  </a:moveTo>
                  <a:cubicBezTo>
                    <a:pt x="876" y="19838"/>
                    <a:pt x="-153" y="21128"/>
                    <a:pt x="18" y="21128"/>
                  </a:cubicBezTo>
                  <a:cubicBezTo>
                    <a:pt x="190" y="21128"/>
                    <a:pt x="1561" y="19838"/>
                    <a:pt x="3618" y="16775"/>
                  </a:cubicBezTo>
                  <a:cubicBezTo>
                    <a:pt x="5676" y="13713"/>
                    <a:pt x="8418" y="8877"/>
                    <a:pt x="10476" y="5492"/>
                  </a:cubicBezTo>
                  <a:cubicBezTo>
                    <a:pt x="12533" y="2107"/>
                    <a:pt x="13904" y="172"/>
                    <a:pt x="14933" y="11"/>
                  </a:cubicBezTo>
                  <a:cubicBezTo>
                    <a:pt x="15961" y="-150"/>
                    <a:pt x="16647" y="1462"/>
                    <a:pt x="17676" y="5331"/>
                  </a:cubicBezTo>
                  <a:cubicBezTo>
                    <a:pt x="18704" y="9199"/>
                    <a:pt x="20076" y="15325"/>
                    <a:pt x="21447" y="214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1" name="Line"/>
            <p:cNvSpPr/>
            <p:nvPr/>
          </p:nvSpPr>
          <p:spPr>
            <a:xfrm>
              <a:off x="7073900" y="5182769"/>
              <a:ext cx="181235" cy="2635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519" fill="norm" stroke="1" extrusionOk="0">
                  <a:moveTo>
                    <a:pt x="0" y="19008"/>
                  </a:moveTo>
                  <a:cubicBezTo>
                    <a:pt x="251" y="20218"/>
                    <a:pt x="502" y="21427"/>
                    <a:pt x="628" y="21514"/>
                  </a:cubicBezTo>
                  <a:cubicBezTo>
                    <a:pt x="753" y="21600"/>
                    <a:pt x="753" y="20563"/>
                    <a:pt x="1005" y="17453"/>
                  </a:cubicBezTo>
                  <a:cubicBezTo>
                    <a:pt x="1256" y="14342"/>
                    <a:pt x="1758" y="9158"/>
                    <a:pt x="2260" y="6134"/>
                  </a:cubicBezTo>
                  <a:cubicBezTo>
                    <a:pt x="2763" y="3110"/>
                    <a:pt x="3265" y="2246"/>
                    <a:pt x="3893" y="1469"/>
                  </a:cubicBezTo>
                  <a:cubicBezTo>
                    <a:pt x="4521" y="691"/>
                    <a:pt x="5274" y="0"/>
                    <a:pt x="6153" y="0"/>
                  </a:cubicBezTo>
                  <a:cubicBezTo>
                    <a:pt x="7033" y="0"/>
                    <a:pt x="8037" y="691"/>
                    <a:pt x="8540" y="1642"/>
                  </a:cubicBezTo>
                  <a:cubicBezTo>
                    <a:pt x="9042" y="2592"/>
                    <a:pt x="9042" y="3802"/>
                    <a:pt x="9293" y="4838"/>
                  </a:cubicBezTo>
                  <a:cubicBezTo>
                    <a:pt x="9544" y="5875"/>
                    <a:pt x="10047" y="6739"/>
                    <a:pt x="11051" y="6826"/>
                  </a:cubicBezTo>
                  <a:cubicBezTo>
                    <a:pt x="12056" y="6912"/>
                    <a:pt x="13563" y="6221"/>
                    <a:pt x="14693" y="5530"/>
                  </a:cubicBezTo>
                  <a:cubicBezTo>
                    <a:pt x="15823" y="4838"/>
                    <a:pt x="16577" y="4147"/>
                    <a:pt x="17581" y="3542"/>
                  </a:cubicBezTo>
                  <a:cubicBezTo>
                    <a:pt x="18586" y="2938"/>
                    <a:pt x="19842" y="2419"/>
                    <a:pt x="20595" y="2592"/>
                  </a:cubicBezTo>
                  <a:cubicBezTo>
                    <a:pt x="21349" y="2765"/>
                    <a:pt x="21600" y="3629"/>
                    <a:pt x="21474" y="6480"/>
                  </a:cubicBezTo>
                  <a:cubicBezTo>
                    <a:pt x="21349" y="9331"/>
                    <a:pt x="20847" y="14170"/>
                    <a:pt x="20595" y="16762"/>
                  </a:cubicBezTo>
                  <a:cubicBezTo>
                    <a:pt x="20344" y="19354"/>
                    <a:pt x="20344" y="19699"/>
                    <a:pt x="20344" y="200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2" name="Line"/>
            <p:cNvSpPr/>
            <p:nvPr/>
          </p:nvSpPr>
          <p:spPr>
            <a:xfrm>
              <a:off x="7325637" y="5193353"/>
              <a:ext cx="148313" cy="2378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7" h="21481" fill="norm" stroke="1" extrusionOk="0">
                  <a:moveTo>
                    <a:pt x="4889" y="0"/>
                  </a:moveTo>
                  <a:cubicBezTo>
                    <a:pt x="3672" y="4205"/>
                    <a:pt x="2455" y="8411"/>
                    <a:pt x="1694" y="11469"/>
                  </a:cubicBezTo>
                  <a:cubicBezTo>
                    <a:pt x="934" y="14527"/>
                    <a:pt x="630" y="16439"/>
                    <a:pt x="325" y="17873"/>
                  </a:cubicBezTo>
                  <a:cubicBezTo>
                    <a:pt x="21" y="19306"/>
                    <a:pt x="-283" y="20262"/>
                    <a:pt x="478" y="20835"/>
                  </a:cubicBezTo>
                  <a:cubicBezTo>
                    <a:pt x="1238" y="21409"/>
                    <a:pt x="3063" y="21600"/>
                    <a:pt x="6714" y="21409"/>
                  </a:cubicBezTo>
                  <a:cubicBezTo>
                    <a:pt x="10365" y="21218"/>
                    <a:pt x="15841" y="20644"/>
                    <a:pt x="21317" y="200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3" name="Line"/>
            <p:cNvSpPr/>
            <p:nvPr/>
          </p:nvSpPr>
          <p:spPr>
            <a:xfrm>
              <a:off x="7457016" y="5207703"/>
              <a:ext cx="169334" cy="2191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9" fill="norm" stroke="1" extrusionOk="0">
                  <a:moveTo>
                    <a:pt x="21600" y="2926"/>
                  </a:moveTo>
                  <a:cubicBezTo>
                    <a:pt x="21060" y="1897"/>
                    <a:pt x="20520" y="869"/>
                    <a:pt x="19440" y="354"/>
                  </a:cubicBezTo>
                  <a:cubicBezTo>
                    <a:pt x="18360" y="-160"/>
                    <a:pt x="16740" y="-160"/>
                    <a:pt x="14040" y="663"/>
                  </a:cubicBezTo>
                  <a:cubicBezTo>
                    <a:pt x="11340" y="1486"/>
                    <a:pt x="7560" y="3131"/>
                    <a:pt x="5130" y="5703"/>
                  </a:cubicBezTo>
                  <a:cubicBezTo>
                    <a:pt x="2700" y="8274"/>
                    <a:pt x="1620" y="11771"/>
                    <a:pt x="945" y="14034"/>
                  </a:cubicBezTo>
                  <a:cubicBezTo>
                    <a:pt x="270" y="16297"/>
                    <a:pt x="0" y="17326"/>
                    <a:pt x="0" y="18354"/>
                  </a:cubicBezTo>
                  <a:cubicBezTo>
                    <a:pt x="0" y="19383"/>
                    <a:pt x="270" y="20411"/>
                    <a:pt x="2160" y="20926"/>
                  </a:cubicBezTo>
                  <a:cubicBezTo>
                    <a:pt x="4050" y="21440"/>
                    <a:pt x="7560" y="21440"/>
                    <a:pt x="10800" y="20823"/>
                  </a:cubicBezTo>
                  <a:cubicBezTo>
                    <a:pt x="14040" y="20206"/>
                    <a:pt x="17010" y="18971"/>
                    <a:pt x="19980" y="177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4" name="Line"/>
            <p:cNvSpPr/>
            <p:nvPr/>
          </p:nvSpPr>
          <p:spPr>
            <a:xfrm>
              <a:off x="7486650" y="5339403"/>
              <a:ext cx="1460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5" name="Line"/>
            <p:cNvSpPr/>
            <p:nvPr/>
          </p:nvSpPr>
          <p:spPr>
            <a:xfrm>
              <a:off x="971550" y="5720403"/>
              <a:ext cx="8445500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1" y="20722"/>
                    <a:pt x="22" y="19844"/>
                    <a:pt x="84" y="18351"/>
                  </a:cubicBezTo>
                  <a:cubicBezTo>
                    <a:pt x="146" y="16859"/>
                    <a:pt x="260" y="14751"/>
                    <a:pt x="414" y="12907"/>
                  </a:cubicBezTo>
                  <a:cubicBezTo>
                    <a:pt x="568" y="11063"/>
                    <a:pt x="763" y="9483"/>
                    <a:pt x="961" y="8254"/>
                  </a:cubicBezTo>
                  <a:cubicBezTo>
                    <a:pt x="1158" y="7024"/>
                    <a:pt x="1359" y="6146"/>
                    <a:pt x="1548" y="5444"/>
                  </a:cubicBezTo>
                  <a:cubicBezTo>
                    <a:pt x="1738" y="4741"/>
                    <a:pt x="1916" y="4215"/>
                    <a:pt x="2114" y="3776"/>
                  </a:cubicBezTo>
                  <a:cubicBezTo>
                    <a:pt x="2312" y="3337"/>
                    <a:pt x="2528" y="2985"/>
                    <a:pt x="2715" y="2810"/>
                  </a:cubicBezTo>
                  <a:cubicBezTo>
                    <a:pt x="2902" y="2634"/>
                    <a:pt x="3059" y="2634"/>
                    <a:pt x="3224" y="2634"/>
                  </a:cubicBezTo>
                  <a:cubicBezTo>
                    <a:pt x="3389" y="2634"/>
                    <a:pt x="3562" y="2634"/>
                    <a:pt x="3798" y="2546"/>
                  </a:cubicBezTo>
                  <a:cubicBezTo>
                    <a:pt x="4033" y="2459"/>
                    <a:pt x="4331" y="2283"/>
                    <a:pt x="4585" y="2107"/>
                  </a:cubicBezTo>
                  <a:cubicBezTo>
                    <a:pt x="4840" y="1932"/>
                    <a:pt x="5051" y="1756"/>
                    <a:pt x="5273" y="1580"/>
                  </a:cubicBezTo>
                  <a:cubicBezTo>
                    <a:pt x="5495" y="1405"/>
                    <a:pt x="5728" y="1229"/>
                    <a:pt x="5901" y="1141"/>
                  </a:cubicBezTo>
                  <a:cubicBezTo>
                    <a:pt x="6074" y="1054"/>
                    <a:pt x="6188" y="1054"/>
                    <a:pt x="6318" y="1054"/>
                  </a:cubicBezTo>
                  <a:cubicBezTo>
                    <a:pt x="6448" y="1054"/>
                    <a:pt x="6594" y="1054"/>
                    <a:pt x="6726" y="966"/>
                  </a:cubicBezTo>
                  <a:cubicBezTo>
                    <a:pt x="6859" y="878"/>
                    <a:pt x="6978" y="702"/>
                    <a:pt x="7108" y="615"/>
                  </a:cubicBezTo>
                  <a:cubicBezTo>
                    <a:pt x="7238" y="527"/>
                    <a:pt x="7379" y="527"/>
                    <a:pt x="7590" y="439"/>
                  </a:cubicBezTo>
                  <a:cubicBezTo>
                    <a:pt x="7801" y="351"/>
                    <a:pt x="8082" y="176"/>
                    <a:pt x="8304" y="88"/>
                  </a:cubicBezTo>
                  <a:cubicBezTo>
                    <a:pt x="8526" y="0"/>
                    <a:pt x="8689" y="0"/>
                    <a:pt x="8848" y="0"/>
                  </a:cubicBezTo>
                  <a:cubicBezTo>
                    <a:pt x="9008" y="0"/>
                    <a:pt x="9165" y="0"/>
                    <a:pt x="9314" y="0"/>
                  </a:cubicBezTo>
                  <a:cubicBezTo>
                    <a:pt x="9463" y="0"/>
                    <a:pt x="9604" y="0"/>
                    <a:pt x="9758" y="0"/>
                  </a:cubicBezTo>
                  <a:cubicBezTo>
                    <a:pt x="9912" y="0"/>
                    <a:pt x="10080" y="0"/>
                    <a:pt x="10245" y="0"/>
                  </a:cubicBezTo>
                  <a:cubicBezTo>
                    <a:pt x="10410" y="0"/>
                    <a:pt x="10573" y="0"/>
                    <a:pt x="10735" y="0"/>
                  </a:cubicBezTo>
                  <a:cubicBezTo>
                    <a:pt x="10897" y="0"/>
                    <a:pt x="11060" y="0"/>
                    <a:pt x="11220" y="0"/>
                  </a:cubicBezTo>
                  <a:cubicBezTo>
                    <a:pt x="11379" y="0"/>
                    <a:pt x="11536" y="0"/>
                    <a:pt x="11701" y="0"/>
                  </a:cubicBezTo>
                  <a:cubicBezTo>
                    <a:pt x="11866" y="0"/>
                    <a:pt x="12040" y="0"/>
                    <a:pt x="12213" y="0"/>
                  </a:cubicBezTo>
                  <a:cubicBezTo>
                    <a:pt x="12386" y="0"/>
                    <a:pt x="12559" y="0"/>
                    <a:pt x="12733" y="0"/>
                  </a:cubicBezTo>
                  <a:cubicBezTo>
                    <a:pt x="12906" y="0"/>
                    <a:pt x="13079" y="0"/>
                    <a:pt x="13244" y="0"/>
                  </a:cubicBezTo>
                  <a:cubicBezTo>
                    <a:pt x="13409" y="0"/>
                    <a:pt x="13566" y="0"/>
                    <a:pt x="13737" y="0"/>
                  </a:cubicBezTo>
                  <a:cubicBezTo>
                    <a:pt x="13907" y="0"/>
                    <a:pt x="14091" y="0"/>
                    <a:pt x="14270" y="88"/>
                  </a:cubicBezTo>
                  <a:cubicBezTo>
                    <a:pt x="14449" y="176"/>
                    <a:pt x="14622" y="351"/>
                    <a:pt x="14795" y="439"/>
                  </a:cubicBezTo>
                  <a:cubicBezTo>
                    <a:pt x="14968" y="527"/>
                    <a:pt x="15142" y="527"/>
                    <a:pt x="15307" y="615"/>
                  </a:cubicBezTo>
                  <a:cubicBezTo>
                    <a:pt x="15472" y="702"/>
                    <a:pt x="15629" y="878"/>
                    <a:pt x="15794" y="966"/>
                  </a:cubicBezTo>
                  <a:cubicBezTo>
                    <a:pt x="15959" y="1054"/>
                    <a:pt x="16132" y="1054"/>
                    <a:pt x="16303" y="1141"/>
                  </a:cubicBezTo>
                  <a:cubicBezTo>
                    <a:pt x="16473" y="1229"/>
                    <a:pt x="16641" y="1405"/>
                    <a:pt x="16885" y="1668"/>
                  </a:cubicBezTo>
                  <a:cubicBezTo>
                    <a:pt x="17128" y="1932"/>
                    <a:pt x="17448" y="2283"/>
                    <a:pt x="17770" y="2634"/>
                  </a:cubicBezTo>
                  <a:cubicBezTo>
                    <a:pt x="18092" y="2985"/>
                    <a:pt x="18417" y="3337"/>
                    <a:pt x="18652" y="3600"/>
                  </a:cubicBezTo>
                  <a:cubicBezTo>
                    <a:pt x="18888" y="3863"/>
                    <a:pt x="19034" y="4039"/>
                    <a:pt x="19251" y="4478"/>
                  </a:cubicBezTo>
                  <a:cubicBezTo>
                    <a:pt x="19467" y="4917"/>
                    <a:pt x="19754" y="5620"/>
                    <a:pt x="20041" y="6410"/>
                  </a:cubicBezTo>
                  <a:cubicBezTo>
                    <a:pt x="20328" y="7200"/>
                    <a:pt x="20615" y="8078"/>
                    <a:pt x="20875" y="8868"/>
                  </a:cubicBezTo>
                  <a:cubicBezTo>
                    <a:pt x="21134" y="9659"/>
                    <a:pt x="21367" y="10361"/>
                    <a:pt x="21600" y="110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6" name="Line"/>
            <p:cNvSpPr/>
            <p:nvPr/>
          </p:nvSpPr>
          <p:spPr>
            <a:xfrm>
              <a:off x="1219178" y="6008130"/>
              <a:ext cx="215922" cy="2731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445" fill="norm" stroke="1" extrusionOk="0">
                  <a:moveTo>
                    <a:pt x="20763" y="3334"/>
                  </a:moveTo>
                  <a:cubicBezTo>
                    <a:pt x="20973" y="2171"/>
                    <a:pt x="21182" y="1008"/>
                    <a:pt x="20553" y="427"/>
                  </a:cubicBezTo>
                  <a:cubicBezTo>
                    <a:pt x="19924" y="-155"/>
                    <a:pt x="18456" y="-155"/>
                    <a:pt x="16149" y="510"/>
                  </a:cubicBezTo>
                  <a:cubicBezTo>
                    <a:pt x="13842" y="1174"/>
                    <a:pt x="10697" y="2503"/>
                    <a:pt x="8705" y="3667"/>
                  </a:cubicBezTo>
                  <a:cubicBezTo>
                    <a:pt x="6712" y="4830"/>
                    <a:pt x="5874" y="5827"/>
                    <a:pt x="5874" y="6657"/>
                  </a:cubicBezTo>
                  <a:cubicBezTo>
                    <a:pt x="5874" y="7488"/>
                    <a:pt x="6712" y="8153"/>
                    <a:pt x="8075" y="8568"/>
                  </a:cubicBezTo>
                  <a:cubicBezTo>
                    <a:pt x="9439" y="8983"/>
                    <a:pt x="11326" y="9150"/>
                    <a:pt x="12794" y="9399"/>
                  </a:cubicBezTo>
                  <a:cubicBezTo>
                    <a:pt x="14262" y="9648"/>
                    <a:pt x="15310" y="9980"/>
                    <a:pt x="15415" y="10479"/>
                  </a:cubicBezTo>
                  <a:cubicBezTo>
                    <a:pt x="15520" y="10977"/>
                    <a:pt x="14681" y="11642"/>
                    <a:pt x="12479" y="12556"/>
                  </a:cubicBezTo>
                  <a:cubicBezTo>
                    <a:pt x="10277" y="13470"/>
                    <a:pt x="6712" y="14633"/>
                    <a:pt x="4510" y="15463"/>
                  </a:cubicBezTo>
                  <a:cubicBezTo>
                    <a:pt x="2309" y="16294"/>
                    <a:pt x="1470" y="16793"/>
                    <a:pt x="841" y="17623"/>
                  </a:cubicBezTo>
                  <a:cubicBezTo>
                    <a:pt x="211" y="18454"/>
                    <a:pt x="-208" y="19617"/>
                    <a:pt x="107" y="20365"/>
                  </a:cubicBezTo>
                  <a:cubicBezTo>
                    <a:pt x="421" y="21113"/>
                    <a:pt x="1470" y="21445"/>
                    <a:pt x="4825" y="21445"/>
                  </a:cubicBezTo>
                  <a:cubicBezTo>
                    <a:pt x="8180" y="21445"/>
                    <a:pt x="13842" y="21113"/>
                    <a:pt x="16988" y="20863"/>
                  </a:cubicBezTo>
                  <a:cubicBezTo>
                    <a:pt x="20134" y="20614"/>
                    <a:pt x="20763" y="20448"/>
                    <a:pt x="21392" y="202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7" name="Line"/>
            <p:cNvSpPr/>
            <p:nvPr/>
          </p:nvSpPr>
          <p:spPr>
            <a:xfrm>
              <a:off x="1511300" y="6253803"/>
              <a:ext cx="635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8" name="Line"/>
            <p:cNvSpPr/>
            <p:nvPr/>
          </p:nvSpPr>
          <p:spPr>
            <a:xfrm>
              <a:off x="1504950" y="6114103"/>
              <a:ext cx="41565" cy="34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98" h="20570" fill="norm" stroke="1" extrusionOk="0">
                  <a:moveTo>
                    <a:pt x="0" y="0"/>
                  </a:moveTo>
                  <a:cubicBezTo>
                    <a:pt x="0" y="6353"/>
                    <a:pt x="0" y="12706"/>
                    <a:pt x="2571" y="16518"/>
                  </a:cubicBezTo>
                  <a:cubicBezTo>
                    <a:pt x="5143" y="20329"/>
                    <a:pt x="10286" y="21600"/>
                    <a:pt x="14400" y="19694"/>
                  </a:cubicBezTo>
                  <a:cubicBezTo>
                    <a:pt x="18514" y="17788"/>
                    <a:pt x="21600" y="12706"/>
                    <a:pt x="19543" y="8894"/>
                  </a:cubicBezTo>
                  <a:cubicBezTo>
                    <a:pt x="17486" y="5082"/>
                    <a:pt x="10286" y="2541"/>
                    <a:pt x="9257" y="3812"/>
                  </a:cubicBezTo>
                  <a:cubicBezTo>
                    <a:pt x="8229" y="5082"/>
                    <a:pt x="13371" y="10165"/>
                    <a:pt x="18514" y="152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9" name="Line"/>
            <p:cNvSpPr/>
            <p:nvPr/>
          </p:nvSpPr>
          <p:spPr>
            <a:xfrm>
              <a:off x="1633396" y="6158531"/>
              <a:ext cx="208104" cy="656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1" h="20298" fill="norm" stroke="1" extrusionOk="0">
                  <a:moveTo>
                    <a:pt x="3124" y="19643"/>
                  </a:moveTo>
                  <a:cubicBezTo>
                    <a:pt x="2033" y="20297"/>
                    <a:pt x="942" y="20952"/>
                    <a:pt x="396" y="18988"/>
                  </a:cubicBezTo>
                  <a:cubicBezTo>
                    <a:pt x="-149" y="17025"/>
                    <a:pt x="-149" y="12443"/>
                    <a:pt x="506" y="8516"/>
                  </a:cubicBezTo>
                  <a:cubicBezTo>
                    <a:pt x="1160" y="4588"/>
                    <a:pt x="2469" y="1316"/>
                    <a:pt x="4215" y="334"/>
                  </a:cubicBezTo>
                  <a:cubicBezTo>
                    <a:pt x="5960" y="-648"/>
                    <a:pt x="8142" y="661"/>
                    <a:pt x="9560" y="2625"/>
                  </a:cubicBezTo>
                  <a:cubicBezTo>
                    <a:pt x="10978" y="4588"/>
                    <a:pt x="11633" y="7207"/>
                    <a:pt x="12506" y="9825"/>
                  </a:cubicBezTo>
                  <a:cubicBezTo>
                    <a:pt x="13378" y="12443"/>
                    <a:pt x="14469" y="15061"/>
                    <a:pt x="15996" y="13425"/>
                  </a:cubicBezTo>
                  <a:cubicBezTo>
                    <a:pt x="17524" y="11788"/>
                    <a:pt x="19487" y="5897"/>
                    <a:pt x="21451" y="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0" name="Line"/>
            <p:cNvSpPr/>
            <p:nvPr/>
          </p:nvSpPr>
          <p:spPr>
            <a:xfrm>
              <a:off x="1968500" y="5993453"/>
              <a:ext cx="180478" cy="2762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5" h="21522" fill="norm" stroke="1" extrusionOk="0">
                  <a:moveTo>
                    <a:pt x="0" y="6925"/>
                  </a:moveTo>
                  <a:cubicBezTo>
                    <a:pt x="502" y="10882"/>
                    <a:pt x="1005" y="14840"/>
                    <a:pt x="1005" y="17478"/>
                  </a:cubicBezTo>
                  <a:cubicBezTo>
                    <a:pt x="1005" y="20116"/>
                    <a:pt x="502" y="21435"/>
                    <a:pt x="251" y="21518"/>
                  </a:cubicBezTo>
                  <a:cubicBezTo>
                    <a:pt x="0" y="21600"/>
                    <a:pt x="0" y="20446"/>
                    <a:pt x="251" y="17973"/>
                  </a:cubicBezTo>
                  <a:cubicBezTo>
                    <a:pt x="502" y="15499"/>
                    <a:pt x="1005" y="11707"/>
                    <a:pt x="1507" y="9069"/>
                  </a:cubicBezTo>
                  <a:cubicBezTo>
                    <a:pt x="2009" y="6431"/>
                    <a:pt x="2512" y="4947"/>
                    <a:pt x="3265" y="3957"/>
                  </a:cubicBezTo>
                  <a:cubicBezTo>
                    <a:pt x="4019" y="2968"/>
                    <a:pt x="5023" y="2473"/>
                    <a:pt x="6028" y="2885"/>
                  </a:cubicBezTo>
                  <a:cubicBezTo>
                    <a:pt x="7033" y="3298"/>
                    <a:pt x="8037" y="4617"/>
                    <a:pt x="9293" y="7008"/>
                  </a:cubicBezTo>
                  <a:cubicBezTo>
                    <a:pt x="10549" y="9398"/>
                    <a:pt x="12056" y="12861"/>
                    <a:pt x="13312" y="14922"/>
                  </a:cubicBezTo>
                  <a:cubicBezTo>
                    <a:pt x="14567" y="16983"/>
                    <a:pt x="15572" y="17643"/>
                    <a:pt x="16451" y="17643"/>
                  </a:cubicBezTo>
                  <a:cubicBezTo>
                    <a:pt x="17330" y="17643"/>
                    <a:pt x="18084" y="16983"/>
                    <a:pt x="18963" y="14510"/>
                  </a:cubicBezTo>
                  <a:cubicBezTo>
                    <a:pt x="19842" y="12037"/>
                    <a:pt x="20847" y="7750"/>
                    <a:pt x="21223" y="5029"/>
                  </a:cubicBezTo>
                  <a:cubicBezTo>
                    <a:pt x="21600" y="2308"/>
                    <a:pt x="21349" y="1154"/>
                    <a:pt x="2109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1" name="Line"/>
            <p:cNvSpPr/>
            <p:nvPr/>
          </p:nvSpPr>
          <p:spPr>
            <a:xfrm>
              <a:off x="2182459" y="6107753"/>
              <a:ext cx="76587" cy="967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7" h="21012" fill="norm" stroke="1" extrusionOk="0">
                  <a:moveTo>
                    <a:pt x="17573" y="2757"/>
                  </a:moveTo>
                  <a:cubicBezTo>
                    <a:pt x="14731" y="2757"/>
                    <a:pt x="11889" y="2757"/>
                    <a:pt x="8763" y="4596"/>
                  </a:cubicBezTo>
                  <a:cubicBezTo>
                    <a:pt x="5637" y="6434"/>
                    <a:pt x="2226" y="10111"/>
                    <a:pt x="805" y="13098"/>
                  </a:cubicBezTo>
                  <a:cubicBezTo>
                    <a:pt x="-616" y="16085"/>
                    <a:pt x="-48" y="18383"/>
                    <a:pt x="1658" y="19762"/>
                  </a:cubicBezTo>
                  <a:cubicBezTo>
                    <a:pt x="3363" y="21140"/>
                    <a:pt x="6205" y="21600"/>
                    <a:pt x="9616" y="19991"/>
                  </a:cubicBezTo>
                  <a:cubicBezTo>
                    <a:pt x="13026" y="18383"/>
                    <a:pt x="17005" y="14706"/>
                    <a:pt x="18995" y="11719"/>
                  </a:cubicBezTo>
                  <a:cubicBezTo>
                    <a:pt x="20984" y="8732"/>
                    <a:pt x="20984" y="6434"/>
                    <a:pt x="19563" y="4596"/>
                  </a:cubicBezTo>
                  <a:cubicBezTo>
                    <a:pt x="18142" y="2757"/>
                    <a:pt x="15300" y="1379"/>
                    <a:pt x="1245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2" name="Line"/>
            <p:cNvSpPr/>
            <p:nvPr/>
          </p:nvSpPr>
          <p:spPr>
            <a:xfrm>
              <a:off x="2247900" y="6069653"/>
              <a:ext cx="146050" cy="1556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6" fill="norm" stroke="1" extrusionOk="0">
                  <a:moveTo>
                    <a:pt x="0" y="7881"/>
                  </a:moveTo>
                  <a:cubicBezTo>
                    <a:pt x="4070" y="7005"/>
                    <a:pt x="8139" y="6130"/>
                    <a:pt x="10800" y="6422"/>
                  </a:cubicBezTo>
                  <a:cubicBezTo>
                    <a:pt x="13461" y="6714"/>
                    <a:pt x="14713" y="8173"/>
                    <a:pt x="15496" y="10508"/>
                  </a:cubicBezTo>
                  <a:cubicBezTo>
                    <a:pt x="16278" y="12843"/>
                    <a:pt x="16591" y="16054"/>
                    <a:pt x="16278" y="18243"/>
                  </a:cubicBezTo>
                  <a:cubicBezTo>
                    <a:pt x="15965" y="20432"/>
                    <a:pt x="15026" y="21600"/>
                    <a:pt x="14400" y="21454"/>
                  </a:cubicBezTo>
                  <a:cubicBezTo>
                    <a:pt x="13774" y="21308"/>
                    <a:pt x="13461" y="19849"/>
                    <a:pt x="14713" y="16054"/>
                  </a:cubicBezTo>
                  <a:cubicBezTo>
                    <a:pt x="15965" y="12259"/>
                    <a:pt x="18783" y="613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3" name="Line"/>
            <p:cNvSpPr/>
            <p:nvPr/>
          </p:nvSpPr>
          <p:spPr>
            <a:xfrm>
              <a:off x="2495043" y="5983064"/>
              <a:ext cx="127507" cy="2897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429" fill="norm" stroke="1" extrusionOk="0">
                  <a:moveTo>
                    <a:pt x="21331" y="2177"/>
                  </a:moveTo>
                  <a:cubicBezTo>
                    <a:pt x="20977" y="1394"/>
                    <a:pt x="20623" y="612"/>
                    <a:pt x="19561" y="220"/>
                  </a:cubicBezTo>
                  <a:cubicBezTo>
                    <a:pt x="18498" y="-171"/>
                    <a:pt x="16728" y="-171"/>
                    <a:pt x="13541" y="1316"/>
                  </a:cubicBezTo>
                  <a:cubicBezTo>
                    <a:pt x="10354" y="2803"/>
                    <a:pt x="5751" y="5777"/>
                    <a:pt x="3095" y="8438"/>
                  </a:cubicBezTo>
                  <a:cubicBezTo>
                    <a:pt x="439" y="11099"/>
                    <a:pt x="-269" y="13446"/>
                    <a:pt x="85" y="15325"/>
                  </a:cubicBezTo>
                  <a:cubicBezTo>
                    <a:pt x="439" y="17203"/>
                    <a:pt x="1856" y="18612"/>
                    <a:pt x="4865" y="19551"/>
                  </a:cubicBezTo>
                  <a:cubicBezTo>
                    <a:pt x="7875" y="20490"/>
                    <a:pt x="12479" y="20959"/>
                    <a:pt x="17082" y="214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4" name="Line"/>
            <p:cNvSpPr/>
            <p:nvPr/>
          </p:nvSpPr>
          <p:spPr>
            <a:xfrm>
              <a:off x="2656017" y="6076003"/>
              <a:ext cx="140563" cy="1675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8" h="21106" fill="norm" stroke="1" extrusionOk="0">
                  <a:moveTo>
                    <a:pt x="11016" y="0"/>
                  </a:moveTo>
                  <a:cubicBezTo>
                    <a:pt x="7885" y="1333"/>
                    <a:pt x="4755" y="2667"/>
                    <a:pt x="2720" y="4800"/>
                  </a:cubicBezTo>
                  <a:cubicBezTo>
                    <a:pt x="685" y="6933"/>
                    <a:pt x="-254" y="9867"/>
                    <a:pt x="59" y="12800"/>
                  </a:cubicBezTo>
                  <a:cubicBezTo>
                    <a:pt x="372" y="15733"/>
                    <a:pt x="1937" y="18667"/>
                    <a:pt x="4442" y="20133"/>
                  </a:cubicBezTo>
                  <a:cubicBezTo>
                    <a:pt x="6946" y="21600"/>
                    <a:pt x="10389" y="21600"/>
                    <a:pt x="13520" y="18800"/>
                  </a:cubicBezTo>
                  <a:cubicBezTo>
                    <a:pt x="16650" y="16000"/>
                    <a:pt x="19468" y="10400"/>
                    <a:pt x="20407" y="7067"/>
                  </a:cubicBezTo>
                  <a:cubicBezTo>
                    <a:pt x="21346" y="3733"/>
                    <a:pt x="20407" y="2667"/>
                    <a:pt x="19155" y="2000"/>
                  </a:cubicBezTo>
                  <a:cubicBezTo>
                    <a:pt x="17903" y="1333"/>
                    <a:pt x="16337" y="1067"/>
                    <a:pt x="15398" y="1867"/>
                  </a:cubicBezTo>
                  <a:cubicBezTo>
                    <a:pt x="14459" y="2667"/>
                    <a:pt x="14146" y="4533"/>
                    <a:pt x="13833" y="6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5" name="Line"/>
            <p:cNvSpPr/>
            <p:nvPr/>
          </p:nvSpPr>
          <p:spPr>
            <a:xfrm>
              <a:off x="2806700" y="6241103"/>
              <a:ext cx="6350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6171"/>
                    <a:pt x="14400" y="12343"/>
                    <a:pt x="10800" y="15943"/>
                  </a:cubicBezTo>
                  <a:cubicBezTo>
                    <a:pt x="7200" y="19543"/>
                    <a:pt x="3600" y="205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6" name="Line"/>
            <p:cNvSpPr/>
            <p:nvPr/>
          </p:nvSpPr>
          <p:spPr>
            <a:xfrm>
              <a:off x="2975255" y="6120453"/>
              <a:ext cx="244196" cy="1164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214" fill="norm" stroke="1" extrusionOk="0">
                  <a:moveTo>
                    <a:pt x="8075" y="1157"/>
                  </a:moveTo>
                  <a:cubicBezTo>
                    <a:pt x="7516" y="5014"/>
                    <a:pt x="6958" y="8871"/>
                    <a:pt x="6213" y="12150"/>
                  </a:cubicBezTo>
                  <a:cubicBezTo>
                    <a:pt x="5468" y="15429"/>
                    <a:pt x="4537" y="18129"/>
                    <a:pt x="3513" y="19671"/>
                  </a:cubicBezTo>
                  <a:cubicBezTo>
                    <a:pt x="2489" y="21214"/>
                    <a:pt x="1372" y="21600"/>
                    <a:pt x="720" y="20829"/>
                  </a:cubicBezTo>
                  <a:cubicBezTo>
                    <a:pt x="68" y="20057"/>
                    <a:pt x="-118" y="18129"/>
                    <a:pt x="68" y="16393"/>
                  </a:cubicBezTo>
                  <a:cubicBezTo>
                    <a:pt x="254" y="14657"/>
                    <a:pt x="813" y="13114"/>
                    <a:pt x="3979" y="10800"/>
                  </a:cubicBezTo>
                  <a:cubicBezTo>
                    <a:pt x="7144" y="8486"/>
                    <a:pt x="12916" y="5400"/>
                    <a:pt x="16268" y="3471"/>
                  </a:cubicBezTo>
                  <a:cubicBezTo>
                    <a:pt x="19620" y="1543"/>
                    <a:pt x="20551" y="771"/>
                    <a:pt x="2148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7" name="Line"/>
            <p:cNvSpPr/>
            <p:nvPr/>
          </p:nvSpPr>
          <p:spPr>
            <a:xfrm>
              <a:off x="3257550" y="5959152"/>
              <a:ext cx="95250" cy="1110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88" fill="norm" stroke="1" extrusionOk="0">
                  <a:moveTo>
                    <a:pt x="0" y="4082"/>
                  </a:moveTo>
                  <a:cubicBezTo>
                    <a:pt x="1440" y="2482"/>
                    <a:pt x="2880" y="882"/>
                    <a:pt x="4800" y="282"/>
                  </a:cubicBezTo>
                  <a:cubicBezTo>
                    <a:pt x="6720" y="-318"/>
                    <a:pt x="9120" y="82"/>
                    <a:pt x="11040" y="1082"/>
                  </a:cubicBezTo>
                  <a:cubicBezTo>
                    <a:pt x="12960" y="2082"/>
                    <a:pt x="14400" y="3682"/>
                    <a:pt x="14640" y="6482"/>
                  </a:cubicBezTo>
                  <a:cubicBezTo>
                    <a:pt x="14880" y="9282"/>
                    <a:pt x="13920" y="13282"/>
                    <a:pt x="12480" y="16082"/>
                  </a:cubicBezTo>
                  <a:cubicBezTo>
                    <a:pt x="11040" y="18882"/>
                    <a:pt x="9120" y="20482"/>
                    <a:pt x="10560" y="20882"/>
                  </a:cubicBezTo>
                  <a:cubicBezTo>
                    <a:pt x="12000" y="21282"/>
                    <a:pt x="16800" y="20482"/>
                    <a:pt x="21600" y="196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8" name="Line"/>
            <p:cNvSpPr/>
            <p:nvPr/>
          </p:nvSpPr>
          <p:spPr>
            <a:xfrm>
              <a:off x="3365500" y="5968053"/>
              <a:ext cx="138660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9" h="21600" fill="norm" stroke="1" extrusionOk="0">
                  <a:moveTo>
                    <a:pt x="11435" y="0"/>
                  </a:moveTo>
                  <a:cubicBezTo>
                    <a:pt x="14612" y="2618"/>
                    <a:pt x="17788" y="5236"/>
                    <a:pt x="19535" y="7724"/>
                  </a:cubicBezTo>
                  <a:cubicBezTo>
                    <a:pt x="21282" y="10211"/>
                    <a:pt x="21600" y="12567"/>
                    <a:pt x="18106" y="14858"/>
                  </a:cubicBezTo>
                  <a:cubicBezTo>
                    <a:pt x="14612" y="17149"/>
                    <a:pt x="7306" y="1937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9" name="Line"/>
            <p:cNvSpPr/>
            <p:nvPr/>
          </p:nvSpPr>
          <p:spPr>
            <a:xfrm>
              <a:off x="3917950" y="6138940"/>
              <a:ext cx="254000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5400" y="11375"/>
                    <a:pt x="10800" y="2735"/>
                    <a:pt x="14400" y="575"/>
                  </a:cubicBezTo>
                  <a:cubicBezTo>
                    <a:pt x="18000" y="-1585"/>
                    <a:pt x="19800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0" name="Line"/>
            <p:cNvSpPr/>
            <p:nvPr/>
          </p:nvSpPr>
          <p:spPr>
            <a:xfrm>
              <a:off x="3936999" y="6209353"/>
              <a:ext cx="2984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281" y="15709"/>
                    <a:pt x="12562" y="9818"/>
                    <a:pt x="16162" y="6218"/>
                  </a:cubicBezTo>
                  <a:cubicBezTo>
                    <a:pt x="19762" y="2618"/>
                    <a:pt x="20681" y="130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1" name="Line"/>
            <p:cNvSpPr/>
            <p:nvPr/>
          </p:nvSpPr>
          <p:spPr>
            <a:xfrm>
              <a:off x="4216400" y="6050603"/>
              <a:ext cx="94578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1" h="21600" fill="norm" stroke="1" extrusionOk="0">
                  <a:moveTo>
                    <a:pt x="0" y="0"/>
                  </a:moveTo>
                  <a:cubicBezTo>
                    <a:pt x="4696" y="2200"/>
                    <a:pt x="9391" y="4400"/>
                    <a:pt x="13617" y="6600"/>
                  </a:cubicBezTo>
                  <a:cubicBezTo>
                    <a:pt x="17843" y="8800"/>
                    <a:pt x="21600" y="11000"/>
                    <a:pt x="20896" y="13500"/>
                  </a:cubicBezTo>
                  <a:cubicBezTo>
                    <a:pt x="20191" y="16000"/>
                    <a:pt x="15026" y="18800"/>
                    <a:pt x="986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2" name="Line"/>
            <p:cNvSpPr/>
            <p:nvPr/>
          </p:nvSpPr>
          <p:spPr>
            <a:xfrm>
              <a:off x="4832349" y="6011327"/>
              <a:ext cx="177801" cy="1853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9" fill="norm" stroke="1" extrusionOk="0">
                  <a:moveTo>
                    <a:pt x="0" y="4503"/>
                  </a:moveTo>
                  <a:cubicBezTo>
                    <a:pt x="771" y="2804"/>
                    <a:pt x="1543" y="1105"/>
                    <a:pt x="2571" y="377"/>
                  </a:cubicBezTo>
                  <a:cubicBezTo>
                    <a:pt x="3600" y="-351"/>
                    <a:pt x="4886" y="-108"/>
                    <a:pt x="6686" y="1833"/>
                  </a:cubicBezTo>
                  <a:cubicBezTo>
                    <a:pt x="8486" y="3775"/>
                    <a:pt x="10800" y="7415"/>
                    <a:pt x="13371" y="10934"/>
                  </a:cubicBezTo>
                  <a:cubicBezTo>
                    <a:pt x="15943" y="14453"/>
                    <a:pt x="18771" y="17851"/>
                    <a:pt x="21600" y="212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3" name="Line"/>
            <p:cNvSpPr/>
            <p:nvPr/>
          </p:nvSpPr>
          <p:spPr>
            <a:xfrm>
              <a:off x="4972050" y="6025203"/>
              <a:ext cx="82550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169" y="3744"/>
                    <a:pt x="12738" y="7488"/>
                    <a:pt x="9138" y="11088"/>
                  </a:cubicBezTo>
                  <a:cubicBezTo>
                    <a:pt x="5538" y="14688"/>
                    <a:pt x="2769" y="1814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4" name="Line"/>
            <p:cNvSpPr/>
            <p:nvPr/>
          </p:nvSpPr>
          <p:spPr>
            <a:xfrm>
              <a:off x="5105400" y="6310953"/>
              <a:ext cx="635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5" name="Line"/>
            <p:cNvSpPr/>
            <p:nvPr/>
          </p:nvSpPr>
          <p:spPr>
            <a:xfrm>
              <a:off x="5130800" y="6196653"/>
              <a:ext cx="317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6" name="Line"/>
            <p:cNvSpPr/>
            <p:nvPr/>
          </p:nvSpPr>
          <p:spPr>
            <a:xfrm>
              <a:off x="5289549" y="5974403"/>
              <a:ext cx="38101" cy="501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1" fill="norm" stroke="1" extrusionOk="0">
                  <a:moveTo>
                    <a:pt x="21600" y="0"/>
                  </a:moveTo>
                  <a:cubicBezTo>
                    <a:pt x="15600" y="91"/>
                    <a:pt x="9600" y="182"/>
                    <a:pt x="6000" y="681"/>
                  </a:cubicBezTo>
                  <a:cubicBezTo>
                    <a:pt x="2400" y="1180"/>
                    <a:pt x="1200" y="2087"/>
                    <a:pt x="600" y="4266"/>
                  </a:cubicBezTo>
                  <a:cubicBezTo>
                    <a:pt x="0" y="6444"/>
                    <a:pt x="0" y="9892"/>
                    <a:pt x="0" y="12797"/>
                  </a:cubicBezTo>
                  <a:cubicBezTo>
                    <a:pt x="0" y="15701"/>
                    <a:pt x="0" y="18061"/>
                    <a:pt x="0" y="19467"/>
                  </a:cubicBezTo>
                  <a:cubicBezTo>
                    <a:pt x="0" y="20874"/>
                    <a:pt x="0" y="21328"/>
                    <a:pt x="0" y="21464"/>
                  </a:cubicBezTo>
                  <a:cubicBezTo>
                    <a:pt x="0" y="21600"/>
                    <a:pt x="0" y="21418"/>
                    <a:pt x="0" y="212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7" name="Line"/>
            <p:cNvSpPr/>
            <p:nvPr/>
          </p:nvSpPr>
          <p:spPr>
            <a:xfrm>
              <a:off x="5391150" y="6101403"/>
              <a:ext cx="171450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33" y="4140"/>
                    <a:pt x="9067" y="8280"/>
                    <a:pt x="12667" y="11880"/>
                  </a:cubicBezTo>
                  <a:cubicBezTo>
                    <a:pt x="16267" y="15480"/>
                    <a:pt x="18933" y="185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8" name="Line"/>
            <p:cNvSpPr/>
            <p:nvPr/>
          </p:nvSpPr>
          <p:spPr>
            <a:xfrm>
              <a:off x="5460999" y="6101403"/>
              <a:ext cx="12065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95" y="2550"/>
                    <a:pt x="10989" y="5100"/>
                    <a:pt x="7389" y="8700"/>
                  </a:cubicBezTo>
                  <a:cubicBezTo>
                    <a:pt x="3789" y="12300"/>
                    <a:pt x="1895" y="169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9" name="Line"/>
            <p:cNvSpPr/>
            <p:nvPr/>
          </p:nvSpPr>
          <p:spPr>
            <a:xfrm>
              <a:off x="5600700" y="6342703"/>
              <a:ext cx="1270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0" name="Line"/>
            <p:cNvSpPr/>
            <p:nvPr/>
          </p:nvSpPr>
          <p:spPr>
            <a:xfrm>
              <a:off x="5642472" y="6234753"/>
              <a:ext cx="21729" cy="26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0827" fill="norm" stroke="1" extrusionOk="0">
                  <a:moveTo>
                    <a:pt x="2484" y="4985"/>
                  </a:moveTo>
                  <a:cubicBezTo>
                    <a:pt x="521" y="13292"/>
                    <a:pt x="-1443" y="21600"/>
                    <a:pt x="1502" y="20769"/>
                  </a:cubicBezTo>
                  <a:cubicBezTo>
                    <a:pt x="4448" y="19938"/>
                    <a:pt x="12302" y="9969"/>
                    <a:pt x="2015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1" name="Line"/>
            <p:cNvSpPr/>
            <p:nvPr/>
          </p:nvSpPr>
          <p:spPr>
            <a:xfrm>
              <a:off x="5831416" y="6228403"/>
              <a:ext cx="226485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432" y="21600"/>
                  </a:moveTo>
                  <a:cubicBezTo>
                    <a:pt x="2422" y="21600"/>
                    <a:pt x="1413" y="21600"/>
                    <a:pt x="807" y="20600"/>
                  </a:cubicBezTo>
                  <a:cubicBezTo>
                    <a:pt x="202" y="19600"/>
                    <a:pt x="0" y="17600"/>
                    <a:pt x="0" y="15600"/>
                  </a:cubicBezTo>
                  <a:cubicBezTo>
                    <a:pt x="0" y="13600"/>
                    <a:pt x="202" y="11600"/>
                    <a:pt x="606" y="9800"/>
                  </a:cubicBezTo>
                  <a:cubicBezTo>
                    <a:pt x="1009" y="8000"/>
                    <a:pt x="1615" y="6400"/>
                    <a:pt x="2826" y="6800"/>
                  </a:cubicBezTo>
                  <a:cubicBezTo>
                    <a:pt x="4037" y="7200"/>
                    <a:pt x="5854" y="9600"/>
                    <a:pt x="7065" y="11800"/>
                  </a:cubicBezTo>
                  <a:cubicBezTo>
                    <a:pt x="8277" y="14000"/>
                    <a:pt x="8882" y="16000"/>
                    <a:pt x="10295" y="16800"/>
                  </a:cubicBezTo>
                  <a:cubicBezTo>
                    <a:pt x="11708" y="17600"/>
                    <a:pt x="13929" y="17200"/>
                    <a:pt x="15948" y="14200"/>
                  </a:cubicBezTo>
                  <a:cubicBezTo>
                    <a:pt x="17966" y="11200"/>
                    <a:pt x="19783" y="5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2" name="Line"/>
            <p:cNvSpPr/>
            <p:nvPr/>
          </p:nvSpPr>
          <p:spPr>
            <a:xfrm>
              <a:off x="6318976" y="6012236"/>
              <a:ext cx="196125" cy="3823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0" h="21441" fill="norm" stroke="1" extrusionOk="0">
                  <a:moveTo>
                    <a:pt x="2707" y="6780"/>
                  </a:moveTo>
                  <a:cubicBezTo>
                    <a:pt x="2707" y="9272"/>
                    <a:pt x="2707" y="11764"/>
                    <a:pt x="2707" y="14019"/>
                  </a:cubicBezTo>
                  <a:cubicBezTo>
                    <a:pt x="2707" y="16274"/>
                    <a:pt x="2707" y="18292"/>
                    <a:pt x="2475" y="19597"/>
                  </a:cubicBezTo>
                  <a:cubicBezTo>
                    <a:pt x="2243" y="20903"/>
                    <a:pt x="1778" y="21496"/>
                    <a:pt x="1314" y="21437"/>
                  </a:cubicBezTo>
                  <a:cubicBezTo>
                    <a:pt x="849" y="21377"/>
                    <a:pt x="385" y="20665"/>
                    <a:pt x="152" y="18648"/>
                  </a:cubicBezTo>
                  <a:cubicBezTo>
                    <a:pt x="-80" y="16630"/>
                    <a:pt x="-80" y="13307"/>
                    <a:pt x="385" y="10993"/>
                  </a:cubicBezTo>
                  <a:cubicBezTo>
                    <a:pt x="849" y="8678"/>
                    <a:pt x="1778" y="7373"/>
                    <a:pt x="2823" y="6542"/>
                  </a:cubicBezTo>
                  <a:cubicBezTo>
                    <a:pt x="3868" y="5711"/>
                    <a:pt x="5030" y="5355"/>
                    <a:pt x="5959" y="5415"/>
                  </a:cubicBezTo>
                  <a:cubicBezTo>
                    <a:pt x="6888" y="5474"/>
                    <a:pt x="7585" y="5949"/>
                    <a:pt x="9094" y="7610"/>
                  </a:cubicBezTo>
                  <a:cubicBezTo>
                    <a:pt x="10604" y="9272"/>
                    <a:pt x="12926" y="12120"/>
                    <a:pt x="14436" y="13841"/>
                  </a:cubicBezTo>
                  <a:cubicBezTo>
                    <a:pt x="15946" y="15562"/>
                    <a:pt x="16643" y="16155"/>
                    <a:pt x="17572" y="16215"/>
                  </a:cubicBezTo>
                  <a:cubicBezTo>
                    <a:pt x="18501" y="16274"/>
                    <a:pt x="19662" y="15799"/>
                    <a:pt x="20359" y="14019"/>
                  </a:cubicBezTo>
                  <a:cubicBezTo>
                    <a:pt x="21055" y="12239"/>
                    <a:pt x="21288" y="9153"/>
                    <a:pt x="21404" y="6780"/>
                  </a:cubicBezTo>
                  <a:cubicBezTo>
                    <a:pt x="21520" y="4406"/>
                    <a:pt x="21520" y="2744"/>
                    <a:pt x="21520" y="1617"/>
                  </a:cubicBezTo>
                  <a:cubicBezTo>
                    <a:pt x="21520" y="489"/>
                    <a:pt x="21520" y="-104"/>
                    <a:pt x="21288" y="15"/>
                  </a:cubicBezTo>
                  <a:cubicBezTo>
                    <a:pt x="21055" y="133"/>
                    <a:pt x="20591" y="964"/>
                    <a:pt x="20126" y="17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3" name="Line"/>
            <p:cNvSpPr/>
            <p:nvPr/>
          </p:nvSpPr>
          <p:spPr>
            <a:xfrm>
              <a:off x="6585420" y="6217819"/>
              <a:ext cx="43980" cy="821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0958" fill="norm" stroke="1" extrusionOk="0">
                  <a:moveTo>
                    <a:pt x="21371" y="4320"/>
                  </a:moveTo>
                  <a:cubicBezTo>
                    <a:pt x="18285" y="2160"/>
                    <a:pt x="15200" y="0"/>
                    <a:pt x="11600" y="0"/>
                  </a:cubicBezTo>
                  <a:cubicBezTo>
                    <a:pt x="8000" y="0"/>
                    <a:pt x="3885" y="2160"/>
                    <a:pt x="1828" y="4590"/>
                  </a:cubicBezTo>
                  <a:cubicBezTo>
                    <a:pt x="-229" y="7020"/>
                    <a:pt x="-229" y="9720"/>
                    <a:pt x="285" y="12420"/>
                  </a:cubicBezTo>
                  <a:cubicBezTo>
                    <a:pt x="800" y="15120"/>
                    <a:pt x="1828" y="17820"/>
                    <a:pt x="4914" y="19440"/>
                  </a:cubicBezTo>
                  <a:cubicBezTo>
                    <a:pt x="8000" y="21060"/>
                    <a:pt x="13142" y="21600"/>
                    <a:pt x="15714" y="19980"/>
                  </a:cubicBezTo>
                  <a:cubicBezTo>
                    <a:pt x="18285" y="18360"/>
                    <a:pt x="18285" y="14580"/>
                    <a:pt x="16742" y="11070"/>
                  </a:cubicBezTo>
                  <a:cubicBezTo>
                    <a:pt x="15200" y="7560"/>
                    <a:pt x="12114" y="4320"/>
                    <a:pt x="9028" y="10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4" name="Line"/>
            <p:cNvSpPr/>
            <p:nvPr/>
          </p:nvSpPr>
          <p:spPr>
            <a:xfrm>
              <a:off x="6667500" y="6133153"/>
              <a:ext cx="139700" cy="1927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5" fill="norm" stroke="1" extrusionOk="0">
                  <a:moveTo>
                    <a:pt x="0" y="9157"/>
                  </a:moveTo>
                  <a:cubicBezTo>
                    <a:pt x="1636" y="8922"/>
                    <a:pt x="3273" y="8687"/>
                    <a:pt x="5400" y="9626"/>
                  </a:cubicBezTo>
                  <a:cubicBezTo>
                    <a:pt x="7527" y="10565"/>
                    <a:pt x="10145" y="12678"/>
                    <a:pt x="11618" y="14322"/>
                  </a:cubicBezTo>
                  <a:cubicBezTo>
                    <a:pt x="13091" y="15965"/>
                    <a:pt x="13418" y="17139"/>
                    <a:pt x="13418" y="18313"/>
                  </a:cubicBezTo>
                  <a:cubicBezTo>
                    <a:pt x="13418" y="19487"/>
                    <a:pt x="13091" y="20661"/>
                    <a:pt x="11945" y="21130"/>
                  </a:cubicBezTo>
                  <a:cubicBezTo>
                    <a:pt x="10800" y="21600"/>
                    <a:pt x="8836" y="21365"/>
                    <a:pt x="7691" y="20661"/>
                  </a:cubicBezTo>
                  <a:cubicBezTo>
                    <a:pt x="6545" y="19957"/>
                    <a:pt x="6218" y="18783"/>
                    <a:pt x="8673" y="15261"/>
                  </a:cubicBezTo>
                  <a:cubicBezTo>
                    <a:pt x="11127" y="11739"/>
                    <a:pt x="16364" y="587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5" name="Line"/>
            <p:cNvSpPr/>
            <p:nvPr/>
          </p:nvSpPr>
          <p:spPr>
            <a:xfrm>
              <a:off x="6978133" y="6011280"/>
              <a:ext cx="146568" cy="3758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6" h="21549" fill="norm" stroke="1" extrusionOk="0">
                  <a:moveTo>
                    <a:pt x="21066" y="434"/>
                  </a:moveTo>
                  <a:cubicBezTo>
                    <a:pt x="19241" y="192"/>
                    <a:pt x="17415" y="-51"/>
                    <a:pt x="15894" y="10"/>
                  </a:cubicBezTo>
                  <a:cubicBezTo>
                    <a:pt x="14373" y="70"/>
                    <a:pt x="13156" y="434"/>
                    <a:pt x="10874" y="2012"/>
                  </a:cubicBezTo>
                  <a:cubicBezTo>
                    <a:pt x="8593" y="3589"/>
                    <a:pt x="5246" y="6380"/>
                    <a:pt x="2965" y="8989"/>
                  </a:cubicBezTo>
                  <a:cubicBezTo>
                    <a:pt x="683" y="11598"/>
                    <a:pt x="-534" y="14025"/>
                    <a:pt x="227" y="15967"/>
                  </a:cubicBezTo>
                  <a:cubicBezTo>
                    <a:pt x="987" y="17909"/>
                    <a:pt x="3725" y="19365"/>
                    <a:pt x="7376" y="20214"/>
                  </a:cubicBezTo>
                  <a:cubicBezTo>
                    <a:pt x="11027" y="21064"/>
                    <a:pt x="15590" y="21306"/>
                    <a:pt x="20153" y="215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6" name="Line"/>
            <p:cNvSpPr/>
            <p:nvPr/>
          </p:nvSpPr>
          <p:spPr>
            <a:xfrm>
              <a:off x="7207250" y="6087301"/>
              <a:ext cx="177006" cy="4332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4" h="21460" fill="norm" stroke="1" extrusionOk="0">
                  <a:moveTo>
                    <a:pt x="0" y="21460"/>
                  </a:moveTo>
                  <a:cubicBezTo>
                    <a:pt x="1543" y="19048"/>
                    <a:pt x="3086" y="16637"/>
                    <a:pt x="4371" y="13701"/>
                  </a:cubicBezTo>
                  <a:cubicBezTo>
                    <a:pt x="5657" y="10765"/>
                    <a:pt x="6686" y="7305"/>
                    <a:pt x="7329" y="5260"/>
                  </a:cubicBezTo>
                  <a:cubicBezTo>
                    <a:pt x="7971" y="3215"/>
                    <a:pt x="8229" y="2586"/>
                    <a:pt x="8614" y="1905"/>
                  </a:cubicBezTo>
                  <a:cubicBezTo>
                    <a:pt x="9000" y="1223"/>
                    <a:pt x="9514" y="489"/>
                    <a:pt x="10671" y="175"/>
                  </a:cubicBezTo>
                  <a:cubicBezTo>
                    <a:pt x="11829" y="-140"/>
                    <a:pt x="13629" y="-35"/>
                    <a:pt x="15429" y="542"/>
                  </a:cubicBezTo>
                  <a:cubicBezTo>
                    <a:pt x="17229" y="1118"/>
                    <a:pt x="19029" y="2167"/>
                    <a:pt x="20057" y="2953"/>
                  </a:cubicBezTo>
                  <a:cubicBezTo>
                    <a:pt x="21086" y="3740"/>
                    <a:pt x="21343" y="4264"/>
                    <a:pt x="21343" y="4788"/>
                  </a:cubicBezTo>
                  <a:cubicBezTo>
                    <a:pt x="21343" y="5312"/>
                    <a:pt x="21086" y="5837"/>
                    <a:pt x="20443" y="6309"/>
                  </a:cubicBezTo>
                  <a:cubicBezTo>
                    <a:pt x="19800" y="6780"/>
                    <a:pt x="18771" y="7200"/>
                    <a:pt x="18643" y="7619"/>
                  </a:cubicBezTo>
                  <a:cubicBezTo>
                    <a:pt x="18514" y="8039"/>
                    <a:pt x="19286" y="8458"/>
                    <a:pt x="19929" y="8930"/>
                  </a:cubicBezTo>
                  <a:cubicBezTo>
                    <a:pt x="20571" y="9402"/>
                    <a:pt x="21086" y="9926"/>
                    <a:pt x="21343" y="10450"/>
                  </a:cubicBezTo>
                  <a:cubicBezTo>
                    <a:pt x="21600" y="10975"/>
                    <a:pt x="21600" y="11499"/>
                    <a:pt x="20957" y="11866"/>
                  </a:cubicBezTo>
                  <a:cubicBezTo>
                    <a:pt x="20314" y="12233"/>
                    <a:pt x="19029" y="12443"/>
                    <a:pt x="17871" y="12390"/>
                  </a:cubicBezTo>
                  <a:cubicBezTo>
                    <a:pt x="16714" y="12338"/>
                    <a:pt x="15686" y="12023"/>
                    <a:pt x="15557" y="11709"/>
                  </a:cubicBezTo>
                  <a:cubicBezTo>
                    <a:pt x="15429" y="11394"/>
                    <a:pt x="16200" y="11079"/>
                    <a:pt x="16971" y="107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7" name="Line"/>
            <p:cNvSpPr/>
            <p:nvPr/>
          </p:nvSpPr>
          <p:spPr>
            <a:xfrm>
              <a:off x="7443208" y="6279203"/>
              <a:ext cx="52100" cy="850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48" h="21165" fill="norm" stroke="1" extrusionOk="0">
                  <a:moveTo>
                    <a:pt x="19542" y="4741"/>
                  </a:moveTo>
                  <a:cubicBezTo>
                    <a:pt x="15389" y="4741"/>
                    <a:pt x="11235" y="4741"/>
                    <a:pt x="7912" y="5795"/>
                  </a:cubicBezTo>
                  <a:cubicBezTo>
                    <a:pt x="4589" y="6849"/>
                    <a:pt x="2096" y="8956"/>
                    <a:pt x="850" y="11590"/>
                  </a:cubicBezTo>
                  <a:cubicBezTo>
                    <a:pt x="-396" y="14224"/>
                    <a:pt x="-396" y="17385"/>
                    <a:pt x="1681" y="19229"/>
                  </a:cubicBezTo>
                  <a:cubicBezTo>
                    <a:pt x="3758" y="21073"/>
                    <a:pt x="7912" y="21600"/>
                    <a:pt x="11235" y="20810"/>
                  </a:cubicBezTo>
                  <a:cubicBezTo>
                    <a:pt x="14558" y="20020"/>
                    <a:pt x="17050" y="17912"/>
                    <a:pt x="18712" y="15541"/>
                  </a:cubicBezTo>
                  <a:cubicBezTo>
                    <a:pt x="20373" y="13171"/>
                    <a:pt x="21204" y="10537"/>
                    <a:pt x="19542" y="7902"/>
                  </a:cubicBezTo>
                  <a:cubicBezTo>
                    <a:pt x="17881" y="5268"/>
                    <a:pt x="13727" y="2634"/>
                    <a:pt x="957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8" name="Line"/>
            <p:cNvSpPr/>
            <p:nvPr/>
          </p:nvSpPr>
          <p:spPr>
            <a:xfrm>
              <a:off x="7575550" y="6270175"/>
              <a:ext cx="152400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3900" y="12302"/>
                    <a:pt x="7800" y="4448"/>
                    <a:pt x="11400" y="1502"/>
                  </a:cubicBezTo>
                  <a:cubicBezTo>
                    <a:pt x="15000" y="-1443"/>
                    <a:pt x="18300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9" name="Line"/>
            <p:cNvSpPr/>
            <p:nvPr/>
          </p:nvSpPr>
          <p:spPr>
            <a:xfrm>
              <a:off x="7658100" y="6215703"/>
              <a:ext cx="25400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533"/>
                    <a:pt x="7200" y="9067"/>
                    <a:pt x="3600" y="12667"/>
                  </a:cubicBezTo>
                  <a:cubicBezTo>
                    <a:pt x="0" y="16267"/>
                    <a:pt x="0" y="1893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0" name="Line"/>
            <p:cNvSpPr/>
            <p:nvPr/>
          </p:nvSpPr>
          <p:spPr>
            <a:xfrm>
              <a:off x="7842250" y="6106022"/>
              <a:ext cx="177007" cy="4525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4" h="21481" fill="norm" stroke="1" extrusionOk="0">
                  <a:moveTo>
                    <a:pt x="0" y="21481"/>
                  </a:moveTo>
                  <a:cubicBezTo>
                    <a:pt x="1029" y="18869"/>
                    <a:pt x="2057" y="16257"/>
                    <a:pt x="3086" y="13142"/>
                  </a:cubicBezTo>
                  <a:cubicBezTo>
                    <a:pt x="4114" y="10028"/>
                    <a:pt x="5143" y="6411"/>
                    <a:pt x="5914" y="4251"/>
                  </a:cubicBezTo>
                  <a:cubicBezTo>
                    <a:pt x="6686" y="2091"/>
                    <a:pt x="7200" y="1388"/>
                    <a:pt x="7843" y="835"/>
                  </a:cubicBezTo>
                  <a:cubicBezTo>
                    <a:pt x="8486" y="283"/>
                    <a:pt x="9257" y="-119"/>
                    <a:pt x="10029" y="32"/>
                  </a:cubicBezTo>
                  <a:cubicBezTo>
                    <a:pt x="10800" y="182"/>
                    <a:pt x="11571" y="886"/>
                    <a:pt x="12857" y="1941"/>
                  </a:cubicBezTo>
                  <a:cubicBezTo>
                    <a:pt x="14143" y="2995"/>
                    <a:pt x="15943" y="4402"/>
                    <a:pt x="16843" y="5356"/>
                  </a:cubicBezTo>
                  <a:cubicBezTo>
                    <a:pt x="17743" y="6311"/>
                    <a:pt x="17743" y="6813"/>
                    <a:pt x="17357" y="7315"/>
                  </a:cubicBezTo>
                  <a:cubicBezTo>
                    <a:pt x="16971" y="7818"/>
                    <a:pt x="16200" y="8320"/>
                    <a:pt x="15171" y="8421"/>
                  </a:cubicBezTo>
                  <a:cubicBezTo>
                    <a:pt x="14143" y="8521"/>
                    <a:pt x="12857" y="8220"/>
                    <a:pt x="12986" y="8019"/>
                  </a:cubicBezTo>
                  <a:cubicBezTo>
                    <a:pt x="13114" y="7818"/>
                    <a:pt x="14657" y="7717"/>
                    <a:pt x="15943" y="7818"/>
                  </a:cubicBezTo>
                  <a:cubicBezTo>
                    <a:pt x="17229" y="7918"/>
                    <a:pt x="18257" y="8220"/>
                    <a:pt x="19157" y="8672"/>
                  </a:cubicBezTo>
                  <a:cubicBezTo>
                    <a:pt x="20057" y="9124"/>
                    <a:pt x="20829" y="9727"/>
                    <a:pt x="21214" y="10279"/>
                  </a:cubicBezTo>
                  <a:cubicBezTo>
                    <a:pt x="21600" y="10832"/>
                    <a:pt x="21600" y="11334"/>
                    <a:pt x="21214" y="11786"/>
                  </a:cubicBezTo>
                  <a:cubicBezTo>
                    <a:pt x="20829" y="12238"/>
                    <a:pt x="20057" y="12640"/>
                    <a:pt x="18514" y="12690"/>
                  </a:cubicBezTo>
                  <a:cubicBezTo>
                    <a:pt x="16971" y="12741"/>
                    <a:pt x="14657" y="12439"/>
                    <a:pt x="12343" y="121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1" name="Line"/>
            <p:cNvSpPr/>
            <p:nvPr/>
          </p:nvSpPr>
          <p:spPr>
            <a:xfrm>
              <a:off x="8070850" y="6355403"/>
              <a:ext cx="2540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2" name="Line"/>
            <p:cNvSpPr/>
            <p:nvPr/>
          </p:nvSpPr>
          <p:spPr>
            <a:xfrm>
              <a:off x="8197850" y="6164903"/>
              <a:ext cx="184150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979" y="3257"/>
                    <a:pt x="5959" y="6514"/>
                    <a:pt x="9559" y="10114"/>
                  </a:cubicBezTo>
                  <a:cubicBezTo>
                    <a:pt x="13159" y="13714"/>
                    <a:pt x="17379" y="1765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3" name="Line"/>
            <p:cNvSpPr/>
            <p:nvPr/>
          </p:nvSpPr>
          <p:spPr>
            <a:xfrm>
              <a:off x="8223250" y="6177603"/>
              <a:ext cx="133350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114" y="4114"/>
                    <a:pt x="10629" y="8229"/>
                    <a:pt x="7029" y="11829"/>
                  </a:cubicBezTo>
                  <a:cubicBezTo>
                    <a:pt x="3429" y="15429"/>
                    <a:pt x="1714" y="185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4" name="Line"/>
            <p:cNvSpPr/>
            <p:nvPr/>
          </p:nvSpPr>
          <p:spPr>
            <a:xfrm>
              <a:off x="8420100" y="6399853"/>
              <a:ext cx="1" cy="1016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5" name="Line"/>
            <p:cNvSpPr/>
            <p:nvPr/>
          </p:nvSpPr>
          <p:spPr>
            <a:xfrm>
              <a:off x="8439150" y="6291903"/>
              <a:ext cx="63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6" name="Line"/>
            <p:cNvSpPr/>
            <p:nvPr/>
          </p:nvSpPr>
          <p:spPr>
            <a:xfrm>
              <a:off x="8534400" y="6514153"/>
              <a:ext cx="5715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7" name="Line"/>
            <p:cNvSpPr/>
            <p:nvPr/>
          </p:nvSpPr>
          <p:spPr>
            <a:xfrm>
              <a:off x="8887264" y="6368103"/>
              <a:ext cx="351987" cy="151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0" h="21235" fill="norm" stroke="1" extrusionOk="0">
                  <a:moveTo>
                    <a:pt x="3251" y="0"/>
                  </a:moveTo>
                  <a:cubicBezTo>
                    <a:pt x="4537" y="2959"/>
                    <a:pt x="5823" y="5918"/>
                    <a:pt x="6466" y="9025"/>
                  </a:cubicBezTo>
                  <a:cubicBezTo>
                    <a:pt x="7109" y="12132"/>
                    <a:pt x="7109" y="15386"/>
                    <a:pt x="6337" y="17753"/>
                  </a:cubicBezTo>
                  <a:cubicBezTo>
                    <a:pt x="5566" y="20121"/>
                    <a:pt x="4023" y="21600"/>
                    <a:pt x="2737" y="21156"/>
                  </a:cubicBezTo>
                  <a:cubicBezTo>
                    <a:pt x="1451" y="20712"/>
                    <a:pt x="423" y="18345"/>
                    <a:pt x="101" y="15534"/>
                  </a:cubicBezTo>
                  <a:cubicBezTo>
                    <a:pt x="-220" y="12723"/>
                    <a:pt x="166" y="9468"/>
                    <a:pt x="2030" y="6953"/>
                  </a:cubicBezTo>
                  <a:cubicBezTo>
                    <a:pt x="3894" y="4438"/>
                    <a:pt x="7237" y="2663"/>
                    <a:pt x="10709" y="2071"/>
                  </a:cubicBezTo>
                  <a:cubicBezTo>
                    <a:pt x="14180" y="1479"/>
                    <a:pt x="17780" y="2071"/>
                    <a:pt x="21380" y="26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8" name="Line"/>
            <p:cNvSpPr/>
            <p:nvPr/>
          </p:nvSpPr>
          <p:spPr>
            <a:xfrm>
              <a:off x="9220199" y="6178308"/>
              <a:ext cx="152401" cy="1453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9" fill="norm" stroke="1" extrusionOk="0">
                  <a:moveTo>
                    <a:pt x="0" y="823"/>
                  </a:moveTo>
                  <a:cubicBezTo>
                    <a:pt x="1500" y="206"/>
                    <a:pt x="3000" y="-411"/>
                    <a:pt x="5100" y="360"/>
                  </a:cubicBezTo>
                  <a:cubicBezTo>
                    <a:pt x="7200" y="1132"/>
                    <a:pt x="9900" y="3292"/>
                    <a:pt x="10800" y="6686"/>
                  </a:cubicBezTo>
                  <a:cubicBezTo>
                    <a:pt x="11700" y="10080"/>
                    <a:pt x="10800" y="14709"/>
                    <a:pt x="9600" y="17486"/>
                  </a:cubicBezTo>
                  <a:cubicBezTo>
                    <a:pt x="8400" y="20263"/>
                    <a:pt x="6900" y="21189"/>
                    <a:pt x="7200" y="21189"/>
                  </a:cubicBezTo>
                  <a:cubicBezTo>
                    <a:pt x="7500" y="21189"/>
                    <a:pt x="9600" y="20263"/>
                    <a:pt x="12300" y="19800"/>
                  </a:cubicBezTo>
                  <a:cubicBezTo>
                    <a:pt x="15000" y="19338"/>
                    <a:pt x="18300" y="19338"/>
                    <a:pt x="21600" y="193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9" name="Line"/>
            <p:cNvSpPr/>
            <p:nvPr/>
          </p:nvSpPr>
          <p:spPr>
            <a:xfrm>
              <a:off x="9410700" y="6196653"/>
              <a:ext cx="182391" cy="476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1" h="21600" fill="norm" stroke="1" extrusionOk="0">
                  <a:moveTo>
                    <a:pt x="10800" y="0"/>
                  </a:moveTo>
                  <a:cubicBezTo>
                    <a:pt x="13920" y="1344"/>
                    <a:pt x="17040" y="2688"/>
                    <a:pt x="18960" y="4800"/>
                  </a:cubicBezTo>
                  <a:cubicBezTo>
                    <a:pt x="20880" y="6912"/>
                    <a:pt x="21600" y="9792"/>
                    <a:pt x="18960" y="12576"/>
                  </a:cubicBezTo>
                  <a:cubicBezTo>
                    <a:pt x="16320" y="15360"/>
                    <a:pt x="10320" y="18048"/>
                    <a:pt x="6600" y="19536"/>
                  </a:cubicBezTo>
                  <a:cubicBezTo>
                    <a:pt x="2880" y="21024"/>
                    <a:pt x="1440" y="2131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0" name="Line"/>
            <p:cNvSpPr/>
            <p:nvPr/>
          </p:nvSpPr>
          <p:spPr>
            <a:xfrm>
              <a:off x="6190144" y="6717716"/>
              <a:ext cx="632984" cy="504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1" h="21446" fill="norm" stroke="1" extrusionOk="0">
                  <a:moveTo>
                    <a:pt x="1118" y="21446"/>
                  </a:moveTo>
                  <a:cubicBezTo>
                    <a:pt x="542" y="17846"/>
                    <a:pt x="-34" y="14246"/>
                    <a:pt x="2" y="12446"/>
                  </a:cubicBezTo>
                  <a:cubicBezTo>
                    <a:pt x="38" y="10646"/>
                    <a:pt x="686" y="10646"/>
                    <a:pt x="2162" y="9746"/>
                  </a:cubicBezTo>
                  <a:cubicBezTo>
                    <a:pt x="3638" y="8846"/>
                    <a:pt x="5942" y="7046"/>
                    <a:pt x="8390" y="5246"/>
                  </a:cubicBezTo>
                  <a:cubicBezTo>
                    <a:pt x="10838" y="3446"/>
                    <a:pt x="13430" y="1646"/>
                    <a:pt x="15482" y="746"/>
                  </a:cubicBezTo>
                  <a:cubicBezTo>
                    <a:pt x="17534" y="-154"/>
                    <a:pt x="19046" y="-154"/>
                    <a:pt x="20054" y="296"/>
                  </a:cubicBezTo>
                  <a:cubicBezTo>
                    <a:pt x="21062" y="746"/>
                    <a:pt x="21566" y="1646"/>
                    <a:pt x="21530" y="2996"/>
                  </a:cubicBezTo>
                  <a:cubicBezTo>
                    <a:pt x="21494" y="4346"/>
                    <a:pt x="20918" y="6146"/>
                    <a:pt x="20342" y="79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1" name="Line"/>
            <p:cNvSpPr/>
            <p:nvPr/>
          </p:nvSpPr>
          <p:spPr>
            <a:xfrm>
              <a:off x="6438498" y="6755453"/>
              <a:ext cx="279803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95" h="21600" fill="norm" stroke="1" extrusionOk="0">
                  <a:moveTo>
                    <a:pt x="3732" y="0"/>
                  </a:moveTo>
                  <a:cubicBezTo>
                    <a:pt x="1264" y="3600"/>
                    <a:pt x="-1205" y="7200"/>
                    <a:pt x="646" y="7200"/>
                  </a:cubicBezTo>
                  <a:cubicBezTo>
                    <a:pt x="2498" y="7200"/>
                    <a:pt x="8669" y="3600"/>
                    <a:pt x="12681" y="5400"/>
                  </a:cubicBezTo>
                  <a:cubicBezTo>
                    <a:pt x="16692" y="7200"/>
                    <a:pt x="18544" y="14400"/>
                    <a:pt x="2039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2" name="Line"/>
            <p:cNvSpPr/>
            <p:nvPr/>
          </p:nvSpPr>
          <p:spPr>
            <a:xfrm>
              <a:off x="6438900" y="6801604"/>
              <a:ext cx="37459" cy="328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6" h="21489" fill="norm" stroke="1" extrusionOk="0">
                  <a:moveTo>
                    <a:pt x="0" y="720"/>
                  </a:moveTo>
                  <a:cubicBezTo>
                    <a:pt x="4800" y="304"/>
                    <a:pt x="9600" y="-111"/>
                    <a:pt x="13200" y="27"/>
                  </a:cubicBezTo>
                  <a:cubicBezTo>
                    <a:pt x="16800" y="166"/>
                    <a:pt x="19200" y="858"/>
                    <a:pt x="20400" y="3627"/>
                  </a:cubicBezTo>
                  <a:cubicBezTo>
                    <a:pt x="21600" y="6397"/>
                    <a:pt x="21600" y="11243"/>
                    <a:pt x="19800" y="14566"/>
                  </a:cubicBezTo>
                  <a:cubicBezTo>
                    <a:pt x="18000" y="17889"/>
                    <a:pt x="14400" y="19689"/>
                    <a:pt x="10800" y="214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3" name="Line"/>
            <p:cNvSpPr/>
            <p:nvPr/>
          </p:nvSpPr>
          <p:spPr>
            <a:xfrm>
              <a:off x="6362700" y="7066603"/>
              <a:ext cx="1206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4" name="Line"/>
            <p:cNvSpPr/>
            <p:nvPr/>
          </p:nvSpPr>
          <p:spPr>
            <a:xfrm>
              <a:off x="6457950" y="7079303"/>
              <a:ext cx="1079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247" y="3200"/>
                    <a:pt x="8894" y="6400"/>
                    <a:pt x="5294" y="10000"/>
                  </a:cubicBezTo>
                  <a:cubicBezTo>
                    <a:pt x="1694" y="13600"/>
                    <a:pt x="847" y="17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5" name="Line"/>
            <p:cNvSpPr/>
            <p:nvPr/>
          </p:nvSpPr>
          <p:spPr>
            <a:xfrm>
              <a:off x="5499099" y="7215774"/>
              <a:ext cx="48685" cy="3524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9" fill="norm" stroke="1" extrusionOk="0">
                  <a:moveTo>
                    <a:pt x="0" y="1750"/>
                  </a:moveTo>
                  <a:cubicBezTo>
                    <a:pt x="4696" y="844"/>
                    <a:pt x="9391" y="-61"/>
                    <a:pt x="12678" y="4"/>
                  </a:cubicBezTo>
                  <a:cubicBezTo>
                    <a:pt x="15965" y="68"/>
                    <a:pt x="17843" y="1103"/>
                    <a:pt x="19252" y="3625"/>
                  </a:cubicBezTo>
                  <a:cubicBezTo>
                    <a:pt x="20661" y="6147"/>
                    <a:pt x="21600" y="10157"/>
                    <a:pt x="21600" y="13390"/>
                  </a:cubicBezTo>
                  <a:cubicBezTo>
                    <a:pt x="21600" y="16624"/>
                    <a:pt x="20661" y="19082"/>
                    <a:pt x="19722" y="215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6" name="Line"/>
            <p:cNvSpPr/>
            <p:nvPr/>
          </p:nvSpPr>
          <p:spPr>
            <a:xfrm>
              <a:off x="5581650" y="7441253"/>
              <a:ext cx="4445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7" name="Line"/>
            <p:cNvSpPr/>
            <p:nvPr/>
          </p:nvSpPr>
          <p:spPr>
            <a:xfrm>
              <a:off x="5607050" y="7346003"/>
              <a:ext cx="1270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8" name="Line"/>
            <p:cNvSpPr/>
            <p:nvPr/>
          </p:nvSpPr>
          <p:spPr>
            <a:xfrm>
              <a:off x="5718356" y="7257103"/>
              <a:ext cx="15695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3818" y="0"/>
                  </a:moveTo>
                  <a:cubicBezTo>
                    <a:pt x="1118" y="4261"/>
                    <a:pt x="-1582" y="8522"/>
                    <a:pt x="1118" y="12122"/>
                  </a:cubicBezTo>
                  <a:cubicBezTo>
                    <a:pt x="3818" y="15722"/>
                    <a:pt x="11918" y="18661"/>
                    <a:pt x="200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9" name="Line"/>
            <p:cNvSpPr/>
            <p:nvPr/>
          </p:nvSpPr>
          <p:spPr>
            <a:xfrm>
              <a:off x="5697705" y="7356962"/>
              <a:ext cx="106195" cy="1858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0" h="21314" fill="norm" stroke="1" extrusionOk="0">
                  <a:moveTo>
                    <a:pt x="20840" y="1656"/>
                  </a:moveTo>
                  <a:cubicBezTo>
                    <a:pt x="19594" y="685"/>
                    <a:pt x="18348" y="-286"/>
                    <a:pt x="16478" y="78"/>
                  </a:cubicBezTo>
                  <a:cubicBezTo>
                    <a:pt x="14609" y="442"/>
                    <a:pt x="12117" y="2141"/>
                    <a:pt x="9002" y="5175"/>
                  </a:cubicBezTo>
                  <a:cubicBezTo>
                    <a:pt x="5886" y="8208"/>
                    <a:pt x="2148" y="12577"/>
                    <a:pt x="694" y="15368"/>
                  </a:cubicBezTo>
                  <a:cubicBezTo>
                    <a:pt x="-760" y="18159"/>
                    <a:pt x="71" y="19372"/>
                    <a:pt x="3186" y="20101"/>
                  </a:cubicBezTo>
                  <a:cubicBezTo>
                    <a:pt x="6302" y="20829"/>
                    <a:pt x="11702" y="21071"/>
                    <a:pt x="17102" y="213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0" name="Line"/>
            <p:cNvSpPr/>
            <p:nvPr/>
          </p:nvSpPr>
          <p:spPr>
            <a:xfrm>
              <a:off x="5844100" y="7395296"/>
              <a:ext cx="99501" cy="151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2" h="21110" fill="norm" stroke="1" extrusionOk="0">
                  <a:moveTo>
                    <a:pt x="6174" y="10863"/>
                  </a:moveTo>
                  <a:cubicBezTo>
                    <a:pt x="10582" y="8792"/>
                    <a:pt x="14991" y="6720"/>
                    <a:pt x="17635" y="4797"/>
                  </a:cubicBezTo>
                  <a:cubicBezTo>
                    <a:pt x="20280" y="2874"/>
                    <a:pt x="21162" y="1098"/>
                    <a:pt x="20280" y="359"/>
                  </a:cubicBezTo>
                  <a:cubicBezTo>
                    <a:pt x="19399" y="-381"/>
                    <a:pt x="16754" y="-85"/>
                    <a:pt x="13007" y="2282"/>
                  </a:cubicBezTo>
                  <a:cubicBezTo>
                    <a:pt x="9260" y="4649"/>
                    <a:pt x="4411" y="9087"/>
                    <a:pt x="1986" y="12342"/>
                  </a:cubicBezTo>
                  <a:cubicBezTo>
                    <a:pt x="-438" y="15597"/>
                    <a:pt x="-438" y="17668"/>
                    <a:pt x="884" y="19000"/>
                  </a:cubicBezTo>
                  <a:cubicBezTo>
                    <a:pt x="2207" y="20331"/>
                    <a:pt x="4852" y="20923"/>
                    <a:pt x="8378" y="21071"/>
                  </a:cubicBezTo>
                  <a:cubicBezTo>
                    <a:pt x="11905" y="21219"/>
                    <a:pt x="16313" y="20923"/>
                    <a:pt x="20721" y="206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1" name="Line"/>
            <p:cNvSpPr/>
            <p:nvPr/>
          </p:nvSpPr>
          <p:spPr>
            <a:xfrm>
              <a:off x="5998119" y="7206303"/>
              <a:ext cx="47082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20018" y="0"/>
                  </a:moveTo>
                  <a:cubicBezTo>
                    <a:pt x="11918" y="2571"/>
                    <a:pt x="3818" y="5143"/>
                    <a:pt x="1118" y="8743"/>
                  </a:cubicBezTo>
                  <a:cubicBezTo>
                    <a:pt x="-1582" y="12343"/>
                    <a:pt x="1118" y="16971"/>
                    <a:pt x="38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2" name="Line"/>
            <p:cNvSpPr/>
            <p:nvPr/>
          </p:nvSpPr>
          <p:spPr>
            <a:xfrm>
              <a:off x="6039644" y="7358703"/>
              <a:ext cx="40741" cy="1875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7" h="21271" fill="norm" stroke="1" extrusionOk="0">
                  <a:moveTo>
                    <a:pt x="6075" y="12240"/>
                  </a:moveTo>
                  <a:cubicBezTo>
                    <a:pt x="3915" y="13440"/>
                    <a:pt x="1755" y="14640"/>
                    <a:pt x="675" y="16200"/>
                  </a:cubicBezTo>
                  <a:cubicBezTo>
                    <a:pt x="-405" y="17760"/>
                    <a:pt x="-405" y="19680"/>
                    <a:pt x="2295" y="20640"/>
                  </a:cubicBezTo>
                  <a:cubicBezTo>
                    <a:pt x="4995" y="21600"/>
                    <a:pt x="10395" y="21600"/>
                    <a:pt x="14175" y="19680"/>
                  </a:cubicBezTo>
                  <a:cubicBezTo>
                    <a:pt x="17955" y="17760"/>
                    <a:pt x="20115" y="13920"/>
                    <a:pt x="20655" y="10560"/>
                  </a:cubicBezTo>
                  <a:cubicBezTo>
                    <a:pt x="21195" y="7200"/>
                    <a:pt x="20115" y="4320"/>
                    <a:pt x="16875" y="2640"/>
                  </a:cubicBezTo>
                  <a:cubicBezTo>
                    <a:pt x="13635" y="960"/>
                    <a:pt x="8235" y="480"/>
                    <a:pt x="283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3" name="Line"/>
            <p:cNvSpPr/>
            <p:nvPr/>
          </p:nvSpPr>
          <p:spPr>
            <a:xfrm>
              <a:off x="6121977" y="7305786"/>
              <a:ext cx="132774" cy="2466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6" h="21512" fill="norm" stroke="1" extrusionOk="0">
                  <a:moveTo>
                    <a:pt x="6077" y="4615"/>
                  </a:moveTo>
                  <a:cubicBezTo>
                    <a:pt x="6763" y="3692"/>
                    <a:pt x="7449" y="2769"/>
                    <a:pt x="7963" y="1846"/>
                  </a:cubicBezTo>
                  <a:cubicBezTo>
                    <a:pt x="8477" y="923"/>
                    <a:pt x="8820" y="0"/>
                    <a:pt x="8820" y="0"/>
                  </a:cubicBezTo>
                  <a:cubicBezTo>
                    <a:pt x="8820" y="0"/>
                    <a:pt x="8477" y="923"/>
                    <a:pt x="6935" y="4154"/>
                  </a:cubicBezTo>
                  <a:cubicBezTo>
                    <a:pt x="5392" y="7385"/>
                    <a:pt x="2649" y="12923"/>
                    <a:pt x="1277" y="16431"/>
                  </a:cubicBezTo>
                  <a:cubicBezTo>
                    <a:pt x="-94" y="19938"/>
                    <a:pt x="-94" y="21415"/>
                    <a:pt x="77" y="21508"/>
                  </a:cubicBezTo>
                  <a:cubicBezTo>
                    <a:pt x="249" y="21600"/>
                    <a:pt x="592" y="20308"/>
                    <a:pt x="1792" y="18462"/>
                  </a:cubicBezTo>
                  <a:cubicBezTo>
                    <a:pt x="2992" y="16615"/>
                    <a:pt x="5049" y="14215"/>
                    <a:pt x="6935" y="12923"/>
                  </a:cubicBezTo>
                  <a:cubicBezTo>
                    <a:pt x="8820" y="11631"/>
                    <a:pt x="10535" y="11446"/>
                    <a:pt x="12420" y="12185"/>
                  </a:cubicBezTo>
                  <a:cubicBezTo>
                    <a:pt x="14306" y="12923"/>
                    <a:pt x="16363" y="14585"/>
                    <a:pt x="17906" y="16246"/>
                  </a:cubicBezTo>
                  <a:cubicBezTo>
                    <a:pt x="19449" y="17908"/>
                    <a:pt x="20477" y="19569"/>
                    <a:pt x="21506" y="212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4" name="Line"/>
            <p:cNvSpPr/>
            <p:nvPr/>
          </p:nvSpPr>
          <p:spPr>
            <a:xfrm>
              <a:off x="6322397" y="7432786"/>
              <a:ext cx="99335" cy="779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7" h="21500" fill="norm" stroke="1" extrusionOk="0">
                  <a:moveTo>
                    <a:pt x="7071" y="4086"/>
                  </a:moveTo>
                  <a:cubicBezTo>
                    <a:pt x="4867" y="4086"/>
                    <a:pt x="2663" y="4086"/>
                    <a:pt x="1340" y="6422"/>
                  </a:cubicBezTo>
                  <a:cubicBezTo>
                    <a:pt x="18" y="8757"/>
                    <a:pt x="-423" y="13427"/>
                    <a:pt x="459" y="16346"/>
                  </a:cubicBezTo>
                  <a:cubicBezTo>
                    <a:pt x="1340" y="19265"/>
                    <a:pt x="3544" y="20432"/>
                    <a:pt x="5969" y="21016"/>
                  </a:cubicBezTo>
                  <a:cubicBezTo>
                    <a:pt x="8393" y="21600"/>
                    <a:pt x="11038" y="21600"/>
                    <a:pt x="13683" y="21308"/>
                  </a:cubicBezTo>
                  <a:cubicBezTo>
                    <a:pt x="16328" y="21016"/>
                    <a:pt x="18973" y="20432"/>
                    <a:pt x="20075" y="17222"/>
                  </a:cubicBezTo>
                  <a:cubicBezTo>
                    <a:pt x="21177" y="14011"/>
                    <a:pt x="20736" y="8173"/>
                    <a:pt x="19193" y="4670"/>
                  </a:cubicBezTo>
                  <a:cubicBezTo>
                    <a:pt x="17650" y="1168"/>
                    <a:pt x="15006" y="0"/>
                    <a:pt x="12581" y="0"/>
                  </a:cubicBezTo>
                  <a:cubicBezTo>
                    <a:pt x="10157" y="0"/>
                    <a:pt x="7953" y="1168"/>
                    <a:pt x="6850" y="3211"/>
                  </a:cubicBezTo>
                  <a:cubicBezTo>
                    <a:pt x="5748" y="5254"/>
                    <a:pt x="5748" y="8173"/>
                    <a:pt x="5748" y="110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5" name="Line"/>
            <p:cNvSpPr/>
            <p:nvPr/>
          </p:nvSpPr>
          <p:spPr>
            <a:xfrm>
              <a:off x="6484439" y="7445596"/>
              <a:ext cx="89399" cy="904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4" h="20507" fill="norm" stroke="1" extrusionOk="0">
                  <a:moveTo>
                    <a:pt x="14474" y="7655"/>
                  </a:moveTo>
                  <a:cubicBezTo>
                    <a:pt x="13492" y="5255"/>
                    <a:pt x="12511" y="2855"/>
                    <a:pt x="10792" y="1895"/>
                  </a:cubicBezTo>
                  <a:cubicBezTo>
                    <a:pt x="9074" y="935"/>
                    <a:pt x="6620" y="1415"/>
                    <a:pt x="4656" y="2855"/>
                  </a:cubicBezTo>
                  <a:cubicBezTo>
                    <a:pt x="2692" y="4295"/>
                    <a:pt x="1220" y="6695"/>
                    <a:pt x="483" y="9575"/>
                  </a:cubicBezTo>
                  <a:cubicBezTo>
                    <a:pt x="-253" y="12455"/>
                    <a:pt x="-253" y="15815"/>
                    <a:pt x="1220" y="17975"/>
                  </a:cubicBezTo>
                  <a:cubicBezTo>
                    <a:pt x="2692" y="20135"/>
                    <a:pt x="5638" y="21095"/>
                    <a:pt x="9320" y="20135"/>
                  </a:cubicBezTo>
                  <a:cubicBezTo>
                    <a:pt x="13002" y="19175"/>
                    <a:pt x="17420" y="16295"/>
                    <a:pt x="19383" y="13655"/>
                  </a:cubicBezTo>
                  <a:cubicBezTo>
                    <a:pt x="21347" y="11015"/>
                    <a:pt x="20856" y="8615"/>
                    <a:pt x="19874" y="6455"/>
                  </a:cubicBezTo>
                  <a:cubicBezTo>
                    <a:pt x="18892" y="4295"/>
                    <a:pt x="17420" y="2375"/>
                    <a:pt x="15456" y="1175"/>
                  </a:cubicBezTo>
                  <a:cubicBezTo>
                    <a:pt x="13492" y="-25"/>
                    <a:pt x="11038" y="-505"/>
                    <a:pt x="10302" y="695"/>
                  </a:cubicBezTo>
                  <a:cubicBezTo>
                    <a:pt x="9565" y="1895"/>
                    <a:pt x="10547" y="4775"/>
                    <a:pt x="11529" y="76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6" name="Line"/>
            <p:cNvSpPr/>
            <p:nvPr/>
          </p:nvSpPr>
          <p:spPr>
            <a:xfrm>
              <a:off x="6668946" y="7282503"/>
              <a:ext cx="131904" cy="2787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6" h="21230" fill="norm" stroke="1" extrusionOk="0">
                  <a:moveTo>
                    <a:pt x="10052" y="15958"/>
                  </a:moveTo>
                  <a:cubicBezTo>
                    <a:pt x="8337" y="15636"/>
                    <a:pt x="6623" y="15313"/>
                    <a:pt x="4909" y="15394"/>
                  </a:cubicBezTo>
                  <a:cubicBezTo>
                    <a:pt x="3195" y="15475"/>
                    <a:pt x="1480" y="15958"/>
                    <a:pt x="623" y="17006"/>
                  </a:cubicBezTo>
                  <a:cubicBezTo>
                    <a:pt x="-234" y="18054"/>
                    <a:pt x="-234" y="19666"/>
                    <a:pt x="795" y="20552"/>
                  </a:cubicBezTo>
                  <a:cubicBezTo>
                    <a:pt x="1823" y="21439"/>
                    <a:pt x="3880" y="21600"/>
                    <a:pt x="7137" y="20149"/>
                  </a:cubicBezTo>
                  <a:cubicBezTo>
                    <a:pt x="10395" y="18699"/>
                    <a:pt x="14852" y="15636"/>
                    <a:pt x="17423" y="12009"/>
                  </a:cubicBezTo>
                  <a:cubicBezTo>
                    <a:pt x="19995" y="8382"/>
                    <a:pt x="20680" y="4191"/>
                    <a:pt x="2136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7" name="Line"/>
            <p:cNvSpPr/>
            <p:nvPr/>
          </p:nvSpPr>
          <p:spPr>
            <a:xfrm>
              <a:off x="6725646" y="7173234"/>
              <a:ext cx="75205" cy="3188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8" h="21404" fill="norm" stroke="1" extrusionOk="0">
                  <a:moveTo>
                    <a:pt x="21318" y="2220"/>
                  </a:moveTo>
                  <a:cubicBezTo>
                    <a:pt x="20118" y="1367"/>
                    <a:pt x="18918" y="515"/>
                    <a:pt x="16818" y="159"/>
                  </a:cubicBezTo>
                  <a:cubicBezTo>
                    <a:pt x="14718" y="-196"/>
                    <a:pt x="11718" y="-54"/>
                    <a:pt x="8118" y="1580"/>
                  </a:cubicBezTo>
                  <a:cubicBezTo>
                    <a:pt x="4518" y="3215"/>
                    <a:pt x="318" y="6341"/>
                    <a:pt x="18" y="9893"/>
                  </a:cubicBezTo>
                  <a:cubicBezTo>
                    <a:pt x="-282" y="13446"/>
                    <a:pt x="3318" y="17425"/>
                    <a:pt x="6918" y="214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8" name="Line"/>
            <p:cNvSpPr/>
            <p:nvPr/>
          </p:nvSpPr>
          <p:spPr>
            <a:xfrm>
              <a:off x="7359650" y="6574975"/>
              <a:ext cx="641350" cy="407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06" fill="norm" stroke="1" extrusionOk="0">
                  <a:moveTo>
                    <a:pt x="0" y="1366"/>
                  </a:moveTo>
                  <a:cubicBezTo>
                    <a:pt x="3065" y="286"/>
                    <a:pt x="6131" y="-794"/>
                    <a:pt x="8982" y="826"/>
                  </a:cubicBezTo>
                  <a:cubicBezTo>
                    <a:pt x="11834" y="2446"/>
                    <a:pt x="14471" y="6766"/>
                    <a:pt x="16539" y="10546"/>
                  </a:cubicBezTo>
                  <a:cubicBezTo>
                    <a:pt x="18606" y="14326"/>
                    <a:pt x="20103" y="17566"/>
                    <a:pt x="21600" y="208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9" name="Line"/>
            <p:cNvSpPr/>
            <p:nvPr/>
          </p:nvSpPr>
          <p:spPr>
            <a:xfrm>
              <a:off x="7376883" y="6675789"/>
              <a:ext cx="668567" cy="161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7" h="20618" fill="norm" stroke="1" extrusionOk="0">
                  <a:moveTo>
                    <a:pt x="2089" y="12518"/>
                  </a:moveTo>
                  <a:cubicBezTo>
                    <a:pt x="1548" y="12518"/>
                    <a:pt x="1006" y="12518"/>
                    <a:pt x="566" y="11168"/>
                  </a:cubicBezTo>
                  <a:cubicBezTo>
                    <a:pt x="126" y="9818"/>
                    <a:pt x="-213" y="7118"/>
                    <a:pt x="159" y="5768"/>
                  </a:cubicBezTo>
                  <a:cubicBezTo>
                    <a:pt x="532" y="4418"/>
                    <a:pt x="1615" y="4418"/>
                    <a:pt x="3342" y="3068"/>
                  </a:cubicBezTo>
                  <a:cubicBezTo>
                    <a:pt x="5069" y="1718"/>
                    <a:pt x="7438" y="-982"/>
                    <a:pt x="10282" y="368"/>
                  </a:cubicBezTo>
                  <a:cubicBezTo>
                    <a:pt x="13126" y="1718"/>
                    <a:pt x="16444" y="7118"/>
                    <a:pt x="18374" y="11168"/>
                  </a:cubicBezTo>
                  <a:cubicBezTo>
                    <a:pt x="20304" y="15218"/>
                    <a:pt x="20845" y="17918"/>
                    <a:pt x="21387" y="206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0" name="Line"/>
            <p:cNvSpPr/>
            <p:nvPr/>
          </p:nvSpPr>
          <p:spPr>
            <a:xfrm>
              <a:off x="8832850" y="6700419"/>
              <a:ext cx="273050" cy="359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165"/>
                  </a:moveTo>
                  <a:cubicBezTo>
                    <a:pt x="502" y="5082"/>
                    <a:pt x="1005" y="0"/>
                    <a:pt x="3684" y="0"/>
                  </a:cubicBezTo>
                  <a:cubicBezTo>
                    <a:pt x="6363" y="0"/>
                    <a:pt x="11219" y="5082"/>
                    <a:pt x="14567" y="9529"/>
                  </a:cubicBezTo>
                  <a:cubicBezTo>
                    <a:pt x="17916" y="13976"/>
                    <a:pt x="19758" y="1778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1" name="Line"/>
            <p:cNvSpPr/>
            <p:nvPr/>
          </p:nvSpPr>
          <p:spPr>
            <a:xfrm>
              <a:off x="8870950" y="6787203"/>
              <a:ext cx="1778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086" y="0"/>
                  </a:moveTo>
                  <a:cubicBezTo>
                    <a:pt x="1543" y="0"/>
                    <a:pt x="0" y="0"/>
                    <a:pt x="0" y="1200"/>
                  </a:cubicBezTo>
                  <a:cubicBezTo>
                    <a:pt x="0" y="2400"/>
                    <a:pt x="1543" y="4800"/>
                    <a:pt x="5400" y="8400"/>
                  </a:cubicBezTo>
                  <a:cubicBezTo>
                    <a:pt x="9257" y="12000"/>
                    <a:pt x="15429" y="16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2" name="Line"/>
            <p:cNvSpPr/>
            <p:nvPr/>
          </p:nvSpPr>
          <p:spPr>
            <a:xfrm>
              <a:off x="1898650" y="7434903"/>
              <a:ext cx="152400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500" y="0"/>
                    <a:pt x="3000" y="0"/>
                    <a:pt x="5250" y="2483"/>
                  </a:cubicBezTo>
                  <a:cubicBezTo>
                    <a:pt x="7500" y="4966"/>
                    <a:pt x="10500" y="9931"/>
                    <a:pt x="12300" y="13034"/>
                  </a:cubicBezTo>
                  <a:cubicBezTo>
                    <a:pt x="14100" y="16138"/>
                    <a:pt x="14700" y="17379"/>
                    <a:pt x="16050" y="18497"/>
                  </a:cubicBezTo>
                  <a:cubicBezTo>
                    <a:pt x="17400" y="19614"/>
                    <a:pt x="19500" y="2060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3" name="Line"/>
            <p:cNvSpPr/>
            <p:nvPr/>
          </p:nvSpPr>
          <p:spPr>
            <a:xfrm>
              <a:off x="1987550" y="7434903"/>
              <a:ext cx="114300" cy="3694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0" fill="norm" stroke="1" extrusionOk="0">
                  <a:moveTo>
                    <a:pt x="21600" y="0"/>
                  </a:moveTo>
                  <a:cubicBezTo>
                    <a:pt x="19200" y="1227"/>
                    <a:pt x="16800" y="2455"/>
                    <a:pt x="14200" y="4970"/>
                  </a:cubicBezTo>
                  <a:cubicBezTo>
                    <a:pt x="11600" y="7486"/>
                    <a:pt x="8800" y="11291"/>
                    <a:pt x="6800" y="13868"/>
                  </a:cubicBezTo>
                  <a:cubicBezTo>
                    <a:pt x="4800" y="16445"/>
                    <a:pt x="3600" y="17795"/>
                    <a:pt x="2400" y="18961"/>
                  </a:cubicBezTo>
                  <a:cubicBezTo>
                    <a:pt x="1200" y="20127"/>
                    <a:pt x="0" y="21109"/>
                    <a:pt x="0" y="21355"/>
                  </a:cubicBezTo>
                  <a:cubicBezTo>
                    <a:pt x="0" y="21600"/>
                    <a:pt x="1200" y="21109"/>
                    <a:pt x="2400" y="206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4" name="Line"/>
            <p:cNvSpPr/>
            <p:nvPr/>
          </p:nvSpPr>
          <p:spPr>
            <a:xfrm>
              <a:off x="2108200" y="7707953"/>
              <a:ext cx="635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5" name="Line"/>
            <p:cNvSpPr/>
            <p:nvPr/>
          </p:nvSpPr>
          <p:spPr>
            <a:xfrm>
              <a:off x="2152650" y="7619053"/>
              <a:ext cx="127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6" name="Line"/>
            <p:cNvSpPr/>
            <p:nvPr/>
          </p:nvSpPr>
          <p:spPr>
            <a:xfrm>
              <a:off x="2260600" y="7434903"/>
              <a:ext cx="38100" cy="463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2466"/>
                    <a:pt x="16800" y="4932"/>
                    <a:pt x="14400" y="7742"/>
                  </a:cubicBezTo>
                  <a:cubicBezTo>
                    <a:pt x="12000" y="10553"/>
                    <a:pt x="9600" y="13710"/>
                    <a:pt x="7200" y="16077"/>
                  </a:cubicBezTo>
                  <a:cubicBezTo>
                    <a:pt x="4800" y="18444"/>
                    <a:pt x="2400" y="2002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7" name="Line"/>
            <p:cNvSpPr/>
            <p:nvPr/>
          </p:nvSpPr>
          <p:spPr>
            <a:xfrm>
              <a:off x="2343150" y="7536503"/>
              <a:ext cx="127000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3877"/>
                    <a:pt x="7200" y="7754"/>
                    <a:pt x="10800" y="11354"/>
                  </a:cubicBezTo>
                  <a:cubicBezTo>
                    <a:pt x="14400" y="14954"/>
                    <a:pt x="18000" y="1827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8" name="Line"/>
            <p:cNvSpPr/>
            <p:nvPr/>
          </p:nvSpPr>
          <p:spPr>
            <a:xfrm>
              <a:off x="2347839" y="7517453"/>
              <a:ext cx="17311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4" h="21600" fill="norm" stroke="1" extrusionOk="0">
                  <a:moveTo>
                    <a:pt x="21284" y="0"/>
                  </a:moveTo>
                  <a:cubicBezTo>
                    <a:pt x="17120" y="3000"/>
                    <a:pt x="12956" y="6000"/>
                    <a:pt x="9313" y="9240"/>
                  </a:cubicBezTo>
                  <a:cubicBezTo>
                    <a:pt x="5670" y="12480"/>
                    <a:pt x="2547" y="15960"/>
                    <a:pt x="1115" y="18060"/>
                  </a:cubicBezTo>
                  <a:cubicBezTo>
                    <a:pt x="-316" y="20160"/>
                    <a:pt x="-56" y="20880"/>
                    <a:pt x="20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9" name="Line"/>
            <p:cNvSpPr/>
            <p:nvPr/>
          </p:nvSpPr>
          <p:spPr>
            <a:xfrm>
              <a:off x="2546350" y="7809553"/>
              <a:ext cx="635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0" name="Line"/>
            <p:cNvSpPr/>
            <p:nvPr/>
          </p:nvSpPr>
          <p:spPr>
            <a:xfrm>
              <a:off x="2597149" y="7695253"/>
              <a:ext cx="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1" name="Line"/>
            <p:cNvSpPr/>
            <p:nvPr/>
          </p:nvSpPr>
          <p:spPr>
            <a:xfrm>
              <a:off x="2692399" y="7714303"/>
              <a:ext cx="1524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2" name="Line"/>
            <p:cNvSpPr/>
            <p:nvPr/>
          </p:nvSpPr>
          <p:spPr>
            <a:xfrm>
              <a:off x="2711450" y="7809553"/>
              <a:ext cx="1016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3" name="Line"/>
            <p:cNvSpPr/>
            <p:nvPr/>
          </p:nvSpPr>
          <p:spPr>
            <a:xfrm>
              <a:off x="2992966" y="7522452"/>
              <a:ext cx="167882" cy="5032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5" h="21398" fill="norm" stroke="1" extrusionOk="0">
                  <a:moveTo>
                    <a:pt x="540" y="20037"/>
                  </a:moveTo>
                  <a:cubicBezTo>
                    <a:pt x="270" y="20667"/>
                    <a:pt x="0" y="21297"/>
                    <a:pt x="0" y="21387"/>
                  </a:cubicBezTo>
                  <a:cubicBezTo>
                    <a:pt x="0" y="21477"/>
                    <a:pt x="270" y="21027"/>
                    <a:pt x="540" y="19362"/>
                  </a:cubicBezTo>
                  <a:cubicBezTo>
                    <a:pt x="810" y="17697"/>
                    <a:pt x="1080" y="14817"/>
                    <a:pt x="1620" y="11982"/>
                  </a:cubicBezTo>
                  <a:cubicBezTo>
                    <a:pt x="2160" y="9147"/>
                    <a:pt x="2970" y="6357"/>
                    <a:pt x="3510" y="4647"/>
                  </a:cubicBezTo>
                  <a:cubicBezTo>
                    <a:pt x="4050" y="2937"/>
                    <a:pt x="4320" y="2307"/>
                    <a:pt x="4860" y="1677"/>
                  </a:cubicBezTo>
                  <a:cubicBezTo>
                    <a:pt x="5400" y="1047"/>
                    <a:pt x="6210" y="417"/>
                    <a:pt x="7290" y="147"/>
                  </a:cubicBezTo>
                  <a:cubicBezTo>
                    <a:pt x="8370" y="-123"/>
                    <a:pt x="9720" y="-33"/>
                    <a:pt x="10800" y="507"/>
                  </a:cubicBezTo>
                  <a:cubicBezTo>
                    <a:pt x="11880" y="1047"/>
                    <a:pt x="12690" y="2037"/>
                    <a:pt x="12960" y="3027"/>
                  </a:cubicBezTo>
                  <a:cubicBezTo>
                    <a:pt x="13230" y="4017"/>
                    <a:pt x="12960" y="5007"/>
                    <a:pt x="12420" y="5727"/>
                  </a:cubicBezTo>
                  <a:cubicBezTo>
                    <a:pt x="11880" y="6447"/>
                    <a:pt x="11070" y="6897"/>
                    <a:pt x="9990" y="7257"/>
                  </a:cubicBezTo>
                  <a:cubicBezTo>
                    <a:pt x="8910" y="7617"/>
                    <a:pt x="7560" y="7887"/>
                    <a:pt x="7560" y="7887"/>
                  </a:cubicBezTo>
                  <a:cubicBezTo>
                    <a:pt x="7560" y="7887"/>
                    <a:pt x="8910" y="7617"/>
                    <a:pt x="10935" y="7482"/>
                  </a:cubicBezTo>
                  <a:cubicBezTo>
                    <a:pt x="12960" y="7347"/>
                    <a:pt x="15660" y="7347"/>
                    <a:pt x="17550" y="7482"/>
                  </a:cubicBezTo>
                  <a:cubicBezTo>
                    <a:pt x="19440" y="7617"/>
                    <a:pt x="20520" y="7887"/>
                    <a:pt x="21060" y="8337"/>
                  </a:cubicBezTo>
                  <a:cubicBezTo>
                    <a:pt x="21600" y="8787"/>
                    <a:pt x="21600" y="9417"/>
                    <a:pt x="20520" y="10047"/>
                  </a:cubicBezTo>
                  <a:cubicBezTo>
                    <a:pt x="19440" y="10677"/>
                    <a:pt x="17280" y="11307"/>
                    <a:pt x="15525" y="11667"/>
                  </a:cubicBezTo>
                  <a:cubicBezTo>
                    <a:pt x="13770" y="12027"/>
                    <a:pt x="12420" y="12117"/>
                    <a:pt x="11340" y="12072"/>
                  </a:cubicBezTo>
                  <a:cubicBezTo>
                    <a:pt x="10260" y="12027"/>
                    <a:pt x="9450" y="11847"/>
                    <a:pt x="8640" y="116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4" name="Line"/>
            <p:cNvSpPr/>
            <p:nvPr/>
          </p:nvSpPr>
          <p:spPr>
            <a:xfrm>
              <a:off x="3190619" y="7727003"/>
              <a:ext cx="87261" cy="1060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9" h="21222" fill="norm" stroke="1" extrusionOk="0">
                  <a:moveTo>
                    <a:pt x="14376" y="1271"/>
                  </a:moveTo>
                  <a:cubicBezTo>
                    <a:pt x="10358" y="3812"/>
                    <a:pt x="6339" y="6353"/>
                    <a:pt x="3828" y="8682"/>
                  </a:cubicBezTo>
                  <a:cubicBezTo>
                    <a:pt x="1316" y="11012"/>
                    <a:pt x="311" y="13129"/>
                    <a:pt x="60" y="15247"/>
                  </a:cubicBezTo>
                  <a:cubicBezTo>
                    <a:pt x="-191" y="17365"/>
                    <a:pt x="311" y="19482"/>
                    <a:pt x="2069" y="20541"/>
                  </a:cubicBezTo>
                  <a:cubicBezTo>
                    <a:pt x="3828" y="21600"/>
                    <a:pt x="6842" y="21600"/>
                    <a:pt x="10358" y="19271"/>
                  </a:cubicBezTo>
                  <a:cubicBezTo>
                    <a:pt x="13874" y="16941"/>
                    <a:pt x="17893" y="12282"/>
                    <a:pt x="19651" y="8894"/>
                  </a:cubicBezTo>
                  <a:cubicBezTo>
                    <a:pt x="21409" y="5506"/>
                    <a:pt x="20907" y="3388"/>
                    <a:pt x="18646" y="2118"/>
                  </a:cubicBezTo>
                  <a:cubicBezTo>
                    <a:pt x="16386" y="847"/>
                    <a:pt x="12367" y="424"/>
                    <a:pt x="834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5" name="Line"/>
            <p:cNvSpPr/>
            <p:nvPr/>
          </p:nvSpPr>
          <p:spPr>
            <a:xfrm>
              <a:off x="3327400" y="7717975"/>
              <a:ext cx="120650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3411" y="12302"/>
                    <a:pt x="6821" y="4448"/>
                    <a:pt x="10421" y="1502"/>
                  </a:cubicBezTo>
                  <a:cubicBezTo>
                    <a:pt x="14021" y="-1443"/>
                    <a:pt x="17811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6" name="Line"/>
            <p:cNvSpPr/>
            <p:nvPr/>
          </p:nvSpPr>
          <p:spPr>
            <a:xfrm>
              <a:off x="3397249" y="7657153"/>
              <a:ext cx="2540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3411"/>
                    <a:pt x="7200" y="6821"/>
                    <a:pt x="3600" y="10421"/>
                  </a:cubicBezTo>
                  <a:cubicBezTo>
                    <a:pt x="0" y="14021"/>
                    <a:pt x="0" y="1781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7" name="Line"/>
            <p:cNvSpPr/>
            <p:nvPr/>
          </p:nvSpPr>
          <p:spPr>
            <a:xfrm>
              <a:off x="3498850" y="7550148"/>
              <a:ext cx="138424" cy="4372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3" h="21553" fill="norm" stroke="1" extrusionOk="0">
                  <a:moveTo>
                    <a:pt x="0" y="21553"/>
                  </a:moveTo>
                  <a:cubicBezTo>
                    <a:pt x="982" y="18423"/>
                    <a:pt x="1964" y="15292"/>
                    <a:pt x="2782" y="12162"/>
                  </a:cubicBezTo>
                  <a:cubicBezTo>
                    <a:pt x="3600" y="9031"/>
                    <a:pt x="4255" y="5901"/>
                    <a:pt x="4909" y="4023"/>
                  </a:cubicBezTo>
                  <a:cubicBezTo>
                    <a:pt x="5564" y="2144"/>
                    <a:pt x="6218" y="1518"/>
                    <a:pt x="7364" y="996"/>
                  </a:cubicBezTo>
                  <a:cubicBezTo>
                    <a:pt x="8509" y="475"/>
                    <a:pt x="10145" y="57"/>
                    <a:pt x="11618" y="5"/>
                  </a:cubicBezTo>
                  <a:cubicBezTo>
                    <a:pt x="13091" y="-47"/>
                    <a:pt x="14400" y="266"/>
                    <a:pt x="15382" y="944"/>
                  </a:cubicBezTo>
                  <a:cubicBezTo>
                    <a:pt x="16364" y="1623"/>
                    <a:pt x="17018" y="2666"/>
                    <a:pt x="17018" y="3449"/>
                  </a:cubicBezTo>
                  <a:cubicBezTo>
                    <a:pt x="17018" y="4231"/>
                    <a:pt x="16364" y="4753"/>
                    <a:pt x="16527" y="5327"/>
                  </a:cubicBezTo>
                  <a:cubicBezTo>
                    <a:pt x="16691" y="5901"/>
                    <a:pt x="17673" y="6527"/>
                    <a:pt x="18655" y="7101"/>
                  </a:cubicBezTo>
                  <a:cubicBezTo>
                    <a:pt x="19636" y="7675"/>
                    <a:pt x="20618" y="8196"/>
                    <a:pt x="21109" y="8823"/>
                  </a:cubicBezTo>
                  <a:cubicBezTo>
                    <a:pt x="21600" y="9449"/>
                    <a:pt x="21600" y="10179"/>
                    <a:pt x="20127" y="10805"/>
                  </a:cubicBezTo>
                  <a:cubicBezTo>
                    <a:pt x="18655" y="11431"/>
                    <a:pt x="15709" y="11953"/>
                    <a:pt x="13418" y="12162"/>
                  </a:cubicBezTo>
                  <a:cubicBezTo>
                    <a:pt x="11127" y="12370"/>
                    <a:pt x="9491" y="12266"/>
                    <a:pt x="7855" y="121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8" name="Line"/>
            <p:cNvSpPr/>
            <p:nvPr/>
          </p:nvSpPr>
          <p:spPr>
            <a:xfrm>
              <a:off x="3708400" y="7784153"/>
              <a:ext cx="1270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9" name="Line"/>
            <p:cNvSpPr/>
            <p:nvPr/>
          </p:nvSpPr>
          <p:spPr>
            <a:xfrm>
              <a:off x="3759200" y="7574603"/>
              <a:ext cx="165100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2057"/>
                    <a:pt x="7200" y="4114"/>
                    <a:pt x="10800" y="7286"/>
                  </a:cubicBezTo>
                  <a:cubicBezTo>
                    <a:pt x="14400" y="10457"/>
                    <a:pt x="18000" y="14743"/>
                    <a:pt x="19800" y="17314"/>
                  </a:cubicBezTo>
                  <a:cubicBezTo>
                    <a:pt x="21600" y="19886"/>
                    <a:pt x="21600" y="2074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0" name="Line"/>
            <p:cNvSpPr/>
            <p:nvPr/>
          </p:nvSpPr>
          <p:spPr>
            <a:xfrm>
              <a:off x="3803650" y="7561903"/>
              <a:ext cx="133350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829" y="3744"/>
                    <a:pt x="14057" y="7488"/>
                    <a:pt x="10457" y="11088"/>
                  </a:cubicBezTo>
                  <a:cubicBezTo>
                    <a:pt x="6857" y="14688"/>
                    <a:pt x="3429" y="1814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1" name="Line"/>
            <p:cNvSpPr/>
            <p:nvPr/>
          </p:nvSpPr>
          <p:spPr>
            <a:xfrm>
              <a:off x="3981450" y="7796853"/>
              <a:ext cx="1905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2" name="Line"/>
            <p:cNvSpPr/>
            <p:nvPr/>
          </p:nvSpPr>
          <p:spPr>
            <a:xfrm>
              <a:off x="4013200" y="7688903"/>
              <a:ext cx="127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3" name="Line"/>
            <p:cNvSpPr/>
            <p:nvPr/>
          </p:nvSpPr>
          <p:spPr>
            <a:xfrm>
              <a:off x="4216399" y="7746053"/>
              <a:ext cx="1905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4" name="Line"/>
            <p:cNvSpPr/>
            <p:nvPr/>
          </p:nvSpPr>
          <p:spPr>
            <a:xfrm>
              <a:off x="4326466" y="7688903"/>
              <a:ext cx="4235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5959"/>
                    <a:pt x="0" y="11917"/>
                    <a:pt x="0" y="15517"/>
                  </a:cubicBezTo>
                  <a:cubicBezTo>
                    <a:pt x="0" y="19117"/>
                    <a:pt x="10800" y="2035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5" name="Line"/>
            <p:cNvSpPr/>
            <p:nvPr/>
          </p:nvSpPr>
          <p:spPr>
            <a:xfrm>
              <a:off x="4463354" y="7593069"/>
              <a:ext cx="191197" cy="2418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8" h="21279" fill="norm" stroke="1" extrusionOk="0">
                  <a:moveTo>
                    <a:pt x="21208" y="1169"/>
                  </a:moveTo>
                  <a:cubicBezTo>
                    <a:pt x="20504" y="424"/>
                    <a:pt x="19799" y="-321"/>
                    <a:pt x="17217" y="145"/>
                  </a:cubicBezTo>
                  <a:cubicBezTo>
                    <a:pt x="14634" y="610"/>
                    <a:pt x="10173" y="2286"/>
                    <a:pt x="7591" y="3496"/>
                  </a:cubicBezTo>
                  <a:cubicBezTo>
                    <a:pt x="5008" y="4707"/>
                    <a:pt x="4304" y="5451"/>
                    <a:pt x="4186" y="6289"/>
                  </a:cubicBezTo>
                  <a:cubicBezTo>
                    <a:pt x="4069" y="7127"/>
                    <a:pt x="4538" y="8058"/>
                    <a:pt x="6065" y="8524"/>
                  </a:cubicBezTo>
                  <a:cubicBezTo>
                    <a:pt x="7591" y="8989"/>
                    <a:pt x="10173" y="8989"/>
                    <a:pt x="12051" y="8896"/>
                  </a:cubicBezTo>
                  <a:cubicBezTo>
                    <a:pt x="13930" y="8803"/>
                    <a:pt x="15104" y="8617"/>
                    <a:pt x="14869" y="8617"/>
                  </a:cubicBezTo>
                  <a:cubicBezTo>
                    <a:pt x="14634" y="8617"/>
                    <a:pt x="12991" y="8803"/>
                    <a:pt x="10643" y="9641"/>
                  </a:cubicBezTo>
                  <a:cubicBezTo>
                    <a:pt x="8295" y="10479"/>
                    <a:pt x="5243" y="11969"/>
                    <a:pt x="3365" y="13086"/>
                  </a:cubicBezTo>
                  <a:cubicBezTo>
                    <a:pt x="1486" y="14203"/>
                    <a:pt x="782" y="14948"/>
                    <a:pt x="312" y="15879"/>
                  </a:cubicBezTo>
                  <a:cubicBezTo>
                    <a:pt x="-157" y="16810"/>
                    <a:pt x="-392" y="17927"/>
                    <a:pt x="1838" y="18858"/>
                  </a:cubicBezTo>
                  <a:cubicBezTo>
                    <a:pt x="4069" y="19789"/>
                    <a:pt x="8765" y="20534"/>
                    <a:pt x="13460" y="212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6" name="Line"/>
            <p:cNvSpPr/>
            <p:nvPr/>
          </p:nvSpPr>
          <p:spPr>
            <a:xfrm>
              <a:off x="4673600" y="7834953"/>
              <a:ext cx="1270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2215"/>
                    <a:pt x="0" y="4431"/>
                    <a:pt x="0" y="8031"/>
                  </a:cubicBezTo>
                  <a:cubicBezTo>
                    <a:pt x="0" y="11631"/>
                    <a:pt x="10800" y="1661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7" name="Line"/>
            <p:cNvSpPr/>
            <p:nvPr/>
          </p:nvSpPr>
          <p:spPr>
            <a:xfrm>
              <a:off x="4698999" y="7729918"/>
              <a:ext cx="77724" cy="380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2" h="20461" fill="norm" stroke="1" extrusionOk="0">
                  <a:moveTo>
                    <a:pt x="11937" y="1845"/>
                  </a:moveTo>
                  <a:cubicBezTo>
                    <a:pt x="9663" y="5255"/>
                    <a:pt x="7389" y="8666"/>
                    <a:pt x="7389" y="12076"/>
                  </a:cubicBezTo>
                  <a:cubicBezTo>
                    <a:pt x="7389" y="15487"/>
                    <a:pt x="9663" y="18897"/>
                    <a:pt x="12221" y="20034"/>
                  </a:cubicBezTo>
                  <a:cubicBezTo>
                    <a:pt x="14779" y="21171"/>
                    <a:pt x="17621" y="20034"/>
                    <a:pt x="19326" y="16624"/>
                  </a:cubicBezTo>
                  <a:cubicBezTo>
                    <a:pt x="21032" y="13213"/>
                    <a:pt x="21600" y="7529"/>
                    <a:pt x="19611" y="4118"/>
                  </a:cubicBezTo>
                  <a:cubicBezTo>
                    <a:pt x="17621" y="708"/>
                    <a:pt x="13074" y="-429"/>
                    <a:pt x="9379" y="139"/>
                  </a:cubicBezTo>
                  <a:cubicBezTo>
                    <a:pt x="5684" y="708"/>
                    <a:pt x="2842" y="2982"/>
                    <a:pt x="0" y="52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8" name="Line"/>
            <p:cNvSpPr/>
            <p:nvPr/>
          </p:nvSpPr>
          <p:spPr>
            <a:xfrm>
              <a:off x="2901950" y="8107440"/>
              <a:ext cx="273050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5023" y="11375"/>
                    <a:pt x="10047" y="2735"/>
                    <a:pt x="13647" y="575"/>
                  </a:cubicBezTo>
                  <a:cubicBezTo>
                    <a:pt x="17247" y="-1585"/>
                    <a:pt x="19423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9" name="Line"/>
            <p:cNvSpPr/>
            <p:nvPr/>
          </p:nvSpPr>
          <p:spPr>
            <a:xfrm>
              <a:off x="2952750" y="8146103"/>
              <a:ext cx="1714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0" name="Line"/>
            <p:cNvSpPr/>
            <p:nvPr/>
          </p:nvSpPr>
          <p:spPr>
            <a:xfrm>
              <a:off x="3429000" y="8108003"/>
              <a:ext cx="3048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300" y="0"/>
                    <a:pt x="12600" y="0"/>
                    <a:pt x="16200" y="3600"/>
                  </a:cubicBezTo>
                  <a:cubicBezTo>
                    <a:pt x="19800" y="7200"/>
                    <a:pt x="207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1" name="Line"/>
            <p:cNvSpPr/>
            <p:nvPr/>
          </p:nvSpPr>
          <p:spPr>
            <a:xfrm>
              <a:off x="3416300" y="8165153"/>
              <a:ext cx="285750" cy="4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40" y="10800"/>
                    <a:pt x="10880" y="21600"/>
                    <a:pt x="14480" y="21600"/>
                  </a:cubicBezTo>
                  <a:cubicBezTo>
                    <a:pt x="18080" y="21600"/>
                    <a:pt x="19840" y="10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2" name="Line"/>
            <p:cNvSpPr/>
            <p:nvPr/>
          </p:nvSpPr>
          <p:spPr>
            <a:xfrm>
              <a:off x="4419600" y="8118025"/>
              <a:ext cx="311150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2498" y="12302"/>
                    <a:pt x="4996" y="4448"/>
                    <a:pt x="8596" y="1502"/>
                  </a:cubicBezTo>
                  <a:cubicBezTo>
                    <a:pt x="12196" y="-1443"/>
                    <a:pt x="16898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3" name="Line"/>
            <p:cNvSpPr/>
            <p:nvPr/>
          </p:nvSpPr>
          <p:spPr>
            <a:xfrm>
              <a:off x="4438650" y="8165153"/>
              <a:ext cx="2286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4" name="Line"/>
            <p:cNvSpPr/>
            <p:nvPr/>
          </p:nvSpPr>
          <p:spPr>
            <a:xfrm>
              <a:off x="1644650" y="7263453"/>
              <a:ext cx="22316" cy="552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2" h="21600" fill="norm" stroke="1" extrusionOk="0">
                  <a:moveTo>
                    <a:pt x="0" y="0"/>
                  </a:moveTo>
                  <a:cubicBezTo>
                    <a:pt x="9818" y="3062"/>
                    <a:pt x="19636" y="6124"/>
                    <a:pt x="20618" y="8979"/>
                  </a:cubicBezTo>
                  <a:cubicBezTo>
                    <a:pt x="21600" y="11834"/>
                    <a:pt x="13745" y="14483"/>
                    <a:pt x="8836" y="16552"/>
                  </a:cubicBezTo>
                  <a:cubicBezTo>
                    <a:pt x="3927" y="18621"/>
                    <a:pt x="1964" y="2011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5" name="Line"/>
            <p:cNvSpPr/>
            <p:nvPr/>
          </p:nvSpPr>
          <p:spPr>
            <a:xfrm>
              <a:off x="1485900" y="7250753"/>
              <a:ext cx="1238250" cy="7535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440" y="3640"/>
                  </a:moveTo>
                  <a:cubicBezTo>
                    <a:pt x="1440" y="3337"/>
                    <a:pt x="1440" y="3034"/>
                    <a:pt x="1495" y="2761"/>
                  </a:cubicBezTo>
                  <a:cubicBezTo>
                    <a:pt x="1551" y="2488"/>
                    <a:pt x="1662" y="2245"/>
                    <a:pt x="2160" y="2033"/>
                  </a:cubicBezTo>
                  <a:cubicBezTo>
                    <a:pt x="2658" y="1820"/>
                    <a:pt x="3545" y="1638"/>
                    <a:pt x="4560" y="1456"/>
                  </a:cubicBezTo>
                  <a:cubicBezTo>
                    <a:pt x="5575" y="1274"/>
                    <a:pt x="6720" y="1092"/>
                    <a:pt x="7920" y="910"/>
                  </a:cubicBezTo>
                  <a:cubicBezTo>
                    <a:pt x="9120" y="728"/>
                    <a:pt x="10375" y="546"/>
                    <a:pt x="11594" y="425"/>
                  </a:cubicBezTo>
                  <a:cubicBezTo>
                    <a:pt x="12812" y="303"/>
                    <a:pt x="13994" y="243"/>
                    <a:pt x="15268" y="182"/>
                  </a:cubicBezTo>
                  <a:cubicBezTo>
                    <a:pt x="16542" y="121"/>
                    <a:pt x="17908" y="61"/>
                    <a:pt x="18683" y="30"/>
                  </a:cubicBezTo>
                  <a:cubicBezTo>
                    <a:pt x="19458" y="0"/>
                    <a:pt x="19643" y="0"/>
                    <a:pt x="19846" y="0"/>
                  </a:cubicBezTo>
                  <a:cubicBezTo>
                    <a:pt x="20049" y="0"/>
                    <a:pt x="20271" y="0"/>
                    <a:pt x="20437" y="121"/>
                  </a:cubicBezTo>
                  <a:cubicBezTo>
                    <a:pt x="20603" y="243"/>
                    <a:pt x="20714" y="485"/>
                    <a:pt x="20732" y="758"/>
                  </a:cubicBezTo>
                  <a:cubicBezTo>
                    <a:pt x="20751" y="1031"/>
                    <a:pt x="20677" y="1335"/>
                    <a:pt x="20751" y="2427"/>
                  </a:cubicBezTo>
                  <a:cubicBezTo>
                    <a:pt x="20825" y="3519"/>
                    <a:pt x="21046" y="5400"/>
                    <a:pt x="21212" y="7311"/>
                  </a:cubicBezTo>
                  <a:cubicBezTo>
                    <a:pt x="21378" y="9222"/>
                    <a:pt x="21489" y="11164"/>
                    <a:pt x="21545" y="13197"/>
                  </a:cubicBezTo>
                  <a:cubicBezTo>
                    <a:pt x="21600" y="15229"/>
                    <a:pt x="21600" y="17353"/>
                    <a:pt x="21600" y="18566"/>
                  </a:cubicBezTo>
                  <a:cubicBezTo>
                    <a:pt x="21600" y="19780"/>
                    <a:pt x="21600" y="20083"/>
                    <a:pt x="21582" y="20387"/>
                  </a:cubicBezTo>
                  <a:cubicBezTo>
                    <a:pt x="21563" y="20690"/>
                    <a:pt x="21526" y="20993"/>
                    <a:pt x="21415" y="21175"/>
                  </a:cubicBezTo>
                  <a:cubicBezTo>
                    <a:pt x="21305" y="21357"/>
                    <a:pt x="21120" y="21418"/>
                    <a:pt x="20455" y="21479"/>
                  </a:cubicBezTo>
                  <a:cubicBezTo>
                    <a:pt x="19791" y="21539"/>
                    <a:pt x="18646" y="21600"/>
                    <a:pt x="17317" y="21600"/>
                  </a:cubicBezTo>
                  <a:cubicBezTo>
                    <a:pt x="15988" y="21600"/>
                    <a:pt x="14474" y="21539"/>
                    <a:pt x="12960" y="21388"/>
                  </a:cubicBezTo>
                  <a:cubicBezTo>
                    <a:pt x="11446" y="21236"/>
                    <a:pt x="9932" y="20993"/>
                    <a:pt x="8400" y="20811"/>
                  </a:cubicBezTo>
                  <a:cubicBezTo>
                    <a:pt x="6868" y="20629"/>
                    <a:pt x="5317" y="20508"/>
                    <a:pt x="3914" y="20599"/>
                  </a:cubicBezTo>
                  <a:cubicBezTo>
                    <a:pt x="2511" y="20690"/>
                    <a:pt x="1255" y="20993"/>
                    <a:pt x="0" y="21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6" name="Line"/>
            <p:cNvSpPr/>
            <p:nvPr/>
          </p:nvSpPr>
          <p:spPr>
            <a:xfrm>
              <a:off x="2863850" y="8127779"/>
              <a:ext cx="263611" cy="564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1" h="21325" fill="norm" stroke="1" extrusionOk="0">
                  <a:moveTo>
                    <a:pt x="0" y="21325"/>
                  </a:moveTo>
                  <a:cubicBezTo>
                    <a:pt x="2765" y="15725"/>
                    <a:pt x="5530" y="10125"/>
                    <a:pt x="8813" y="6525"/>
                  </a:cubicBezTo>
                  <a:cubicBezTo>
                    <a:pt x="12096" y="2925"/>
                    <a:pt x="15898" y="1325"/>
                    <a:pt x="18230" y="525"/>
                  </a:cubicBezTo>
                  <a:cubicBezTo>
                    <a:pt x="20563" y="-275"/>
                    <a:pt x="21427" y="-275"/>
                    <a:pt x="21514" y="1325"/>
                  </a:cubicBezTo>
                  <a:cubicBezTo>
                    <a:pt x="21600" y="2925"/>
                    <a:pt x="20909" y="6125"/>
                    <a:pt x="18230" y="9325"/>
                  </a:cubicBezTo>
                  <a:cubicBezTo>
                    <a:pt x="15552" y="12525"/>
                    <a:pt x="10886" y="15725"/>
                    <a:pt x="10714" y="17725"/>
                  </a:cubicBezTo>
                  <a:cubicBezTo>
                    <a:pt x="10541" y="19725"/>
                    <a:pt x="14861" y="20525"/>
                    <a:pt x="19181" y="213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7" name="Line"/>
            <p:cNvSpPr/>
            <p:nvPr/>
          </p:nvSpPr>
          <p:spPr>
            <a:xfrm>
              <a:off x="3505200" y="8134686"/>
              <a:ext cx="190500" cy="36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73" fill="norm" stroke="1" extrusionOk="0">
                  <a:moveTo>
                    <a:pt x="0" y="20873"/>
                  </a:moveTo>
                  <a:cubicBezTo>
                    <a:pt x="3360" y="13673"/>
                    <a:pt x="6720" y="6473"/>
                    <a:pt x="9960" y="2873"/>
                  </a:cubicBezTo>
                  <a:cubicBezTo>
                    <a:pt x="13200" y="-727"/>
                    <a:pt x="16320" y="-727"/>
                    <a:pt x="18240" y="1673"/>
                  </a:cubicBezTo>
                  <a:cubicBezTo>
                    <a:pt x="20160" y="4073"/>
                    <a:pt x="20880" y="8873"/>
                    <a:pt x="21600" y="136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8" name="Line"/>
            <p:cNvSpPr/>
            <p:nvPr/>
          </p:nvSpPr>
          <p:spPr>
            <a:xfrm>
              <a:off x="3512546" y="8196903"/>
              <a:ext cx="100605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8" h="21600" fill="norm" stroke="1" extrusionOk="0">
                  <a:moveTo>
                    <a:pt x="5188" y="21600"/>
                  </a:moveTo>
                  <a:cubicBezTo>
                    <a:pt x="2488" y="21600"/>
                    <a:pt x="-212" y="21600"/>
                    <a:pt x="13" y="18000"/>
                  </a:cubicBezTo>
                  <a:cubicBezTo>
                    <a:pt x="238" y="14400"/>
                    <a:pt x="3388" y="7200"/>
                    <a:pt x="7438" y="3600"/>
                  </a:cubicBezTo>
                  <a:cubicBezTo>
                    <a:pt x="11488" y="0"/>
                    <a:pt x="16438" y="0"/>
                    <a:pt x="2138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9" name="Line"/>
            <p:cNvSpPr/>
            <p:nvPr/>
          </p:nvSpPr>
          <p:spPr>
            <a:xfrm>
              <a:off x="4737780" y="6615753"/>
              <a:ext cx="844374" cy="668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9" h="21327" fill="norm" stroke="1" extrusionOk="0">
                  <a:moveTo>
                    <a:pt x="197" y="2700"/>
                  </a:moveTo>
                  <a:cubicBezTo>
                    <a:pt x="3058" y="1800"/>
                    <a:pt x="5919" y="900"/>
                    <a:pt x="8673" y="450"/>
                  </a:cubicBezTo>
                  <a:cubicBezTo>
                    <a:pt x="11426" y="0"/>
                    <a:pt x="14073" y="0"/>
                    <a:pt x="16075" y="0"/>
                  </a:cubicBezTo>
                  <a:cubicBezTo>
                    <a:pt x="18078" y="0"/>
                    <a:pt x="19437" y="0"/>
                    <a:pt x="20295" y="0"/>
                  </a:cubicBezTo>
                  <a:cubicBezTo>
                    <a:pt x="21153" y="0"/>
                    <a:pt x="21511" y="0"/>
                    <a:pt x="21368" y="450"/>
                  </a:cubicBezTo>
                  <a:cubicBezTo>
                    <a:pt x="21225" y="900"/>
                    <a:pt x="20581" y="1800"/>
                    <a:pt x="18972" y="3150"/>
                  </a:cubicBezTo>
                  <a:cubicBezTo>
                    <a:pt x="17363" y="4500"/>
                    <a:pt x="14788" y="6300"/>
                    <a:pt x="12249" y="8100"/>
                  </a:cubicBezTo>
                  <a:cubicBezTo>
                    <a:pt x="9710" y="9900"/>
                    <a:pt x="7206" y="11700"/>
                    <a:pt x="5275" y="13050"/>
                  </a:cubicBezTo>
                  <a:cubicBezTo>
                    <a:pt x="3344" y="14400"/>
                    <a:pt x="1985" y="15300"/>
                    <a:pt x="1127" y="16650"/>
                  </a:cubicBezTo>
                  <a:cubicBezTo>
                    <a:pt x="269" y="18000"/>
                    <a:pt x="-89" y="19800"/>
                    <a:pt x="18" y="20700"/>
                  </a:cubicBezTo>
                  <a:cubicBezTo>
                    <a:pt x="126" y="21600"/>
                    <a:pt x="698" y="21600"/>
                    <a:pt x="2271" y="20250"/>
                  </a:cubicBezTo>
                  <a:cubicBezTo>
                    <a:pt x="3845" y="18900"/>
                    <a:pt x="6420" y="16200"/>
                    <a:pt x="8887" y="14400"/>
                  </a:cubicBezTo>
                  <a:cubicBezTo>
                    <a:pt x="11355" y="12600"/>
                    <a:pt x="13715" y="11700"/>
                    <a:pt x="15181" y="12150"/>
                  </a:cubicBezTo>
                  <a:cubicBezTo>
                    <a:pt x="16647" y="12600"/>
                    <a:pt x="17220" y="14400"/>
                    <a:pt x="17792" y="16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0" name="Line"/>
            <p:cNvSpPr/>
            <p:nvPr/>
          </p:nvSpPr>
          <p:spPr>
            <a:xfrm>
              <a:off x="6235700" y="6768153"/>
              <a:ext cx="464094" cy="53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7" h="21600" fill="norm" stroke="1" extrusionOk="0">
                  <a:moveTo>
                    <a:pt x="0" y="0"/>
                  </a:moveTo>
                  <a:cubicBezTo>
                    <a:pt x="3773" y="2274"/>
                    <a:pt x="7547" y="4547"/>
                    <a:pt x="10149" y="6821"/>
                  </a:cubicBezTo>
                  <a:cubicBezTo>
                    <a:pt x="12752" y="9095"/>
                    <a:pt x="14183" y="11368"/>
                    <a:pt x="15224" y="13074"/>
                  </a:cubicBezTo>
                  <a:cubicBezTo>
                    <a:pt x="16265" y="14779"/>
                    <a:pt x="16916" y="15916"/>
                    <a:pt x="17631" y="17053"/>
                  </a:cubicBezTo>
                  <a:cubicBezTo>
                    <a:pt x="18347" y="18189"/>
                    <a:pt x="19128" y="19326"/>
                    <a:pt x="19128" y="18758"/>
                  </a:cubicBezTo>
                  <a:cubicBezTo>
                    <a:pt x="19128" y="18189"/>
                    <a:pt x="18347" y="15916"/>
                    <a:pt x="15875" y="14779"/>
                  </a:cubicBezTo>
                  <a:cubicBezTo>
                    <a:pt x="13402" y="13642"/>
                    <a:pt x="9239" y="13642"/>
                    <a:pt x="6701" y="13642"/>
                  </a:cubicBezTo>
                  <a:cubicBezTo>
                    <a:pt x="4164" y="13642"/>
                    <a:pt x="3253" y="13642"/>
                    <a:pt x="2407" y="13074"/>
                  </a:cubicBezTo>
                  <a:cubicBezTo>
                    <a:pt x="1561" y="12505"/>
                    <a:pt x="781" y="11368"/>
                    <a:pt x="781" y="10800"/>
                  </a:cubicBezTo>
                  <a:cubicBezTo>
                    <a:pt x="781" y="10232"/>
                    <a:pt x="1561" y="10232"/>
                    <a:pt x="4294" y="9095"/>
                  </a:cubicBezTo>
                  <a:cubicBezTo>
                    <a:pt x="7027" y="7958"/>
                    <a:pt x="11711" y="5684"/>
                    <a:pt x="14704" y="4547"/>
                  </a:cubicBezTo>
                  <a:cubicBezTo>
                    <a:pt x="17696" y="3411"/>
                    <a:pt x="18998" y="3411"/>
                    <a:pt x="19973" y="3411"/>
                  </a:cubicBezTo>
                  <a:cubicBezTo>
                    <a:pt x="20949" y="3411"/>
                    <a:pt x="21600" y="3411"/>
                    <a:pt x="21340" y="4547"/>
                  </a:cubicBezTo>
                  <a:cubicBezTo>
                    <a:pt x="21080" y="5684"/>
                    <a:pt x="19908" y="7958"/>
                    <a:pt x="17566" y="9663"/>
                  </a:cubicBezTo>
                  <a:cubicBezTo>
                    <a:pt x="15224" y="11368"/>
                    <a:pt x="11711" y="12505"/>
                    <a:pt x="9369" y="13642"/>
                  </a:cubicBezTo>
                  <a:cubicBezTo>
                    <a:pt x="7027" y="14779"/>
                    <a:pt x="5855" y="15916"/>
                    <a:pt x="5725" y="15916"/>
                  </a:cubicBezTo>
                  <a:cubicBezTo>
                    <a:pt x="5595" y="15916"/>
                    <a:pt x="6506" y="14779"/>
                    <a:pt x="7807" y="14211"/>
                  </a:cubicBezTo>
                  <a:cubicBezTo>
                    <a:pt x="9108" y="13642"/>
                    <a:pt x="10800" y="13642"/>
                    <a:pt x="11971" y="14211"/>
                  </a:cubicBezTo>
                  <a:cubicBezTo>
                    <a:pt x="13142" y="14779"/>
                    <a:pt x="13793" y="15916"/>
                    <a:pt x="13793" y="17621"/>
                  </a:cubicBezTo>
                  <a:cubicBezTo>
                    <a:pt x="13793" y="19326"/>
                    <a:pt x="13142" y="21600"/>
                    <a:pt x="12492" y="21600"/>
                  </a:cubicBezTo>
                  <a:cubicBezTo>
                    <a:pt x="11841" y="21600"/>
                    <a:pt x="11190" y="19326"/>
                    <a:pt x="10540" y="170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2" name="Drawing"/>
          <p:cNvGrpSpPr/>
          <p:nvPr/>
        </p:nvGrpSpPr>
        <p:grpSpPr>
          <a:xfrm>
            <a:off x="571500" y="1651425"/>
            <a:ext cx="11905161" cy="6489276"/>
            <a:chOff x="0" y="0"/>
            <a:chExt cx="11905160" cy="6489274"/>
          </a:xfrm>
        </p:grpSpPr>
        <p:sp>
          <p:nvSpPr>
            <p:cNvPr id="339" name="Line"/>
            <p:cNvSpPr/>
            <p:nvPr/>
          </p:nvSpPr>
          <p:spPr>
            <a:xfrm>
              <a:off x="0" y="2222852"/>
              <a:ext cx="177800" cy="4126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43" fill="norm" stroke="1" extrusionOk="0">
                  <a:moveTo>
                    <a:pt x="771" y="8579"/>
                  </a:moveTo>
                  <a:cubicBezTo>
                    <a:pt x="1286" y="12090"/>
                    <a:pt x="1800" y="15602"/>
                    <a:pt x="1929" y="17943"/>
                  </a:cubicBezTo>
                  <a:cubicBezTo>
                    <a:pt x="2057" y="20284"/>
                    <a:pt x="1800" y="21454"/>
                    <a:pt x="1286" y="20284"/>
                  </a:cubicBezTo>
                  <a:cubicBezTo>
                    <a:pt x="771" y="19113"/>
                    <a:pt x="0" y="15602"/>
                    <a:pt x="0" y="12090"/>
                  </a:cubicBezTo>
                  <a:cubicBezTo>
                    <a:pt x="0" y="8579"/>
                    <a:pt x="771" y="5068"/>
                    <a:pt x="1543" y="3099"/>
                  </a:cubicBezTo>
                  <a:cubicBezTo>
                    <a:pt x="2314" y="1131"/>
                    <a:pt x="3086" y="705"/>
                    <a:pt x="4114" y="386"/>
                  </a:cubicBezTo>
                  <a:cubicBezTo>
                    <a:pt x="5143" y="67"/>
                    <a:pt x="6429" y="-146"/>
                    <a:pt x="8486" y="120"/>
                  </a:cubicBezTo>
                  <a:cubicBezTo>
                    <a:pt x="10543" y="386"/>
                    <a:pt x="13371" y="1131"/>
                    <a:pt x="15300" y="2674"/>
                  </a:cubicBezTo>
                  <a:cubicBezTo>
                    <a:pt x="17229" y="4217"/>
                    <a:pt x="18257" y="6557"/>
                    <a:pt x="17357" y="8579"/>
                  </a:cubicBezTo>
                  <a:cubicBezTo>
                    <a:pt x="16457" y="10601"/>
                    <a:pt x="13629" y="12303"/>
                    <a:pt x="11571" y="13261"/>
                  </a:cubicBezTo>
                  <a:cubicBezTo>
                    <a:pt x="9514" y="14219"/>
                    <a:pt x="8229" y="14431"/>
                    <a:pt x="6686" y="14485"/>
                  </a:cubicBezTo>
                  <a:cubicBezTo>
                    <a:pt x="5143" y="14538"/>
                    <a:pt x="3343" y="14431"/>
                    <a:pt x="2957" y="14538"/>
                  </a:cubicBezTo>
                  <a:cubicBezTo>
                    <a:pt x="2571" y="14644"/>
                    <a:pt x="3600" y="14963"/>
                    <a:pt x="6557" y="15761"/>
                  </a:cubicBezTo>
                  <a:cubicBezTo>
                    <a:pt x="9514" y="16559"/>
                    <a:pt x="14400" y="17836"/>
                    <a:pt x="17229" y="18687"/>
                  </a:cubicBezTo>
                  <a:cubicBezTo>
                    <a:pt x="20057" y="19539"/>
                    <a:pt x="20829" y="19964"/>
                    <a:pt x="21600" y="203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0" name="Line"/>
            <p:cNvSpPr/>
            <p:nvPr/>
          </p:nvSpPr>
          <p:spPr>
            <a:xfrm>
              <a:off x="189343" y="2439711"/>
              <a:ext cx="83708" cy="1469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4" h="21127" fill="norm" stroke="1" extrusionOk="0">
                  <a:moveTo>
                    <a:pt x="6610" y="9789"/>
                  </a:moveTo>
                  <a:cubicBezTo>
                    <a:pt x="9244" y="9485"/>
                    <a:pt x="11878" y="9181"/>
                    <a:pt x="13985" y="8268"/>
                  </a:cubicBezTo>
                  <a:cubicBezTo>
                    <a:pt x="16093" y="7356"/>
                    <a:pt x="17673" y="5835"/>
                    <a:pt x="18463" y="4313"/>
                  </a:cubicBezTo>
                  <a:cubicBezTo>
                    <a:pt x="19254" y="2792"/>
                    <a:pt x="19254" y="1271"/>
                    <a:pt x="17936" y="511"/>
                  </a:cubicBezTo>
                  <a:cubicBezTo>
                    <a:pt x="16619" y="-250"/>
                    <a:pt x="13985" y="-250"/>
                    <a:pt x="10824" y="1119"/>
                  </a:cubicBezTo>
                  <a:cubicBezTo>
                    <a:pt x="7663" y="2488"/>
                    <a:pt x="3975" y="5226"/>
                    <a:pt x="1868" y="8268"/>
                  </a:cubicBezTo>
                  <a:cubicBezTo>
                    <a:pt x="-239" y="11311"/>
                    <a:pt x="-766" y="14657"/>
                    <a:pt x="1341" y="16939"/>
                  </a:cubicBezTo>
                  <a:cubicBezTo>
                    <a:pt x="3449" y="19220"/>
                    <a:pt x="8190" y="20437"/>
                    <a:pt x="11878" y="20894"/>
                  </a:cubicBezTo>
                  <a:cubicBezTo>
                    <a:pt x="15566" y="21350"/>
                    <a:pt x="18200" y="21046"/>
                    <a:pt x="20834" y="207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1" name="Line"/>
            <p:cNvSpPr/>
            <p:nvPr/>
          </p:nvSpPr>
          <p:spPr>
            <a:xfrm>
              <a:off x="315977" y="2444687"/>
              <a:ext cx="122173" cy="4088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1" h="21394" fill="norm" stroke="1" extrusionOk="0">
                  <a:moveTo>
                    <a:pt x="14541" y="313"/>
                  </a:moveTo>
                  <a:cubicBezTo>
                    <a:pt x="12345" y="92"/>
                    <a:pt x="10148" y="-130"/>
                    <a:pt x="7585" y="92"/>
                  </a:cubicBezTo>
                  <a:cubicBezTo>
                    <a:pt x="5023" y="313"/>
                    <a:pt x="2094" y="978"/>
                    <a:pt x="812" y="1753"/>
                  </a:cubicBezTo>
                  <a:cubicBezTo>
                    <a:pt x="-469" y="2528"/>
                    <a:pt x="-103" y="3415"/>
                    <a:pt x="995" y="3913"/>
                  </a:cubicBezTo>
                  <a:cubicBezTo>
                    <a:pt x="2094" y="4412"/>
                    <a:pt x="3924" y="4522"/>
                    <a:pt x="6304" y="4245"/>
                  </a:cubicBezTo>
                  <a:cubicBezTo>
                    <a:pt x="8684" y="3968"/>
                    <a:pt x="11612" y="3304"/>
                    <a:pt x="13809" y="2750"/>
                  </a:cubicBezTo>
                  <a:cubicBezTo>
                    <a:pt x="16006" y="2196"/>
                    <a:pt x="17470" y="1753"/>
                    <a:pt x="18202" y="1808"/>
                  </a:cubicBezTo>
                  <a:cubicBezTo>
                    <a:pt x="18934" y="1864"/>
                    <a:pt x="18934" y="2418"/>
                    <a:pt x="19484" y="4633"/>
                  </a:cubicBezTo>
                  <a:cubicBezTo>
                    <a:pt x="20033" y="6848"/>
                    <a:pt x="21131" y="10725"/>
                    <a:pt x="21131" y="13661"/>
                  </a:cubicBezTo>
                  <a:cubicBezTo>
                    <a:pt x="21131" y="16596"/>
                    <a:pt x="20033" y="18590"/>
                    <a:pt x="18751" y="19753"/>
                  </a:cubicBezTo>
                  <a:cubicBezTo>
                    <a:pt x="17470" y="20916"/>
                    <a:pt x="16006" y="21248"/>
                    <a:pt x="14358" y="21359"/>
                  </a:cubicBezTo>
                  <a:cubicBezTo>
                    <a:pt x="12711" y="21470"/>
                    <a:pt x="10880" y="21359"/>
                    <a:pt x="9416" y="20362"/>
                  </a:cubicBezTo>
                  <a:cubicBezTo>
                    <a:pt x="7951" y="19365"/>
                    <a:pt x="6853" y="17482"/>
                    <a:pt x="5755" y="155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2" name="Line"/>
            <p:cNvSpPr/>
            <p:nvPr/>
          </p:nvSpPr>
          <p:spPr>
            <a:xfrm>
              <a:off x="463550" y="2406224"/>
              <a:ext cx="82551" cy="1397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9" fill="norm" stroke="1" extrusionOk="0">
                  <a:moveTo>
                    <a:pt x="0" y="1934"/>
                  </a:moveTo>
                  <a:cubicBezTo>
                    <a:pt x="2215" y="967"/>
                    <a:pt x="4431" y="0"/>
                    <a:pt x="6646" y="0"/>
                  </a:cubicBezTo>
                  <a:cubicBezTo>
                    <a:pt x="8862" y="0"/>
                    <a:pt x="11077" y="967"/>
                    <a:pt x="13569" y="4030"/>
                  </a:cubicBezTo>
                  <a:cubicBezTo>
                    <a:pt x="16062" y="7093"/>
                    <a:pt x="18831" y="12251"/>
                    <a:pt x="19662" y="15636"/>
                  </a:cubicBezTo>
                  <a:cubicBezTo>
                    <a:pt x="20492" y="19021"/>
                    <a:pt x="19385" y="20633"/>
                    <a:pt x="17446" y="21116"/>
                  </a:cubicBezTo>
                  <a:cubicBezTo>
                    <a:pt x="15508" y="21600"/>
                    <a:pt x="12738" y="20955"/>
                    <a:pt x="11354" y="19827"/>
                  </a:cubicBezTo>
                  <a:cubicBezTo>
                    <a:pt x="9969" y="18699"/>
                    <a:pt x="9969" y="17087"/>
                    <a:pt x="11908" y="14346"/>
                  </a:cubicBezTo>
                  <a:cubicBezTo>
                    <a:pt x="13846" y="11606"/>
                    <a:pt x="17723" y="7737"/>
                    <a:pt x="21600" y="38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3" name="Line"/>
            <p:cNvSpPr/>
            <p:nvPr/>
          </p:nvSpPr>
          <p:spPr>
            <a:xfrm>
              <a:off x="629972" y="2360644"/>
              <a:ext cx="251519" cy="1758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9" h="21363" fill="norm" stroke="1" extrusionOk="0">
                  <a:moveTo>
                    <a:pt x="968" y="4766"/>
                  </a:moveTo>
                  <a:cubicBezTo>
                    <a:pt x="1688" y="5537"/>
                    <a:pt x="2408" y="6309"/>
                    <a:pt x="3038" y="6051"/>
                  </a:cubicBezTo>
                  <a:cubicBezTo>
                    <a:pt x="3668" y="5794"/>
                    <a:pt x="4208" y="4509"/>
                    <a:pt x="4568" y="3223"/>
                  </a:cubicBezTo>
                  <a:cubicBezTo>
                    <a:pt x="4928" y="1937"/>
                    <a:pt x="5108" y="651"/>
                    <a:pt x="4748" y="394"/>
                  </a:cubicBezTo>
                  <a:cubicBezTo>
                    <a:pt x="4388" y="137"/>
                    <a:pt x="3488" y="909"/>
                    <a:pt x="2588" y="3351"/>
                  </a:cubicBezTo>
                  <a:cubicBezTo>
                    <a:pt x="1688" y="5794"/>
                    <a:pt x="788" y="9909"/>
                    <a:pt x="338" y="12737"/>
                  </a:cubicBezTo>
                  <a:cubicBezTo>
                    <a:pt x="-112" y="15566"/>
                    <a:pt x="-112" y="17109"/>
                    <a:pt x="338" y="18137"/>
                  </a:cubicBezTo>
                  <a:cubicBezTo>
                    <a:pt x="788" y="19166"/>
                    <a:pt x="1688" y="19680"/>
                    <a:pt x="3128" y="18780"/>
                  </a:cubicBezTo>
                  <a:cubicBezTo>
                    <a:pt x="4568" y="17880"/>
                    <a:pt x="6548" y="15566"/>
                    <a:pt x="8168" y="12737"/>
                  </a:cubicBezTo>
                  <a:cubicBezTo>
                    <a:pt x="9788" y="9909"/>
                    <a:pt x="11048" y="6566"/>
                    <a:pt x="11858" y="4123"/>
                  </a:cubicBezTo>
                  <a:cubicBezTo>
                    <a:pt x="12668" y="1680"/>
                    <a:pt x="13028" y="137"/>
                    <a:pt x="12848" y="9"/>
                  </a:cubicBezTo>
                  <a:cubicBezTo>
                    <a:pt x="12668" y="-120"/>
                    <a:pt x="11948" y="1166"/>
                    <a:pt x="11588" y="3994"/>
                  </a:cubicBezTo>
                  <a:cubicBezTo>
                    <a:pt x="11228" y="6823"/>
                    <a:pt x="11228" y="11194"/>
                    <a:pt x="11228" y="14023"/>
                  </a:cubicBezTo>
                  <a:cubicBezTo>
                    <a:pt x="11228" y="16851"/>
                    <a:pt x="11228" y="18137"/>
                    <a:pt x="10958" y="19294"/>
                  </a:cubicBezTo>
                  <a:cubicBezTo>
                    <a:pt x="10688" y="20451"/>
                    <a:pt x="10148" y="21480"/>
                    <a:pt x="9788" y="21351"/>
                  </a:cubicBezTo>
                  <a:cubicBezTo>
                    <a:pt x="9428" y="21223"/>
                    <a:pt x="9248" y="19937"/>
                    <a:pt x="10058" y="17366"/>
                  </a:cubicBezTo>
                  <a:cubicBezTo>
                    <a:pt x="10868" y="14794"/>
                    <a:pt x="12668" y="10937"/>
                    <a:pt x="13838" y="8494"/>
                  </a:cubicBezTo>
                  <a:cubicBezTo>
                    <a:pt x="15008" y="6051"/>
                    <a:pt x="15548" y="5023"/>
                    <a:pt x="16178" y="3737"/>
                  </a:cubicBezTo>
                  <a:cubicBezTo>
                    <a:pt x="16808" y="2451"/>
                    <a:pt x="17528" y="909"/>
                    <a:pt x="17438" y="523"/>
                  </a:cubicBezTo>
                  <a:cubicBezTo>
                    <a:pt x="17348" y="137"/>
                    <a:pt x="16448" y="909"/>
                    <a:pt x="15998" y="1937"/>
                  </a:cubicBezTo>
                  <a:cubicBezTo>
                    <a:pt x="15548" y="2966"/>
                    <a:pt x="15548" y="4251"/>
                    <a:pt x="15908" y="5280"/>
                  </a:cubicBezTo>
                  <a:cubicBezTo>
                    <a:pt x="16268" y="6309"/>
                    <a:pt x="16988" y="7080"/>
                    <a:pt x="17978" y="8237"/>
                  </a:cubicBezTo>
                  <a:cubicBezTo>
                    <a:pt x="18968" y="9394"/>
                    <a:pt x="20228" y="10937"/>
                    <a:pt x="20858" y="12351"/>
                  </a:cubicBezTo>
                  <a:cubicBezTo>
                    <a:pt x="21488" y="13766"/>
                    <a:pt x="21488" y="15051"/>
                    <a:pt x="21218" y="16209"/>
                  </a:cubicBezTo>
                  <a:cubicBezTo>
                    <a:pt x="20948" y="17366"/>
                    <a:pt x="20408" y="18394"/>
                    <a:pt x="19688" y="19166"/>
                  </a:cubicBezTo>
                  <a:cubicBezTo>
                    <a:pt x="18968" y="19937"/>
                    <a:pt x="18068" y="20451"/>
                    <a:pt x="17708" y="19680"/>
                  </a:cubicBezTo>
                  <a:cubicBezTo>
                    <a:pt x="17348" y="18909"/>
                    <a:pt x="17528" y="16851"/>
                    <a:pt x="17888" y="15309"/>
                  </a:cubicBezTo>
                  <a:cubicBezTo>
                    <a:pt x="18248" y="13766"/>
                    <a:pt x="18788" y="12737"/>
                    <a:pt x="19328" y="117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4" name="Line"/>
            <p:cNvSpPr/>
            <p:nvPr/>
          </p:nvSpPr>
          <p:spPr>
            <a:xfrm>
              <a:off x="901700" y="2304624"/>
              <a:ext cx="50800" cy="1874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9" fill="norm" stroke="1" extrusionOk="0">
                  <a:moveTo>
                    <a:pt x="0" y="12378"/>
                  </a:moveTo>
                  <a:cubicBezTo>
                    <a:pt x="2700" y="13348"/>
                    <a:pt x="5400" y="14319"/>
                    <a:pt x="6750" y="15533"/>
                  </a:cubicBezTo>
                  <a:cubicBezTo>
                    <a:pt x="8100" y="16746"/>
                    <a:pt x="8100" y="18202"/>
                    <a:pt x="6750" y="19416"/>
                  </a:cubicBezTo>
                  <a:cubicBezTo>
                    <a:pt x="5400" y="20629"/>
                    <a:pt x="2700" y="21600"/>
                    <a:pt x="1350" y="21479"/>
                  </a:cubicBezTo>
                  <a:cubicBezTo>
                    <a:pt x="0" y="21357"/>
                    <a:pt x="0" y="20144"/>
                    <a:pt x="0" y="17596"/>
                  </a:cubicBezTo>
                  <a:cubicBezTo>
                    <a:pt x="0" y="15047"/>
                    <a:pt x="0" y="11164"/>
                    <a:pt x="3600" y="8009"/>
                  </a:cubicBezTo>
                  <a:cubicBezTo>
                    <a:pt x="7200" y="4854"/>
                    <a:pt x="14400" y="242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5" name="Line"/>
            <p:cNvSpPr/>
            <p:nvPr/>
          </p:nvSpPr>
          <p:spPr>
            <a:xfrm>
              <a:off x="968130" y="2361774"/>
              <a:ext cx="92320" cy="1200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126" fill="norm" stroke="1" extrusionOk="0">
                  <a:moveTo>
                    <a:pt x="12575" y="0"/>
                  </a:moveTo>
                  <a:cubicBezTo>
                    <a:pt x="9138" y="2979"/>
                    <a:pt x="5702" y="5959"/>
                    <a:pt x="3493" y="8566"/>
                  </a:cubicBezTo>
                  <a:cubicBezTo>
                    <a:pt x="1284" y="11172"/>
                    <a:pt x="302" y="13407"/>
                    <a:pt x="56" y="15641"/>
                  </a:cubicBezTo>
                  <a:cubicBezTo>
                    <a:pt x="-189" y="17876"/>
                    <a:pt x="302" y="20110"/>
                    <a:pt x="2756" y="20855"/>
                  </a:cubicBezTo>
                  <a:cubicBezTo>
                    <a:pt x="5211" y="21600"/>
                    <a:pt x="9629" y="20855"/>
                    <a:pt x="12329" y="18062"/>
                  </a:cubicBezTo>
                  <a:cubicBezTo>
                    <a:pt x="15029" y="15269"/>
                    <a:pt x="16011" y="10428"/>
                    <a:pt x="17238" y="7262"/>
                  </a:cubicBezTo>
                  <a:cubicBezTo>
                    <a:pt x="18466" y="4097"/>
                    <a:pt x="19938" y="2607"/>
                    <a:pt x="21411" y="11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6" name="Line"/>
            <p:cNvSpPr/>
            <p:nvPr/>
          </p:nvSpPr>
          <p:spPr>
            <a:xfrm>
              <a:off x="1092200" y="2316194"/>
              <a:ext cx="171450" cy="1662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3" fill="norm" stroke="1" extrusionOk="0">
                  <a:moveTo>
                    <a:pt x="0" y="6708"/>
                  </a:moveTo>
                  <a:cubicBezTo>
                    <a:pt x="1333" y="6982"/>
                    <a:pt x="2667" y="7255"/>
                    <a:pt x="3600" y="8486"/>
                  </a:cubicBezTo>
                  <a:cubicBezTo>
                    <a:pt x="4533" y="9716"/>
                    <a:pt x="5067" y="11903"/>
                    <a:pt x="5067" y="13681"/>
                  </a:cubicBezTo>
                  <a:cubicBezTo>
                    <a:pt x="5067" y="15458"/>
                    <a:pt x="4533" y="16825"/>
                    <a:pt x="4133" y="16825"/>
                  </a:cubicBezTo>
                  <a:cubicBezTo>
                    <a:pt x="3733" y="16825"/>
                    <a:pt x="3467" y="15458"/>
                    <a:pt x="4133" y="12997"/>
                  </a:cubicBezTo>
                  <a:cubicBezTo>
                    <a:pt x="4800" y="10536"/>
                    <a:pt x="6400" y="6982"/>
                    <a:pt x="8133" y="4384"/>
                  </a:cubicBezTo>
                  <a:cubicBezTo>
                    <a:pt x="9867" y="1787"/>
                    <a:pt x="11733" y="146"/>
                    <a:pt x="13733" y="10"/>
                  </a:cubicBezTo>
                  <a:cubicBezTo>
                    <a:pt x="15733" y="-127"/>
                    <a:pt x="17867" y="1240"/>
                    <a:pt x="19200" y="5068"/>
                  </a:cubicBezTo>
                  <a:cubicBezTo>
                    <a:pt x="20533" y="8896"/>
                    <a:pt x="21067" y="15184"/>
                    <a:pt x="21600" y="214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7" name="Line"/>
            <p:cNvSpPr/>
            <p:nvPr/>
          </p:nvSpPr>
          <p:spPr>
            <a:xfrm>
              <a:off x="123586" y="2761824"/>
              <a:ext cx="771764" cy="329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5" h="21030" fill="norm" stroke="1" extrusionOk="0">
                  <a:moveTo>
                    <a:pt x="269" y="16200"/>
                  </a:moveTo>
                  <a:cubicBezTo>
                    <a:pt x="-23" y="14850"/>
                    <a:pt x="-315" y="13500"/>
                    <a:pt x="765" y="14850"/>
                  </a:cubicBezTo>
                  <a:cubicBezTo>
                    <a:pt x="1845" y="16200"/>
                    <a:pt x="4297" y="20250"/>
                    <a:pt x="6690" y="20925"/>
                  </a:cubicBezTo>
                  <a:cubicBezTo>
                    <a:pt x="9084" y="21600"/>
                    <a:pt x="11419" y="18900"/>
                    <a:pt x="13637" y="16200"/>
                  </a:cubicBezTo>
                  <a:cubicBezTo>
                    <a:pt x="15856" y="13500"/>
                    <a:pt x="17957" y="10800"/>
                    <a:pt x="19213" y="8100"/>
                  </a:cubicBezTo>
                  <a:cubicBezTo>
                    <a:pt x="20468" y="5400"/>
                    <a:pt x="20876" y="2700"/>
                    <a:pt x="2128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8" name="Line"/>
            <p:cNvSpPr/>
            <p:nvPr/>
          </p:nvSpPr>
          <p:spPr>
            <a:xfrm>
              <a:off x="300334" y="2812624"/>
              <a:ext cx="588666" cy="60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1" h="21324" fill="norm" stroke="1" extrusionOk="0">
                  <a:moveTo>
                    <a:pt x="2486" y="13407"/>
                  </a:moveTo>
                  <a:cubicBezTo>
                    <a:pt x="1944" y="14152"/>
                    <a:pt x="1402" y="14897"/>
                    <a:pt x="899" y="16014"/>
                  </a:cubicBezTo>
                  <a:cubicBezTo>
                    <a:pt x="396" y="17131"/>
                    <a:pt x="-69" y="18621"/>
                    <a:pt x="8" y="19738"/>
                  </a:cubicBezTo>
                  <a:cubicBezTo>
                    <a:pt x="86" y="20855"/>
                    <a:pt x="705" y="21600"/>
                    <a:pt x="2292" y="21228"/>
                  </a:cubicBezTo>
                  <a:cubicBezTo>
                    <a:pt x="3879" y="20855"/>
                    <a:pt x="6434" y="19366"/>
                    <a:pt x="9531" y="16386"/>
                  </a:cubicBezTo>
                  <a:cubicBezTo>
                    <a:pt x="12628" y="13407"/>
                    <a:pt x="16266" y="8938"/>
                    <a:pt x="18357" y="5959"/>
                  </a:cubicBezTo>
                  <a:cubicBezTo>
                    <a:pt x="20447" y="2979"/>
                    <a:pt x="20989" y="1490"/>
                    <a:pt x="2153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9" name="Line"/>
            <p:cNvSpPr/>
            <p:nvPr/>
          </p:nvSpPr>
          <p:spPr>
            <a:xfrm>
              <a:off x="1663700" y="1441553"/>
              <a:ext cx="1608253" cy="11107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6" h="21590" fill="norm" stroke="1" extrusionOk="0">
                  <a:moveTo>
                    <a:pt x="0" y="21590"/>
                  </a:moveTo>
                  <a:cubicBezTo>
                    <a:pt x="766" y="20644"/>
                    <a:pt x="1533" y="19697"/>
                    <a:pt x="2370" y="18689"/>
                  </a:cubicBezTo>
                  <a:cubicBezTo>
                    <a:pt x="3207" y="17681"/>
                    <a:pt x="4116" y="16612"/>
                    <a:pt x="4939" y="15604"/>
                  </a:cubicBezTo>
                  <a:cubicBezTo>
                    <a:pt x="5762" y="14596"/>
                    <a:pt x="6500" y="13649"/>
                    <a:pt x="7323" y="12683"/>
                  </a:cubicBezTo>
                  <a:cubicBezTo>
                    <a:pt x="8146" y="11716"/>
                    <a:pt x="9054" y="10728"/>
                    <a:pt x="9977" y="9864"/>
                  </a:cubicBezTo>
                  <a:cubicBezTo>
                    <a:pt x="10899" y="9000"/>
                    <a:pt x="11836" y="8260"/>
                    <a:pt x="12815" y="7560"/>
                  </a:cubicBezTo>
                  <a:cubicBezTo>
                    <a:pt x="13794" y="6861"/>
                    <a:pt x="14816" y="6203"/>
                    <a:pt x="15739" y="5606"/>
                  </a:cubicBezTo>
                  <a:cubicBezTo>
                    <a:pt x="16661" y="5009"/>
                    <a:pt x="17484" y="4475"/>
                    <a:pt x="18279" y="3899"/>
                  </a:cubicBezTo>
                  <a:cubicBezTo>
                    <a:pt x="19074" y="3323"/>
                    <a:pt x="19840" y="2705"/>
                    <a:pt x="20294" y="2335"/>
                  </a:cubicBezTo>
                  <a:cubicBezTo>
                    <a:pt x="20748" y="1965"/>
                    <a:pt x="20890" y="1841"/>
                    <a:pt x="21004" y="1697"/>
                  </a:cubicBezTo>
                  <a:cubicBezTo>
                    <a:pt x="21117" y="1553"/>
                    <a:pt x="21203" y="1389"/>
                    <a:pt x="21174" y="1286"/>
                  </a:cubicBezTo>
                  <a:cubicBezTo>
                    <a:pt x="21146" y="1183"/>
                    <a:pt x="21004" y="1142"/>
                    <a:pt x="20791" y="977"/>
                  </a:cubicBezTo>
                  <a:cubicBezTo>
                    <a:pt x="20578" y="813"/>
                    <a:pt x="20294" y="525"/>
                    <a:pt x="20039" y="340"/>
                  </a:cubicBezTo>
                  <a:cubicBezTo>
                    <a:pt x="19783" y="155"/>
                    <a:pt x="19556" y="72"/>
                    <a:pt x="19542" y="31"/>
                  </a:cubicBezTo>
                  <a:cubicBezTo>
                    <a:pt x="19528" y="-10"/>
                    <a:pt x="19727" y="-10"/>
                    <a:pt x="20067" y="31"/>
                  </a:cubicBezTo>
                  <a:cubicBezTo>
                    <a:pt x="20408" y="72"/>
                    <a:pt x="20890" y="155"/>
                    <a:pt x="21188" y="319"/>
                  </a:cubicBezTo>
                  <a:cubicBezTo>
                    <a:pt x="21486" y="484"/>
                    <a:pt x="21600" y="731"/>
                    <a:pt x="21557" y="1348"/>
                  </a:cubicBezTo>
                  <a:cubicBezTo>
                    <a:pt x="21515" y="1965"/>
                    <a:pt x="21316" y="2952"/>
                    <a:pt x="21117" y="39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0" name="Line"/>
            <p:cNvSpPr/>
            <p:nvPr/>
          </p:nvSpPr>
          <p:spPr>
            <a:xfrm>
              <a:off x="3894248" y="884585"/>
              <a:ext cx="182453" cy="4601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1" h="21441" fill="norm" stroke="1" extrusionOk="0">
                  <a:moveTo>
                    <a:pt x="7994" y="2849"/>
                  </a:moveTo>
                  <a:cubicBezTo>
                    <a:pt x="7249" y="2060"/>
                    <a:pt x="6504" y="1271"/>
                    <a:pt x="6629" y="728"/>
                  </a:cubicBezTo>
                  <a:cubicBezTo>
                    <a:pt x="6753" y="186"/>
                    <a:pt x="7746" y="-110"/>
                    <a:pt x="8491" y="38"/>
                  </a:cubicBezTo>
                  <a:cubicBezTo>
                    <a:pt x="9235" y="186"/>
                    <a:pt x="9732" y="778"/>
                    <a:pt x="9856" y="2553"/>
                  </a:cubicBezTo>
                  <a:cubicBezTo>
                    <a:pt x="9980" y="4328"/>
                    <a:pt x="9732" y="7287"/>
                    <a:pt x="8491" y="10148"/>
                  </a:cubicBezTo>
                  <a:cubicBezTo>
                    <a:pt x="7249" y="13008"/>
                    <a:pt x="5015" y="15769"/>
                    <a:pt x="3649" y="17446"/>
                  </a:cubicBezTo>
                  <a:cubicBezTo>
                    <a:pt x="2284" y="19123"/>
                    <a:pt x="1787" y="19715"/>
                    <a:pt x="1167" y="20208"/>
                  </a:cubicBezTo>
                  <a:cubicBezTo>
                    <a:pt x="546" y="20701"/>
                    <a:pt x="-199" y="21095"/>
                    <a:pt x="49" y="21293"/>
                  </a:cubicBezTo>
                  <a:cubicBezTo>
                    <a:pt x="298" y="21490"/>
                    <a:pt x="1539" y="21490"/>
                    <a:pt x="5263" y="21293"/>
                  </a:cubicBezTo>
                  <a:cubicBezTo>
                    <a:pt x="8987" y="21095"/>
                    <a:pt x="15194" y="20701"/>
                    <a:pt x="21401" y="203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1" name="Line"/>
            <p:cNvSpPr/>
            <p:nvPr/>
          </p:nvSpPr>
          <p:spPr>
            <a:xfrm>
              <a:off x="4159250" y="1225124"/>
              <a:ext cx="635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2" name="Line"/>
            <p:cNvSpPr/>
            <p:nvPr/>
          </p:nvSpPr>
          <p:spPr>
            <a:xfrm>
              <a:off x="4184650" y="1104474"/>
              <a:ext cx="127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3" name="Line"/>
            <p:cNvSpPr/>
            <p:nvPr/>
          </p:nvSpPr>
          <p:spPr>
            <a:xfrm>
              <a:off x="4252419" y="1117174"/>
              <a:ext cx="129081" cy="2043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6" h="21496" fill="norm" stroke="1" extrusionOk="0">
                  <a:moveTo>
                    <a:pt x="1388" y="0"/>
                  </a:moveTo>
                  <a:cubicBezTo>
                    <a:pt x="2085" y="5122"/>
                    <a:pt x="2781" y="10243"/>
                    <a:pt x="3130" y="13361"/>
                  </a:cubicBezTo>
                  <a:cubicBezTo>
                    <a:pt x="3478" y="16478"/>
                    <a:pt x="3478" y="17592"/>
                    <a:pt x="2956" y="18816"/>
                  </a:cubicBezTo>
                  <a:cubicBezTo>
                    <a:pt x="2433" y="20041"/>
                    <a:pt x="1388" y="21377"/>
                    <a:pt x="691" y="21489"/>
                  </a:cubicBezTo>
                  <a:cubicBezTo>
                    <a:pt x="-6" y="21600"/>
                    <a:pt x="-354" y="20487"/>
                    <a:pt x="517" y="17703"/>
                  </a:cubicBezTo>
                  <a:cubicBezTo>
                    <a:pt x="1388" y="14920"/>
                    <a:pt x="3478" y="10466"/>
                    <a:pt x="5220" y="7682"/>
                  </a:cubicBezTo>
                  <a:cubicBezTo>
                    <a:pt x="6962" y="4899"/>
                    <a:pt x="8356" y="3786"/>
                    <a:pt x="9923" y="3118"/>
                  </a:cubicBezTo>
                  <a:cubicBezTo>
                    <a:pt x="11491" y="2449"/>
                    <a:pt x="13233" y="2227"/>
                    <a:pt x="15149" y="4565"/>
                  </a:cubicBezTo>
                  <a:cubicBezTo>
                    <a:pt x="17065" y="6903"/>
                    <a:pt x="19156" y="11802"/>
                    <a:pt x="20201" y="14808"/>
                  </a:cubicBezTo>
                  <a:cubicBezTo>
                    <a:pt x="21246" y="17814"/>
                    <a:pt x="21246" y="18928"/>
                    <a:pt x="21246" y="200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4" name="Line"/>
            <p:cNvSpPr/>
            <p:nvPr/>
          </p:nvSpPr>
          <p:spPr>
            <a:xfrm>
              <a:off x="4439195" y="1119370"/>
              <a:ext cx="80442" cy="1883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21" h="21351" fill="norm" stroke="1" extrusionOk="0">
                  <a:moveTo>
                    <a:pt x="6186" y="9111"/>
                  </a:moveTo>
                  <a:cubicBezTo>
                    <a:pt x="10400" y="7671"/>
                    <a:pt x="14615" y="6231"/>
                    <a:pt x="17249" y="4671"/>
                  </a:cubicBezTo>
                  <a:cubicBezTo>
                    <a:pt x="19883" y="3111"/>
                    <a:pt x="20937" y="1431"/>
                    <a:pt x="19093" y="591"/>
                  </a:cubicBezTo>
                  <a:cubicBezTo>
                    <a:pt x="17249" y="-249"/>
                    <a:pt x="12508" y="-249"/>
                    <a:pt x="8557" y="951"/>
                  </a:cubicBezTo>
                  <a:cubicBezTo>
                    <a:pt x="4605" y="2151"/>
                    <a:pt x="1444" y="4551"/>
                    <a:pt x="391" y="7671"/>
                  </a:cubicBezTo>
                  <a:cubicBezTo>
                    <a:pt x="-663" y="10791"/>
                    <a:pt x="391" y="14631"/>
                    <a:pt x="3815" y="17031"/>
                  </a:cubicBezTo>
                  <a:cubicBezTo>
                    <a:pt x="7239" y="19431"/>
                    <a:pt x="13035" y="20391"/>
                    <a:pt x="18830" y="213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5" name="Line"/>
            <p:cNvSpPr/>
            <p:nvPr/>
          </p:nvSpPr>
          <p:spPr>
            <a:xfrm>
              <a:off x="4565649" y="1174316"/>
              <a:ext cx="133351" cy="1148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30" fill="norm" stroke="1" extrusionOk="0">
                  <a:moveTo>
                    <a:pt x="11314" y="6945"/>
                  </a:moveTo>
                  <a:cubicBezTo>
                    <a:pt x="11314" y="5016"/>
                    <a:pt x="11314" y="3087"/>
                    <a:pt x="10457" y="1737"/>
                  </a:cubicBezTo>
                  <a:cubicBezTo>
                    <a:pt x="9600" y="387"/>
                    <a:pt x="7886" y="-384"/>
                    <a:pt x="6343" y="195"/>
                  </a:cubicBezTo>
                  <a:cubicBezTo>
                    <a:pt x="4800" y="773"/>
                    <a:pt x="3429" y="2702"/>
                    <a:pt x="2229" y="5787"/>
                  </a:cubicBezTo>
                  <a:cubicBezTo>
                    <a:pt x="1029" y="8873"/>
                    <a:pt x="0" y="13116"/>
                    <a:pt x="0" y="16009"/>
                  </a:cubicBezTo>
                  <a:cubicBezTo>
                    <a:pt x="0" y="18902"/>
                    <a:pt x="1029" y="20445"/>
                    <a:pt x="2400" y="20830"/>
                  </a:cubicBezTo>
                  <a:cubicBezTo>
                    <a:pt x="3771" y="21216"/>
                    <a:pt x="5486" y="20445"/>
                    <a:pt x="7029" y="19287"/>
                  </a:cubicBezTo>
                  <a:cubicBezTo>
                    <a:pt x="8571" y="18130"/>
                    <a:pt x="9943" y="16587"/>
                    <a:pt x="11486" y="15045"/>
                  </a:cubicBezTo>
                  <a:cubicBezTo>
                    <a:pt x="13029" y="13502"/>
                    <a:pt x="14743" y="11959"/>
                    <a:pt x="16457" y="12152"/>
                  </a:cubicBezTo>
                  <a:cubicBezTo>
                    <a:pt x="18171" y="12345"/>
                    <a:pt x="19886" y="14273"/>
                    <a:pt x="21600" y="162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6" name="Line"/>
            <p:cNvSpPr/>
            <p:nvPr/>
          </p:nvSpPr>
          <p:spPr>
            <a:xfrm>
              <a:off x="4724400" y="1142574"/>
              <a:ext cx="146050" cy="1890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6" fill="norm" stroke="1" extrusionOk="0">
                  <a:moveTo>
                    <a:pt x="0" y="5760"/>
                  </a:moveTo>
                  <a:cubicBezTo>
                    <a:pt x="939" y="4560"/>
                    <a:pt x="1878" y="3360"/>
                    <a:pt x="3130" y="2760"/>
                  </a:cubicBezTo>
                  <a:cubicBezTo>
                    <a:pt x="4383" y="2160"/>
                    <a:pt x="5948" y="2160"/>
                    <a:pt x="7826" y="4080"/>
                  </a:cubicBezTo>
                  <a:cubicBezTo>
                    <a:pt x="9704" y="6000"/>
                    <a:pt x="11896" y="9840"/>
                    <a:pt x="12835" y="12480"/>
                  </a:cubicBezTo>
                  <a:cubicBezTo>
                    <a:pt x="13774" y="15120"/>
                    <a:pt x="13461" y="16560"/>
                    <a:pt x="12835" y="17880"/>
                  </a:cubicBezTo>
                  <a:cubicBezTo>
                    <a:pt x="12209" y="19200"/>
                    <a:pt x="11270" y="20400"/>
                    <a:pt x="10017" y="21000"/>
                  </a:cubicBezTo>
                  <a:cubicBezTo>
                    <a:pt x="8765" y="21600"/>
                    <a:pt x="7200" y="21600"/>
                    <a:pt x="6417" y="20880"/>
                  </a:cubicBezTo>
                  <a:cubicBezTo>
                    <a:pt x="5635" y="20160"/>
                    <a:pt x="5635" y="18720"/>
                    <a:pt x="8296" y="15120"/>
                  </a:cubicBezTo>
                  <a:cubicBezTo>
                    <a:pt x="10957" y="11520"/>
                    <a:pt x="16278" y="57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7" name="Line"/>
            <p:cNvSpPr/>
            <p:nvPr/>
          </p:nvSpPr>
          <p:spPr>
            <a:xfrm>
              <a:off x="5307379" y="940616"/>
              <a:ext cx="156496" cy="4308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3" h="21342" fill="norm" stroke="1" extrusionOk="0">
                  <a:moveTo>
                    <a:pt x="4427" y="4972"/>
                  </a:moveTo>
                  <a:cubicBezTo>
                    <a:pt x="4712" y="4343"/>
                    <a:pt x="4996" y="3714"/>
                    <a:pt x="5280" y="3714"/>
                  </a:cubicBezTo>
                  <a:cubicBezTo>
                    <a:pt x="5564" y="3714"/>
                    <a:pt x="5848" y="4343"/>
                    <a:pt x="6133" y="6650"/>
                  </a:cubicBezTo>
                  <a:cubicBezTo>
                    <a:pt x="6417" y="8956"/>
                    <a:pt x="6701" y="12941"/>
                    <a:pt x="6417" y="15510"/>
                  </a:cubicBezTo>
                  <a:cubicBezTo>
                    <a:pt x="6133" y="18079"/>
                    <a:pt x="5280" y="19232"/>
                    <a:pt x="4285" y="20071"/>
                  </a:cubicBezTo>
                  <a:cubicBezTo>
                    <a:pt x="3291" y="20910"/>
                    <a:pt x="2154" y="21434"/>
                    <a:pt x="1301" y="21329"/>
                  </a:cubicBezTo>
                  <a:cubicBezTo>
                    <a:pt x="448" y="21224"/>
                    <a:pt x="-120" y="20490"/>
                    <a:pt x="22" y="18288"/>
                  </a:cubicBezTo>
                  <a:cubicBezTo>
                    <a:pt x="164" y="16086"/>
                    <a:pt x="1017" y="12417"/>
                    <a:pt x="3006" y="9166"/>
                  </a:cubicBezTo>
                  <a:cubicBezTo>
                    <a:pt x="4996" y="5916"/>
                    <a:pt x="8122" y="3084"/>
                    <a:pt x="10396" y="1564"/>
                  </a:cubicBezTo>
                  <a:cubicBezTo>
                    <a:pt x="12669" y="44"/>
                    <a:pt x="14091" y="-166"/>
                    <a:pt x="15938" y="96"/>
                  </a:cubicBezTo>
                  <a:cubicBezTo>
                    <a:pt x="17785" y="358"/>
                    <a:pt x="20059" y="1092"/>
                    <a:pt x="20769" y="2560"/>
                  </a:cubicBezTo>
                  <a:cubicBezTo>
                    <a:pt x="21480" y="4028"/>
                    <a:pt x="20627" y="6230"/>
                    <a:pt x="18354" y="7803"/>
                  </a:cubicBezTo>
                  <a:cubicBezTo>
                    <a:pt x="16080" y="9376"/>
                    <a:pt x="12385" y="10319"/>
                    <a:pt x="9543" y="10949"/>
                  </a:cubicBezTo>
                  <a:cubicBezTo>
                    <a:pt x="6701" y="11578"/>
                    <a:pt x="4712" y="11892"/>
                    <a:pt x="4143" y="12312"/>
                  </a:cubicBezTo>
                  <a:cubicBezTo>
                    <a:pt x="3575" y="12731"/>
                    <a:pt x="4427" y="13255"/>
                    <a:pt x="7127" y="14304"/>
                  </a:cubicBezTo>
                  <a:cubicBezTo>
                    <a:pt x="9827" y="15352"/>
                    <a:pt x="14375" y="16925"/>
                    <a:pt x="16933" y="17974"/>
                  </a:cubicBezTo>
                  <a:cubicBezTo>
                    <a:pt x="19491" y="19022"/>
                    <a:pt x="20059" y="19547"/>
                    <a:pt x="20627" y="200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8" name="Line"/>
            <p:cNvSpPr/>
            <p:nvPr/>
          </p:nvSpPr>
          <p:spPr>
            <a:xfrm>
              <a:off x="5467350" y="1159612"/>
              <a:ext cx="211667" cy="3871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7" fill="norm" stroke="1" extrusionOk="0">
                  <a:moveTo>
                    <a:pt x="0" y="6415"/>
                  </a:moveTo>
                  <a:cubicBezTo>
                    <a:pt x="1944" y="5248"/>
                    <a:pt x="3888" y="4080"/>
                    <a:pt x="5292" y="3263"/>
                  </a:cubicBezTo>
                  <a:cubicBezTo>
                    <a:pt x="6696" y="2446"/>
                    <a:pt x="7560" y="1979"/>
                    <a:pt x="7992" y="1453"/>
                  </a:cubicBezTo>
                  <a:cubicBezTo>
                    <a:pt x="8424" y="928"/>
                    <a:pt x="8424" y="344"/>
                    <a:pt x="7884" y="111"/>
                  </a:cubicBezTo>
                  <a:cubicBezTo>
                    <a:pt x="7344" y="-123"/>
                    <a:pt x="6264" y="-6"/>
                    <a:pt x="5292" y="636"/>
                  </a:cubicBezTo>
                  <a:cubicBezTo>
                    <a:pt x="4320" y="1278"/>
                    <a:pt x="3456" y="2446"/>
                    <a:pt x="3024" y="3613"/>
                  </a:cubicBezTo>
                  <a:cubicBezTo>
                    <a:pt x="2592" y="4781"/>
                    <a:pt x="2592" y="5948"/>
                    <a:pt x="3996" y="6824"/>
                  </a:cubicBezTo>
                  <a:cubicBezTo>
                    <a:pt x="5400" y="7700"/>
                    <a:pt x="8208" y="8283"/>
                    <a:pt x="10800" y="7992"/>
                  </a:cubicBezTo>
                  <a:cubicBezTo>
                    <a:pt x="13392" y="7700"/>
                    <a:pt x="15768" y="6532"/>
                    <a:pt x="17172" y="5656"/>
                  </a:cubicBezTo>
                  <a:cubicBezTo>
                    <a:pt x="18576" y="4781"/>
                    <a:pt x="19008" y="4197"/>
                    <a:pt x="18900" y="3672"/>
                  </a:cubicBezTo>
                  <a:cubicBezTo>
                    <a:pt x="18792" y="3146"/>
                    <a:pt x="18144" y="2679"/>
                    <a:pt x="17388" y="2621"/>
                  </a:cubicBezTo>
                  <a:cubicBezTo>
                    <a:pt x="16632" y="2562"/>
                    <a:pt x="15768" y="2913"/>
                    <a:pt x="15012" y="3380"/>
                  </a:cubicBezTo>
                  <a:cubicBezTo>
                    <a:pt x="14256" y="3847"/>
                    <a:pt x="13608" y="4431"/>
                    <a:pt x="13824" y="4664"/>
                  </a:cubicBezTo>
                  <a:cubicBezTo>
                    <a:pt x="14040" y="4898"/>
                    <a:pt x="15120" y="4781"/>
                    <a:pt x="16416" y="4606"/>
                  </a:cubicBezTo>
                  <a:cubicBezTo>
                    <a:pt x="17712" y="4431"/>
                    <a:pt x="19224" y="4197"/>
                    <a:pt x="19980" y="4372"/>
                  </a:cubicBezTo>
                  <a:cubicBezTo>
                    <a:pt x="20736" y="4547"/>
                    <a:pt x="20736" y="5131"/>
                    <a:pt x="20952" y="7116"/>
                  </a:cubicBezTo>
                  <a:cubicBezTo>
                    <a:pt x="21168" y="9101"/>
                    <a:pt x="21600" y="12487"/>
                    <a:pt x="21600" y="14880"/>
                  </a:cubicBezTo>
                  <a:cubicBezTo>
                    <a:pt x="21600" y="17274"/>
                    <a:pt x="21168" y="18675"/>
                    <a:pt x="20520" y="19609"/>
                  </a:cubicBezTo>
                  <a:cubicBezTo>
                    <a:pt x="19872" y="20543"/>
                    <a:pt x="19008" y="21010"/>
                    <a:pt x="18036" y="21243"/>
                  </a:cubicBezTo>
                  <a:cubicBezTo>
                    <a:pt x="17064" y="21477"/>
                    <a:pt x="15984" y="21477"/>
                    <a:pt x="14796" y="19959"/>
                  </a:cubicBezTo>
                  <a:cubicBezTo>
                    <a:pt x="13608" y="18441"/>
                    <a:pt x="12312" y="15406"/>
                    <a:pt x="11880" y="13479"/>
                  </a:cubicBezTo>
                  <a:cubicBezTo>
                    <a:pt x="11448" y="11553"/>
                    <a:pt x="11880" y="10735"/>
                    <a:pt x="12312" y="99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9" name="Line"/>
            <p:cNvSpPr/>
            <p:nvPr/>
          </p:nvSpPr>
          <p:spPr>
            <a:xfrm>
              <a:off x="5712797" y="1121322"/>
              <a:ext cx="452260" cy="2049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125" fill="norm" stroke="1" extrusionOk="0">
                  <a:moveTo>
                    <a:pt x="105" y="2846"/>
                  </a:moveTo>
                  <a:cubicBezTo>
                    <a:pt x="708" y="7427"/>
                    <a:pt x="1311" y="12009"/>
                    <a:pt x="1562" y="14955"/>
                  </a:cubicBezTo>
                  <a:cubicBezTo>
                    <a:pt x="1813" y="17900"/>
                    <a:pt x="1712" y="19209"/>
                    <a:pt x="1411" y="20082"/>
                  </a:cubicBezTo>
                  <a:cubicBezTo>
                    <a:pt x="1110" y="20955"/>
                    <a:pt x="607" y="21391"/>
                    <a:pt x="306" y="20955"/>
                  </a:cubicBezTo>
                  <a:cubicBezTo>
                    <a:pt x="4" y="20518"/>
                    <a:pt x="-96" y="19209"/>
                    <a:pt x="105" y="16700"/>
                  </a:cubicBezTo>
                  <a:cubicBezTo>
                    <a:pt x="306" y="14191"/>
                    <a:pt x="808" y="10482"/>
                    <a:pt x="1562" y="8409"/>
                  </a:cubicBezTo>
                  <a:cubicBezTo>
                    <a:pt x="2315" y="6336"/>
                    <a:pt x="3320" y="5900"/>
                    <a:pt x="4324" y="6009"/>
                  </a:cubicBezTo>
                  <a:cubicBezTo>
                    <a:pt x="5329" y="6118"/>
                    <a:pt x="6334" y="6773"/>
                    <a:pt x="7087" y="6991"/>
                  </a:cubicBezTo>
                  <a:cubicBezTo>
                    <a:pt x="7841" y="7209"/>
                    <a:pt x="8343" y="6991"/>
                    <a:pt x="8594" y="6336"/>
                  </a:cubicBezTo>
                  <a:cubicBezTo>
                    <a:pt x="8845" y="5682"/>
                    <a:pt x="8845" y="4591"/>
                    <a:pt x="8594" y="4046"/>
                  </a:cubicBezTo>
                  <a:cubicBezTo>
                    <a:pt x="8343" y="3500"/>
                    <a:pt x="7841" y="3500"/>
                    <a:pt x="7439" y="3936"/>
                  </a:cubicBezTo>
                  <a:cubicBezTo>
                    <a:pt x="7037" y="4373"/>
                    <a:pt x="6736" y="5246"/>
                    <a:pt x="6484" y="6773"/>
                  </a:cubicBezTo>
                  <a:cubicBezTo>
                    <a:pt x="6233" y="8300"/>
                    <a:pt x="6032" y="10482"/>
                    <a:pt x="5932" y="12118"/>
                  </a:cubicBezTo>
                  <a:cubicBezTo>
                    <a:pt x="5831" y="13755"/>
                    <a:pt x="5831" y="14846"/>
                    <a:pt x="6032" y="15718"/>
                  </a:cubicBezTo>
                  <a:cubicBezTo>
                    <a:pt x="6233" y="16591"/>
                    <a:pt x="6635" y="17246"/>
                    <a:pt x="7389" y="17682"/>
                  </a:cubicBezTo>
                  <a:cubicBezTo>
                    <a:pt x="8142" y="18118"/>
                    <a:pt x="9247" y="18336"/>
                    <a:pt x="10604" y="16809"/>
                  </a:cubicBezTo>
                  <a:cubicBezTo>
                    <a:pt x="11960" y="15282"/>
                    <a:pt x="13567" y="12009"/>
                    <a:pt x="14471" y="9827"/>
                  </a:cubicBezTo>
                  <a:cubicBezTo>
                    <a:pt x="15376" y="7646"/>
                    <a:pt x="15577" y="6555"/>
                    <a:pt x="15727" y="5355"/>
                  </a:cubicBezTo>
                  <a:cubicBezTo>
                    <a:pt x="15878" y="4155"/>
                    <a:pt x="15978" y="2846"/>
                    <a:pt x="15828" y="2627"/>
                  </a:cubicBezTo>
                  <a:cubicBezTo>
                    <a:pt x="15677" y="2409"/>
                    <a:pt x="15275" y="3282"/>
                    <a:pt x="15124" y="4918"/>
                  </a:cubicBezTo>
                  <a:cubicBezTo>
                    <a:pt x="14974" y="6555"/>
                    <a:pt x="15074" y="8955"/>
                    <a:pt x="15024" y="11246"/>
                  </a:cubicBezTo>
                  <a:cubicBezTo>
                    <a:pt x="14974" y="13536"/>
                    <a:pt x="14773" y="15718"/>
                    <a:pt x="14471" y="17246"/>
                  </a:cubicBezTo>
                  <a:cubicBezTo>
                    <a:pt x="14170" y="18773"/>
                    <a:pt x="13768" y="19646"/>
                    <a:pt x="13567" y="19536"/>
                  </a:cubicBezTo>
                  <a:cubicBezTo>
                    <a:pt x="13366" y="19427"/>
                    <a:pt x="13366" y="18336"/>
                    <a:pt x="14120" y="15936"/>
                  </a:cubicBezTo>
                  <a:cubicBezTo>
                    <a:pt x="14873" y="13536"/>
                    <a:pt x="16380" y="9827"/>
                    <a:pt x="17435" y="7427"/>
                  </a:cubicBezTo>
                  <a:cubicBezTo>
                    <a:pt x="18490" y="5027"/>
                    <a:pt x="19093" y="3936"/>
                    <a:pt x="19595" y="2846"/>
                  </a:cubicBezTo>
                  <a:cubicBezTo>
                    <a:pt x="20097" y="1755"/>
                    <a:pt x="20499" y="664"/>
                    <a:pt x="20449" y="227"/>
                  </a:cubicBezTo>
                  <a:cubicBezTo>
                    <a:pt x="20399" y="-209"/>
                    <a:pt x="19897" y="9"/>
                    <a:pt x="19595" y="664"/>
                  </a:cubicBezTo>
                  <a:cubicBezTo>
                    <a:pt x="19294" y="1318"/>
                    <a:pt x="19193" y="2409"/>
                    <a:pt x="19394" y="3936"/>
                  </a:cubicBezTo>
                  <a:cubicBezTo>
                    <a:pt x="19595" y="5464"/>
                    <a:pt x="20097" y="7427"/>
                    <a:pt x="20499" y="8846"/>
                  </a:cubicBezTo>
                  <a:cubicBezTo>
                    <a:pt x="20901" y="10264"/>
                    <a:pt x="21203" y="11136"/>
                    <a:pt x="21353" y="12227"/>
                  </a:cubicBezTo>
                  <a:cubicBezTo>
                    <a:pt x="21504" y="13318"/>
                    <a:pt x="21504" y="14627"/>
                    <a:pt x="21353" y="15718"/>
                  </a:cubicBezTo>
                  <a:cubicBezTo>
                    <a:pt x="21203" y="16809"/>
                    <a:pt x="20901" y="17682"/>
                    <a:pt x="20449" y="18336"/>
                  </a:cubicBezTo>
                  <a:cubicBezTo>
                    <a:pt x="19997" y="18991"/>
                    <a:pt x="19394" y="19427"/>
                    <a:pt x="19294" y="18882"/>
                  </a:cubicBezTo>
                  <a:cubicBezTo>
                    <a:pt x="19193" y="18336"/>
                    <a:pt x="19595" y="16809"/>
                    <a:pt x="19997" y="152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0" name="Line"/>
            <p:cNvSpPr/>
            <p:nvPr/>
          </p:nvSpPr>
          <p:spPr>
            <a:xfrm>
              <a:off x="6216650" y="1060024"/>
              <a:ext cx="69850" cy="1852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6" fill="norm" stroke="1" extrusionOk="0">
                  <a:moveTo>
                    <a:pt x="0" y="15464"/>
                  </a:moveTo>
                  <a:cubicBezTo>
                    <a:pt x="1309" y="16691"/>
                    <a:pt x="2618" y="17918"/>
                    <a:pt x="3273" y="19145"/>
                  </a:cubicBezTo>
                  <a:cubicBezTo>
                    <a:pt x="3927" y="20373"/>
                    <a:pt x="3927" y="21600"/>
                    <a:pt x="4255" y="21477"/>
                  </a:cubicBezTo>
                  <a:cubicBezTo>
                    <a:pt x="4582" y="21355"/>
                    <a:pt x="5236" y="19882"/>
                    <a:pt x="7200" y="16323"/>
                  </a:cubicBezTo>
                  <a:cubicBezTo>
                    <a:pt x="9164" y="12764"/>
                    <a:pt x="12436" y="7118"/>
                    <a:pt x="15055" y="4050"/>
                  </a:cubicBezTo>
                  <a:cubicBezTo>
                    <a:pt x="17673" y="982"/>
                    <a:pt x="19636" y="49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1" name="Line"/>
            <p:cNvSpPr/>
            <p:nvPr/>
          </p:nvSpPr>
          <p:spPr>
            <a:xfrm>
              <a:off x="6280150" y="1127852"/>
              <a:ext cx="243712" cy="1358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0697" fill="norm" stroke="1" extrusionOk="0">
                  <a:moveTo>
                    <a:pt x="6145" y="1275"/>
                  </a:moveTo>
                  <a:cubicBezTo>
                    <a:pt x="4469" y="3210"/>
                    <a:pt x="2793" y="5144"/>
                    <a:pt x="1676" y="7884"/>
                  </a:cubicBezTo>
                  <a:cubicBezTo>
                    <a:pt x="559" y="10625"/>
                    <a:pt x="0" y="14171"/>
                    <a:pt x="0" y="16589"/>
                  </a:cubicBezTo>
                  <a:cubicBezTo>
                    <a:pt x="0" y="19007"/>
                    <a:pt x="559" y="20296"/>
                    <a:pt x="1397" y="20619"/>
                  </a:cubicBezTo>
                  <a:cubicBezTo>
                    <a:pt x="2234" y="20941"/>
                    <a:pt x="3352" y="20296"/>
                    <a:pt x="4097" y="18201"/>
                  </a:cubicBezTo>
                  <a:cubicBezTo>
                    <a:pt x="4841" y="16105"/>
                    <a:pt x="5214" y="12559"/>
                    <a:pt x="5679" y="10141"/>
                  </a:cubicBezTo>
                  <a:cubicBezTo>
                    <a:pt x="6145" y="7723"/>
                    <a:pt x="6703" y="6434"/>
                    <a:pt x="7634" y="5466"/>
                  </a:cubicBezTo>
                  <a:cubicBezTo>
                    <a:pt x="8566" y="4499"/>
                    <a:pt x="9869" y="3854"/>
                    <a:pt x="10521" y="4338"/>
                  </a:cubicBezTo>
                  <a:cubicBezTo>
                    <a:pt x="11172" y="4822"/>
                    <a:pt x="11172" y="6434"/>
                    <a:pt x="11172" y="8045"/>
                  </a:cubicBezTo>
                  <a:cubicBezTo>
                    <a:pt x="11172" y="9657"/>
                    <a:pt x="11172" y="11269"/>
                    <a:pt x="11079" y="12881"/>
                  </a:cubicBezTo>
                  <a:cubicBezTo>
                    <a:pt x="10986" y="14493"/>
                    <a:pt x="10800" y="16105"/>
                    <a:pt x="10614" y="16105"/>
                  </a:cubicBezTo>
                  <a:cubicBezTo>
                    <a:pt x="10428" y="16105"/>
                    <a:pt x="10241" y="14493"/>
                    <a:pt x="10800" y="11753"/>
                  </a:cubicBezTo>
                  <a:cubicBezTo>
                    <a:pt x="11359" y="9013"/>
                    <a:pt x="12662" y="5144"/>
                    <a:pt x="13686" y="2726"/>
                  </a:cubicBezTo>
                  <a:cubicBezTo>
                    <a:pt x="14710" y="308"/>
                    <a:pt x="15455" y="-659"/>
                    <a:pt x="16666" y="469"/>
                  </a:cubicBezTo>
                  <a:cubicBezTo>
                    <a:pt x="17876" y="1598"/>
                    <a:pt x="19552" y="4822"/>
                    <a:pt x="20483" y="7562"/>
                  </a:cubicBezTo>
                  <a:cubicBezTo>
                    <a:pt x="21414" y="10302"/>
                    <a:pt x="21600" y="12559"/>
                    <a:pt x="21321" y="14493"/>
                  </a:cubicBezTo>
                  <a:cubicBezTo>
                    <a:pt x="21041" y="16428"/>
                    <a:pt x="20297" y="18040"/>
                    <a:pt x="19552" y="196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2" name="Line"/>
            <p:cNvSpPr/>
            <p:nvPr/>
          </p:nvSpPr>
          <p:spPr>
            <a:xfrm>
              <a:off x="3943350" y="1371174"/>
              <a:ext cx="2520950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72" y="20348"/>
                    <a:pt x="943" y="19096"/>
                    <a:pt x="1514" y="18000"/>
                  </a:cubicBezTo>
                  <a:cubicBezTo>
                    <a:pt x="2086" y="16904"/>
                    <a:pt x="2757" y="15965"/>
                    <a:pt x="3428" y="15496"/>
                  </a:cubicBezTo>
                  <a:cubicBezTo>
                    <a:pt x="4099" y="15026"/>
                    <a:pt x="4770" y="15026"/>
                    <a:pt x="5486" y="15026"/>
                  </a:cubicBezTo>
                  <a:cubicBezTo>
                    <a:pt x="6203" y="15026"/>
                    <a:pt x="6964" y="15026"/>
                    <a:pt x="7644" y="14870"/>
                  </a:cubicBezTo>
                  <a:cubicBezTo>
                    <a:pt x="8324" y="14713"/>
                    <a:pt x="8923" y="14400"/>
                    <a:pt x="9549" y="14087"/>
                  </a:cubicBezTo>
                  <a:cubicBezTo>
                    <a:pt x="10174" y="13774"/>
                    <a:pt x="10827" y="13461"/>
                    <a:pt x="11471" y="12835"/>
                  </a:cubicBezTo>
                  <a:cubicBezTo>
                    <a:pt x="12115" y="12209"/>
                    <a:pt x="12750" y="11270"/>
                    <a:pt x="13375" y="10330"/>
                  </a:cubicBezTo>
                  <a:cubicBezTo>
                    <a:pt x="14001" y="9391"/>
                    <a:pt x="14618" y="8452"/>
                    <a:pt x="15307" y="7513"/>
                  </a:cubicBezTo>
                  <a:cubicBezTo>
                    <a:pt x="15996" y="6574"/>
                    <a:pt x="16758" y="5635"/>
                    <a:pt x="17528" y="4696"/>
                  </a:cubicBezTo>
                  <a:cubicBezTo>
                    <a:pt x="18299" y="3757"/>
                    <a:pt x="19079" y="2817"/>
                    <a:pt x="19759" y="2035"/>
                  </a:cubicBezTo>
                  <a:cubicBezTo>
                    <a:pt x="20439" y="1252"/>
                    <a:pt x="21020" y="62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3" name="Line"/>
            <p:cNvSpPr/>
            <p:nvPr/>
          </p:nvSpPr>
          <p:spPr>
            <a:xfrm>
              <a:off x="7562850" y="1072724"/>
              <a:ext cx="114300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200" y="5400"/>
                    <a:pt x="10400" y="10800"/>
                    <a:pt x="13200" y="14220"/>
                  </a:cubicBezTo>
                  <a:cubicBezTo>
                    <a:pt x="16000" y="17640"/>
                    <a:pt x="16400" y="19080"/>
                    <a:pt x="17400" y="19980"/>
                  </a:cubicBezTo>
                  <a:cubicBezTo>
                    <a:pt x="18400" y="20880"/>
                    <a:pt x="20000" y="212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4" name="Line"/>
            <p:cNvSpPr/>
            <p:nvPr/>
          </p:nvSpPr>
          <p:spPr>
            <a:xfrm>
              <a:off x="7581900" y="1091774"/>
              <a:ext cx="133350" cy="533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86" y="943"/>
                    <a:pt x="18171" y="1886"/>
                    <a:pt x="16114" y="3686"/>
                  </a:cubicBezTo>
                  <a:cubicBezTo>
                    <a:pt x="14057" y="5486"/>
                    <a:pt x="11657" y="8143"/>
                    <a:pt x="8914" y="11271"/>
                  </a:cubicBezTo>
                  <a:cubicBezTo>
                    <a:pt x="6171" y="14400"/>
                    <a:pt x="3086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5" name="Line"/>
            <p:cNvSpPr/>
            <p:nvPr/>
          </p:nvSpPr>
          <p:spPr>
            <a:xfrm>
              <a:off x="7899400" y="1322491"/>
              <a:ext cx="203200" cy="804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0" y="15916"/>
                    <a:pt x="900" y="10232"/>
                    <a:pt x="1575" y="6253"/>
                  </a:cubicBezTo>
                  <a:cubicBezTo>
                    <a:pt x="2250" y="2274"/>
                    <a:pt x="3150" y="0"/>
                    <a:pt x="4725" y="0"/>
                  </a:cubicBezTo>
                  <a:cubicBezTo>
                    <a:pt x="6300" y="0"/>
                    <a:pt x="8550" y="2274"/>
                    <a:pt x="10012" y="4832"/>
                  </a:cubicBezTo>
                  <a:cubicBezTo>
                    <a:pt x="11475" y="7389"/>
                    <a:pt x="12150" y="10232"/>
                    <a:pt x="13950" y="9947"/>
                  </a:cubicBezTo>
                  <a:cubicBezTo>
                    <a:pt x="15750" y="9663"/>
                    <a:pt x="18675" y="6253"/>
                    <a:pt x="21600" y="28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6" name="Line"/>
            <p:cNvSpPr/>
            <p:nvPr/>
          </p:nvSpPr>
          <p:spPr>
            <a:xfrm>
              <a:off x="7910104" y="1479124"/>
              <a:ext cx="236947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8" h="21600" fill="norm" stroke="1" extrusionOk="0">
                  <a:moveTo>
                    <a:pt x="180" y="21600"/>
                  </a:moveTo>
                  <a:cubicBezTo>
                    <a:pt x="-11" y="19029"/>
                    <a:pt x="-202" y="16457"/>
                    <a:pt x="467" y="13371"/>
                  </a:cubicBezTo>
                  <a:cubicBezTo>
                    <a:pt x="1136" y="10286"/>
                    <a:pt x="2665" y="6686"/>
                    <a:pt x="3908" y="5143"/>
                  </a:cubicBezTo>
                  <a:cubicBezTo>
                    <a:pt x="5150" y="3600"/>
                    <a:pt x="6106" y="4114"/>
                    <a:pt x="6775" y="5914"/>
                  </a:cubicBezTo>
                  <a:cubicBezTo>
                    <a:pt x="7444" y="7714"/>
                    <a:pt x="7826" y="10800"/>
                    <a:pt x="8304" y="13371"/>
                  </a:cubicBezTo>
                  <a:cubicBezTo>
                    <a:pt x="8782" y="15943"/>
                    <a:pt x="9356" y="18000"/>
                    <a:pt x="10885" y="17486"/>
                  </a:cubicBezTo>
                  <a:cubicBezTo>
                    <a:pt x="12414" y="16971"/>
                    <a:pt x="14899" y="13886"/>
                    <a:pt x="16810" y="10543"/>
                  </a:cubicBezTo>
                  <a:cubicBezTo>
                    <a:pt x="18722" y="7200"/>
                    <a:pt x="20060" y="3600"/>
                    <a:pt x="2139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7" name="Line"/>
            <p:cNvSpPr/>
            <p:nvPr/>
          </p:nvSpPr>
          <p:spPr>
            <a:xfrm>
              <a:off x="8350976" y="1210222"/>
              <a:ext cx="179985" cy="6245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7" h="21530" fill="norm" stroke="1" extrusionOk="0">
                  <a:moveTo>
                    <a:pt x="1421" y="21530"/>
                  </a:moveTo>
                  <a:cubicBezTo>
                    <a:pt x="919" y="18757"/>
                    <a:pt x="416" y="15984"/>
                    <a:pt x="165" y="13284"/>
                  </a:cubicBezTo>
                  <a:cubicBezTo>
                    <a:pt x="-86" y="10584"/>
                    <a:pt x="-86" y="7957"/>
                    <a:pt x="416" y="5950"/>
                  </a:cubicBezTo>
                  <a:cubicBezTo>
                    <a:pt x="919" y="3944"/>
                    <a:pt x="1923" y="2557"/>
                    <a:pt x="2802" y="1681"/>
                  </a:cubicBezTo>
                  <a:cubicBezTo>
                    <a:pt x="3681" y="806"/>
                    <a:pt x="4435" y="441"/>
                    <a:pt x="5691" y="222"/>
                  </a:cubicBezTo>
                  <a:cubicBezTo>
                    <a:pt x="6947" y="3"/>
                    <a:pt x="8705" y="-70"/>
                    <a:pt x="9961" y="76"/>
                  </a:cubicBezTo>
                  <a:cubicBezTo>
                    <a:pt x="11216" y="222"/>
                    <a:pt x="11970" y="587"/>
                    <a:pt x="12598" y="1535"/>
                  </a:cubicBezTo>
                  <a:cubicBezTo>
                    <a:pt x="13226" y="2484"/>
                    <a:pt x="13728" y="4016"/>
                    <a:pt x="13728" y="5075"/>
                  </a:cubicBezTo>
                  <a:cubicBezTo>
                    <a:pt x="13728" y="6133"/>
                    <a:pt x="13226" y="6716"/>
                    <a:pt x="13728" y="7045"/>
                  </a:cubicBezTo>
                  <a:cubicBezTo>
                    <a:pt x="14230" y="7373"/>
                    <a:pt x="15737" y="7446"/>
                    <a:pt x="17119" y="7665"/>
                  </a:cubicBezTo>
                  <a:cubicBezTo>
                    <a:pt x="18500" y="7884"/>
                    <a:pt x="19756" y="8249"/>
                    <a:pt x="20509" y="8614"/>
                  </a:cubicBezTo>
                  <a:cubicBezTo>
                    <a:pt x="21263" y="8979"/>
                    <a:pt x="21514" y="9344"/>
                    <a:pt x="21263" y="9672"/>
                  </a:cubicBezTo>
                  <a:cubicBezTo>
                    <a:pt x="21012" y="10000"/>
                    <a:pt x="20258" y="10292"/>
                    <a:pt x="18626" y="10548"/>
                  </a:cubicBezTo>
                  <a:cubicBezTo>
                    <a:pt x="16993" y="10803"/>
                    <a:pt x="14481" y="11022"/>
                    <a:pt x="11970" y="112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8" name="Line"/>
            <p:cNvSpPr/>
            <p:nvPr/>
          </p:nvSpPr>
          <p:spPr>
            <a:xfrm>
              <a:off x="8583579" y="1460074"/>
              <a:ext cx="65685" cy="111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1" h="21146" fill="norm" stroke="1" extrusionOk="0">
                  <a:moveTo>
                    <a:pt x="8356" y="6000"/>
                  </a:moveTo>
                  <a:cubicBezTo>
                    <a:pt x="5737" y="7200"/>
                    <a:pt x="3119" y="8400"/>
                    <a:pt x="1483" y="10000"/>
                  </a:cubicBezTo>
                  <a:cubicBezTo>
                    <a:pt x="-153" y="11600"/>
                    <a:pt x="-808" y="13600"/>
                    <a:pt x="1483" y="15800"/>
                  </a:cubicBezTo>
                  <a:cubicBezTo>
                    <a:pt x="3774" y="18000"/>
                    <a:pt x="9010" y="20400"/>
                    <a:pt x="12937" y="21000"/>
                  </a:cubicBezTo>
                  <a:cubicBezTo>
                    <a:pt x="16865" y="21600"/>
                    <a:pt x="19483" y="20400"/>
                    <a:pt x="20137" y="16600"/>
                  </a:cubicBezTo>
                  <a:cubicBezTo>
                    <a:pt x="20792" y="12800"/>
                    <a:pt x="19483" y="6400"/>
                    <a:pt x="1817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9" name="Line"/>
            <p:cNvSpPr/>
            <p:nvPr/>
          </p:nvSpPr>
          <p:spPr>
            <a:xfrm>
              <a:off x="8794750" y="1409274"/>
              <a:ext cx="1714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67" y="14400"/>
                    <a:pt x="11733" y="7200"/>
                    <a:pt x="15333" y="3600"/>
                  </a:cubicBezTo>
                  <a:cubicBezTo>
                    <a:pt x="18933" y="0"/>
                    <a:pt x="2026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0" name="Line"/>
            <p:cNvSpPr/>
            <p:nvPr/>
          </p:nvSpPr>
          <p:spPr>
            <a:xfrm>
              <a:off x="8914836" y="1333074"/>
              <a:ext cx="19615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3600"/>
                    <a:pt x="-1585" y="7200"/>
                    <a:pt x="575" y="10800"/>
                  </a:cubicBezTo>
                  <a:cubicBezTo>
                    <a:pt x="2735" y="14400"/>
                    <a:pt x="11375" y="18000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1" name="Line"/>
            <p:cNvSpPr/>
            <p:nvPr/>
          </p:nvSpPr>
          <p:spPr>
            <a:xfrm>
              <a:off x="9029649" y="1156925"/>
              <a:ext cx="176907" cy="6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9" h="21542" fill="norm" stroke="1" extrusionOk="0">
                  <a:moveTo>
                    <a:pt x="768" y="21542"/>
                  </a:moveTo>
                  <a:cubicBezTo>
                    <a:pt x="260" y="19538"/>
                    <a:pt x="-248" y="17534"/>
                    <a:pt x="133" y="15233"/>
                  </a:cubicBezTo>
                  <a:cubicBezTo>
                    <a:pt x="514" y="12932"/>
                    <a:pt x="1785" y="10334"/>
                    <a:pt x="3310" y="8033"/>
                  </a:cubicBezTo>
                  <a:cubicBezTo>
                    <a:pt x="4834" y="5732"/>
                    <a:pt x="6613" y="3728"/>
                    <a:pt x="8138" y="2429"/>
                  </a:cubicBezTo>
                  <a:cubicBezTo>
                    <a:pt x="9663" y="1130"/>
                    <a:pt x="10933" y="536"/>
                    <a:pt x="12204" y="239"/>
                  </a:cubicBezTo>
                  <a:cubicBezTo>
                    <a:pt x="13474" y="-58"/>
                    <a:pt x="14745" y="-58"/>
                    <a:pt x="15634" y="128"/>
                  </a:cubicBezTo>
                  <a:cubicBezTo>
                    <a:pt x="16524" y="313"/>
                    <a:pt x="17032" y="684"/>
                    <a:pt x="17032" y="1464"/>
                  </a:cubicBezTo>
                  <a:cubicBezTo>
                    <a:pt x="17032" y="2243"/>
                    <a:pt x="16524" y="3431"/>
                    <a:pt x="15380" y="4321"/>
                  </a:cubicBezTo>
                  <a:cubicBezTo>
                    <a:pt x="14237" y="5212"/>
                    <a:pt x="12458" y="5806"/>
                    <a:pt x="11314" y="6326"/>
                  </a:cubicBezTo>
                  <a:cubicBezTo>
                    <a:pt x="10171" y="6845"/>
                    <a:pt x="9663" y="7290"/>
                    <a:pt x="9917" y="7624"/>
                  </a:cubicBezTo>
                  <a:cubicBezTo>
                    <a:pt x="10171" y="7958"/>
                    <a:pt x="11187" y="8181"/>
                    <a:pt x="12839" y="8478"/>
                  </a:cubicBezTo>
                  <a:cubicBezTo>
                    <a:pt x="14491" y="8775"/>
                    <a:pt x="16778" y="9146"/>
                    <a:pt x="18430" y="9517"/>
                  </a:cubicBezTo>
                  <a:cubicBezTo>
                    <a:pt x="20081" y="9888"/>
                    <a:pt x="21098" y="10260"/>
                    <a:pt x="21225" y="10594"/>
                  </a:cubicBezTo>
                  <a:cubicBezTo>
                    <a:pt x="21352" y="10928"/>
                    <a:pt x="20590" y="11224"/>
                    <a:pt x="19065" y="11410"/>
                  </a:cubicBezTo>
                  <a:cubicBezTo>
                    <a:pt x="17540" y="11596"/>
                    <a:pt x="15253" y="11670"/>
                    <a:pt x="13728" y="11521"/>
                  </a:cubicBezTo>
                  <a:cubicBezTo>
                    <a:pt x="12204" y="11373"/>
                    <a:pt x="11441" y="11002"/>
                    <a:pt x="10679" y="106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2" name="Line"/>
            <p:cNvSpPr/>
            <p:nvPr/>
          </p:nvSpPr>
          <p:spPr>
            <a:xfrm>
              <a:off x="9277350" y="1409274"/>
              <a:ext cx="31750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3" name="Line"/>
            <p:cNvSpPr/>
            <p:nvPr/>
          </p:nvSpPr>
          <p:spPr>
            <a:xfrm>
              <a:off x="9423399" y="1148924"/>
              <a:ext cx="228601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200" y="4094"/>
                    <a:pt x="8400" y="8188"/>
                    <a:pt x="12000" y="11788"/>
                  </a:cubicBezTo>
                  <a:cubicBezTo>
                    <a:pt x="15600" y="15388"/>
                    <a:pt x="18600" y="1849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4" name="Line"/>
            <p:cNvSpPr/>
            <p:nvPr/>
          </p:nvSpPr>
          <p:spPr>
            <a:xfrm>
              <a:off x="9461500" y="1085424"/>
              <a:ext cx="234950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627" y="823"/>
                    <a:pt x="19654" y="1646"/>
                    <a:pt x="17903" y="3446"/>
                  </a:cubicBezTo>
                  <a:cubicBezTo>
                    <a:pt x="16151" y="5246"/>
                    <a:pt x="13622" y="8023"/>
                    <a:pt x="10508" y="11211"/>
                  </a:cubicBezTo>
                  <a:cubicBezTo>
                    <a:pt x="7395" y="14400"/>
                    <a:pt x="3697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5" name="Line"/>
            <p:cNvSpPr/>
            <p:nvPr/>
          </p:nvSpPr>
          <p:spPr>
            <a:xfrm>
              <a:off x="9766300" y="971124"/>
              <a:ext cx="1270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6" name="Line"/>
            <p:cNvSpPr/>
            <p:nvPr/>
          </p:nvSpPr>
          <p:spPr>
            <a:xfrm>
              <a:off x="9867899" y="1335191"/>
              <a:ext cx="222251" cy="16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63" y="10800"/>
                    <a:pt x="4526" y="0"/>
                    <a:pt x="8126" y="0"/>
                  </a:cubicBezTo>
                  <a:cubicBezTo>
                    <a:pt x="11726" y="0"/>
                    <a:pt x="16663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7" name="Line"/>
            <p:cNvSpPr/>
            <p:nvPr/>
          </p:nvSpPr>
          <p:spPr>
            <a:xfrm>
              <a:off x="9977966" y="1250524"/>
              <a:ext cx="16935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2250"/>
                    <a:pt x="0" y="4500"/>
                    <a:pt x="0" y="8100"/>
                  </a:cubicBezTo>
                  <a:cubicBezTo>
                    <a:pt x="0" y="11700"/>
                    <a:pt x="10800" y="166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8" name="Line"/>
            <p:cNvSpPr/>
            <p:nvPr/>
          </p:nvSpPr>
          <p:spPr>
            <a:xfrm>
              <a:off x="10128249" y="1112556"/>
              <a:ext cx="187571" cy="6015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7" h="21538" fill="norm" stroke="1" extrusionOk="0">
                  <a:moveTo>
                    <a:pt x="0" y="21538"/>
                  </a:moveTo>
                  <a:cubicBezTo>
                    <a:pt x="728" y="19189"/>
                    <a:pt x="1456" y="16839"/>
                    <a:pt x="1942" y="14338"/>
                  </a:cubicBezTo>
                  <a:cubicBezTo>
                    <a:pt x="2427" y="11837"/>
                    <a:pt x="2670" y="9184"/>
                    <a:pt x="3398" y="6911"/>
                  </a:cubicBezTo>
                  <a:cubicBezTo>
                    <a:pt x="4126" y="4637"/>
                    <a:pt x="5339" y="2742"/>
                    <a:pt x="6189" y="1605"/>
                  </a:cubicBezTo>
                  <a:cubicBezTo>
                    <a:pt x="7038" y="469"/>
                    <a:pt x="7524" y="90"/>
                    <a:pt x="8252" y="14"/>
                  </a:cubicBezTo>
                  <a:cubicBezTo>
                    <a:pt x="8980" y="-62"/>
                    <a:pt x="9951" y="165"/>
                    <a:pt x="11043" y="923"/>
                  </a:cubicBezTo>
                  <a:cubicBezTo>
                    <a:pt x="12135" y="1681"/>
                    <a:pt x="13348" y="2970"/>
                    <a:pt x="14198" y="4031"/>
                  </a:cubicBezTo>
                  <a:cubicBezTo>
                    <a:pt x="15047" y="5092"/>
                    <a:pt x="15533" y="5925"/>
                    <a:pt x="15290" y="6532"/>
                  </a:cubicBezTo>
                  <a:cubicBezTo>
                    <a:pt x="15047" y="7138"/>
                    <a:pt x="14076" y="7517"/>
                    <a:pt x="14319" y="7706"/>
                  </a:cubicBezTo>
                  <a:cubicBezTo>
                    <a:pt x="14562" y="7896"/>
                    <a:pt x="16018" y="7896"/>
                    <a:pt x="17231" y="8047"/>
                  </a:cubicBezTo>
                  <a:cubicBezTo>
                    <a:pt x="18445" y="8199"/>
                    <a:pt x="19416" y="8502"/>
                    <a:pt x="20144" y="8843"/>
                  </a:cubicBezTo>
                  <a:cubicBezTo>
                    <a:pt x="20872" y="9184"/>
                    <a:pt x="21357" y="9563"/>
                    <a:pt x="21479" y="9980"/>
                  </a:cubicBezTo>
                  <a:cubicBezTo>
                    <a:pt x="21600" y="10397"/>
                    <a:pt x="21357" y="10852"/>
                    <a:pt x="20144" y="11193"/>
                  </a:cubicBezTo>
                  <a:cubicBezTo>
                    <a:pt x="18930" y="11534"/>
                    <a:pt x="16746" y="11761"/>
                    <a:pt x="15047" y="11799"/>
                  </a:cubicBezTo>
                  <a:cubicBezTo>
                    <a:pt x="13348" y="11837"/>
                    <a:pt x="12135" y="11685"/>
                    <a:pt x="10921" y="115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9" name="Line"/>
            <p:cNvSpPr/>
            <p:nvPr/>
          </p:nvSpPr>
          <p:spPr>
            <a:xfrm>
              <a:off x="10417909" y="1362307"/>
              <a:ext cx="97692" cy="1451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1" h="21162" fill="norm" stroke="1" extrusionOk="0">
                  <a:moveTo>
                    <a:pt x="530" y="4996"/>
                  </a:moveTo>
                  <a:cubicBezTo>
                    <a:pt x="990" y="3453"/>
                    <a:pt x="1449" y="1910"/>
                    <a:pt x="2828" y="984"/>
                  </a:cubicBezTo>
                  <a:cubicBezTo>
                    <a:pt x="4207" y="59"/>
                    <a:pt x="6505" y="-250"/>
                    <a:pt x="8573" y="213"/>
                  </a:cubicBezTo>
                  <a:cubicBezTo>
                    <a:pt x="10641" y="676"/>
                    <a:pt x="12479" y="1910"/>
                    <a:pt x="11560" y="5150"/>
                  </a:cubicBezTo>
                  <a:cubicBezTo>
                    <a:pt x="10641" y="8390"/>
                    <a:pt x="6964" y="13636"/>
                    <a:pt x="4207" y="16721"/>
                  </a:cubicBezTo>
                  <a:cubicBezTo>
                    <a:pt x="1449" y="19807"/>
                    <a:pt x="-389" y="20733"/>
                    <a:pt x="71" y="21041"/>
                  </a:cubicBezTo>
                  <a:cubicBezTo>
                    <a:pt x="530" y="21350"/>
                    <a:pt x="3288" y="21041"/>
                    <a:pt x="7194" y="20424"/>
                  </a:cubicBezTo>
                  <a:cubicBezTo>
                    <a:pt x="11100" y="19807"/>
                    <a:pt x="16156" y="18881"/>
                    <a:pt x="21211" y="179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0" name="Line"/>
            <p:cNvSpPr/>
            <p:nvPr/>
          </p:nvSpPr>
          <p:spPr>
            <a:xfrm>
              <a:off x="10623550" y="1142574"/>
              <a:ext cx="203200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150" y="1835"/>
                    <a:pt x="6300" y="3671"/>
                    <a:pt x="9675" y="6424"/>
                  </a:cubicBezTo>
                  <a:cubicBezTo>
                    <a:pt x="13050" y="9176"/>
                    <a:pt x="16650" y="12847"/>
                    <a:pt x="18675" y="15529"/>
                  </a:cubicBezTo>
                  <a:cubicBezTo>
                    <a:pt x="20700" y="18212"/>
                    <a:pt x="21150" y="1990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1" name="Line"/>
            <p:cNvSpPr/>
            <p:nvPr/>
          </p:nvSpPr>
          <p:spPr>
            <a:xfrm>
              <a:off x="10693399" y="1110824"/>
              <a:ext cx="139701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691" y="3857"/>
                    <a:pt x="11782" y="7714"/>
                    <a:pt x="8182" y="11314"/>
                  </a:cubicBezTo>
                  <a:cubicBezTo>
                    <a:pt x="4582" y="14914"/>
                    <a:pt x="2291" y="182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2" name="Line"/>
            <p:cNvSpPr/>
            <p:nvPr/>
          </p:nvSpPr>
          <p:spPr>
            <a:xfrm>
              <a:off x="10852149" y="871641"/>
              <a:ext cx="146051" cy="1972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5" fill="norm" stroke="1" extrusionOk="0">
                  <a:moveTo>
                    <a:pt x="0" y="5974"/>
                  </a:moveTo>
                  <a:cubicBezTo>
                    <a:pt x="0" y="4136"/>
                    <a:pt x="0" y="2298"/>
                    <a:pt x="939" y="1264"/>
                  </a:cubicBezTo>
                  <a:cubicBezTo>
                    <a:pt x="1878" y="230"/>
                    <a:pt x="3757" y="0"/>
                    <a:pt x="5635" y="0"/>
                  </a:cubicBezTo>
                  <a:cubicBezTo>
                    <a:pt x="7513" y="0"/>
                    <a:pt x="9391" y="230"/>
                    <a:pt x="10800" y="2298"/>
                  </a:cubicBezTo>
                  <a:cubicBezTo>
                    <a:pt x="12209" y="4366"/>
                    <a:pt x="13148" y="8272"/>
                    <a:pt x="12522" y="11260"/>
                  </a:cubicBezTo>
                  <a:cubicBezTo>
                    <a:pt x="11896" y="14247"/>
                    <a:pt x="9704" y="16315"/>
                    <a:pt x="7357" y="17923"/>
                  </a:cubicBezTo>
                  <a:cubicBezTo>
                    <a:pt x="5009" y="19532"/>
                    <a:pt x="2504" y="20681"/>
                    <a:pt x="2504" y="21140"/>
                  </a:cubicBezTo>
                  <a:cubicBezTo>
                    <a:pt x="2504" y="21600"/>
                    <a:pt x="5009" y="21370"/>
                    <a:pt x="8609" y="21255"/>
                  </a:cubicBezTo>
                  <a:cubicBezTo>
                    <a:pt x="12209" y="21140"/>
                    <a:pt x="16904" y="21140"/>
                    <a:pt x="21600" y="211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3" name="Line"/>
            <p:cNvSpPr/>
            <p:nvPr/>
          </p:nvSpPr>
          <p:spPr>
            <a:xfrm>
              <a:off x="10953749" y="1333074"/>
              <a:ext cx="139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64" y="18000"/>
                    <a:pt x="11127" y="14400"/>
                    <a:pt x="14727" y="10800"/>
                  </a:cubicBezTo>
                  <a:cubicBezTo>
                    <a:pt x="18327" y="7200"/>
                    <a:pt x="19964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4" name="Line"/>
            <p:cNvSpPr/>
            <p:nvPr/>
          </p:nvSpPr>
          <p:spPr>
            <a:xfrm>
              <a:off x="11010900" y="1244174"/>
              <a:ext cx="50800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300" y="3948"/>
                    <a:pt x="9000" y="7897"/>
                    <a:pt x="5400" y="11497"/>
                  </a:cubicBezTo>
                  <a:cubicBezTo>
                    <a:pt x="1800" y="15097"/>
                    <a:pt x="900" y="1834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5" name="Line"/>
            <p:cNvSpPr/>
            <p:nvPr/>
          </p:nvSpPr>
          <p:spPr>
            <a:xfrm>
              <a:off x="11290300" y="1390224"/>
              <a:ext cx="508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6" name="Line"/>
            <p:cNvSpPr/>
            <p:nvPr/>
          </p:nvSpPr>
          <p:spPr>
            <a:xfrm>
              <a:off x="11595100" y="1390224"/>
              <a:ext cx="698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7" name="Line"/>
            <p:cNvSpPr/>
            <p:nvPr/>
          </p:nvSpPr>
          <p:spPr>
            <a:xfrm>
              <a:off x="9583120" y="782849"/>
              <a:ext cx="332054" cy="4029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7" h="21307" fill="norm" stroke="1" extrusionOk="0">
                  <a:moveTo>
                    <a:pt x="14339" y="1561"/>
                  </a:moveTo>
                  <a:cubicBezTo>
                    <a:pt x="13539" y="1001"/>
                    <a:pt x="12739" y="442"/>
                    <a:pt x="11939" y="162"/>
                  </a:cubicBezTo>
                  <a:cubicBezTo>
                    <a:pt x="11139" y="-118"/>
                    <a:pt x="10339" y="-118"/>
                    <a:pt x="9005" y="833"/>
                  </a:cubicBezTo>
                  <a:cubicBezTo>
                    <a:pt x="7672" y="1785"/>
                    <a:pt x="5805" y="3687"/>
                    <a:pt x="4072" y="6317"/>
                  </a:cubicBezTo>
                  <a:cubicBezTo>
                    <a:pt x="2339" y="8947"/>
                    <a:pt x="739" y="12305"/>
                    <a:pt x="205" y="14767"/>
                  </a:cubicBezTo>
                  <a:cubicBezTo>
                    <a:pt x="-328" y="17229"/>
                    <a:pt x="205" y="18796"/>
                    <a:pt x="1472" y="19859"/>
                  </a:cubicBezTo>
                  <a:cubicBezTo>
                    <a:pt x="2739" y="20922"/>
                    <a:pt x="4739" y="21482"/>
                    <a:pt x="7339" y="21258"/>
                  </a:cubicBezTo>
                  <a:cubicBezTo>
                    <a:pt x="9939" y="21034"/>
                    <a:pt x="13139" y="20027"/>
                    <a:pt x="15739" y="18292"/>
                  </a:cubicBezTo>
                  <a:cubicBezTo>
                    <a:pt x="18339" y="16558"/>
                    <a:pt x="20339" y="14095"/>
                    <a:pt x="20805" y="11409"/>
                  </a:cubicBezTo>
                  <a:cubicBezTo>
                    <a:pt x="21272" y="8723"/>
                    <a:pt x="20205" y="5814"/>
                    <a:pt x="18805" y="4191"/>
                  </a:cubicBezTo>
                  <a:cubicBezTo>
                    <a:pt x="17405" y="2568"/>
                    <a:pt x="15672" y="2232"/>
                    <a:pt x="14539" y="2344"/>
                  </a:cubicBezTo>
                  <a:cubicBezTo>
                    <a:pt x="13405" y="2456"/>
                    <a:pt x="12872" y="3016"/>
                    <a:pt x="12339" y="35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8" name="Line"/>
            <p:cNvSpPr/>
            <p:nvPr/>
          </p:nvSpPr>
          <p:spPr>
            <a:xfrm>
              <a:off x="10725098" y="749309"/>
              <a:ext cx="308358" cy="3736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8" h="21301" fill="norm" stroke="1" extrusionOk="0">
                  <a:moveTo>
                    <a:pt x="17283" y="2148"/>
                  </a:moveTo>
                  <a:cubicBezTo>
                    <a:pt x="16851" y="1544"/>
                    <a:pt x="16419" y="941"/>
                    <a:pt x="15843" y="519"/>
                  </a:cubicBezTo>
                  <a:cubicBezTo>
                    <a:pt x="15267" y="96"/>
                    <a:pt x="14547" y="-145"/>
                    <a:pt x="13035" y="96"/>
                  </a:cubicBezTo>
                  <a:cubicBezTo>
                    <a:pt x="11523" y="338"/>
                    <a:pt x="9219" y="1062"/>
                    <a:pt x="6915" y="2811"/>
                  </a:cubicBezTo>
                  <a:cubicBezTo>
                    <a:pt x="4611" y="4561"/>
                    <a:pt x="2307" y="7337"/>
                    <a:pt x="1083" y="10293"/>
                  </a:cubicBezTo>
                  <a:cubicBezTo>
                    <a:pt x="-141" y="13249"/>
                    <a:pt x="-285" y="16387"/>
                    <a:pt x="435" y="18318"/>
                  </a:cubicBezTo>
                  <a:cubicBezTo>
                    <a:pt x="1155" y="20248"/>
                    <a:pt x="2739" y="20972"/>
                    <a:pt x="5043" y="21214"/>
                  </a:cubicBezTo>
                  <a:cubicBezTo>
                    <a:pt x="7347" y="21455"/>
                    <a:pt x="10371" y="21214"/>
                    <a:pt x="13107" y="20309"/>
                  </a:cubicBezTo>
                  <a:cubicBezTo>
                    <a:pt x="15843" y="19404"/>
                    <a:pt x="18291" y="17835"/>
                    <a:pt x="19659" y="15964"/>
                  </a:cubicBezTo>
                  <a:cubicBezTo>
                    <a:pt x="21027" y="14094"/>
                    <a:pt x="21315" y="11922"/>
                    <a:pt x="20595" y="9931"/>
                  </a:cubicBezTo>
                  <a:cubicBezTo>
                    <a:pt x="19875" y="7940"/>
                    <a:pt x="18147" y="6130"/>
                    <a:pt x="16419" y="43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9" name="Line"/>
            <p:cNvSpPr/>
            <p:nvPr/>
          </p:nvSpPr>
          <p:spPr>
            <a:xfrm>
              <a:off x="7388849" y="2241124"/>
              <a:ext cx="206882" cy="4889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5" h="21507" fill="norm" stroke="1" extrusionOk="0">
                  <a:moveTo>
                    <a:pt x="4844" y="0"/>
                  </a:moveTo>
                  <a:cubicBezTo>
                    <a:pt x="3971" y="372"/>
                    <a:pt x="3099" y="745"/>
                    <a:pt x="2771" y="1164"/>
                  </a:cubicBezTo>
                  <a:cubicBezTo>
                    <a:pt x="2444" y="1583"/>
                    <a:pt x="2662" y="2048"/>
                    <a:pt x="4299" y="2374"/>
                  </a:cubicBezTo>
                  <a:cubicBezTo>
                    <a:pt x="5935" y="2700"/>
                    <a:pt x="8990" y="2886"/>
                    <a:pt x="11717" y="2747"/>
                  </a:cubicBezTo>
                  <a:cubicBezTo>
                    <a:pt x="14444" y="2607"/>
                    <a:pt x="16844" y="2141"/>
                    <a:pt x="18590" y="1629"/>
                  </a:cubicBezTo>
                  <a:cubicBezTo>
                    <a:pt x="20335" y="1117"/>
                    <a:pt x="21426" y="559"/>
                    <a:pt x="21317" y="372"/>
                  </a:cubicBezTo>
                  <a:cubicBezTo>
                    <a:pt x="21208" y="186"/>
                    <a:pt x="19899" y="372"/>
                    <a:pt x="17390" y="1071"/>
                  </a:cubicBezTo>
                  <a:cubicBezTo>
                    <a:pt x="14881" y="1769"/>
                    <a:pt x="11171" y="2979"/>
                    <a:pt x="9208" y="3817"/>
                  </a:cubicBezTo>
                  <a:cubicBezTo>
                    <a:pt x="7244" y="4655"/>
                    <a:pt x="7026" y="5121"/>
                    <a:pt x="7244" y="5540"/>
                  </a:cubicBezTo>
                  <a:cubicBezTo>
                    <a:pt x="7462" y="5959"/>
                    <a:pt x="8117" y="6331"/>
                    <a:pt x="8553" y="6797"/>
                  </a:cubicBezTo>
                  <a:cubicBezTo>
                    <a:pt x="8990" y="7262"/>
                    <a:pt x="9208" y="7821"/>
                    <a:pt x="8226" y="8705"/>
                  </a:cubicBezTo>
                  <a:cubicBezTo>
                    <a:pt x="7244" y="9590"/>
                    <a:pt x="5062" y="10800"/>
                    <a:pt x="3535" y="11824"/>
                  </a:cubicBezTo>
                  <a:cubicBezTo>
                    <a:pt x="2008" y="12848"/>
                    <a:pt x="1135" y="13686"/>
                    <a:pt x="590" y="14384"/>
                  </a:cubicBezTo>
                  <a:cubicBezTo>
                    <a:pt x="44" y="15083"/>
                    <a:pt x="-174" y="15641"/>
                    <a:pt x="153" y="16060"/>
                  </a:cubicBezTo>
                  <a:cubicBezTo>
                    <a:pt x="481" y="16479"/>
                    <a:pt x="1353" y="16759"/>
                    <a:pt x="2990" y="16666"/>
                  </a:cubicBezTo>
                  <a:cubicBezTo>
                    <a:pt x="4626" y="16572"/>
                    <a:pt x="7026" y="16107"/>
                    <a:pt x="9099" y="15502"/>
                  </a:cubicBezTo>
                  <a:cubicBezTo>
                    <a:pt x="11171" y="14897"/>
                    <a:pt x="12917" y="14152"/>
                    <a:pt x="13681" y="13500"/>
                  </a:cubicBezTo>
                  <a:cubicBezTo>
                    <a:pt x="14444" y="12848"/>
                    <a:pt x="14226" y="12290"/>
                    <a:pt x="14662" y="12057"/>
                  </a:cubicBezTo>
                  <a:cubicBezTo>
                    <a:pt x="15099" y="11824"/>
                    <a:pt x="16190" y="11917"/>
                    <a:pt x="17062" y="12150"/>
                  </a:cubicBezTo>
                  <a:cubicBezTo>
                    <a:pt x="17935" y="12383"/>
                    <a:pt x="18590" y="12755"/>
                    <a:pt x="19026" y="13547"/>
                  </a:cubicBezTo>
                  <a:cubicBezTo>
                    <a:pt x="19462" y="14338"/>
                    <a:pt x="19681" y="15548"/>
                    <a:pt x="19244" y="16666"/>
                  </a:cubicBezTo>
                  <a:cubicBezTo>
                    <a:pt x="18808" y="17783"/>
                    <a:pt x="17717" y="18807"/>
                    <a:pt x="16408" y="19552"/>
                  </a:cubicBezTo>
                  <a:cubicBezTo>
                    <a:pt x="15099" y="20297"/>
                    <a:pt x="13571" y="20762"/>
                    <a:pt x="12262" y="21088"/>
                  </a:cubicBezTo>
                  <a:cubicBezTo>
                    <a:pt x="10953" y="21414"/>
                    <a:pt x="9862" y="21600"/>
                    <a:pt x="9208" y="21460"/>
                  </a:cubicBezTo>
                  <a:cubicBezTo>
                    <a:pt x="8553" y="21321"/>
                    <a:pt x="8335" y="20855"/>
                    <a:pt x="9208" y="20529"/>
                  </a:cubicBezTo>
                  <a:cubicBezTo>
                    <a:pt x="10081" y="20203"/>
                    <a:pt x="12044" y="20017"/>
                    <a:pt x="14008" y="198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0" name="Line"/>
            <p:cNvSpPr/>
            <p:nvPr/>
          </p:nvSpPr>
          <p:spPr>
            <a:xfrm>
              <a:off x="7372350" y="2660224"/>
              <a:ext cx="17145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1" name="Line"/>
            <p:cNvSpPr/>
            <p:nvPr/>
          </p:nvSpPr>
          <p:spPr>
            <a:xfrm>
              <a:off x="7467600" y="2647524"/>
              <a:ext cx="1016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2" name="Line"/>
            <p:cNvSpPr/>
            <p:nvPr/>
          </p:nvSpPr>
          <p:spPr>
            <a:xfrm>
              <a:off x="7639050" y="2526874"/>
              <a:ext cx="127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3" name="Line"/>
            <p:cNvSpPr/>
            <p:nvPr/>
          </p:nvSpPr>
          <p:spPr>
            <a:xfrm>
              <a:off x="7683500" y="2584024"/>
              <a:ext cx="63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4" name="Line"/>
            <p:cNvSpPr/>
            <p:nvPr/>
          </p:nvSpPr>
          <p:spPr>
            <a:xfrm>
              <a:off x="7929698" y="2439583"/>
              <a:ext cx="77652" cy="2028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8" h="21119" fill="norm" stroke="1" extrusionOk="0">
                  <a:moveTo>
                    <a:pt x="20318" y="3139"/>
                  </a:moveTo>
                  <a:cubicBezTo>
                    <a:pt x="18656" y="2257"/>
                    <a:pt x="16995" y="1375"/>
                    <a:pt x="13949" y="714"/>
                  </a:cubicBezTo>
                  <a:cubicBezTo>
                    <a:pt x="10903" y="53"/>
                    <a:pt x="6472" y="-388"/>
                    <a:pt x="3426" y="494"/>
                  </a:cubicBezTo>
                  <a:cubicBezTo>
                    <a:pt x="380" y="1375"/>
                    <a:pt x="-1282" y="3579"/>
                    <a:pt x="1210" y="6004"/>
                  </a:cubicBezTo>
                  <a:cubicBezTo>
                    <a:pt x="3703" y="8428"/>
                    <a:pt x="10349" y="11073"/>
                    <a:pt x="14226" y="12947"/>
                  </a:cubicBezTo>
                  <a:cubicBezTo>
                    <a:pt x="18103" y="14820"/>
                    <a:pt x="19210" y="15922"/>
                    <a:pt x="19764" y="17024"/>
                  </a:cubicBezTo>
                  <a:cubicBezTo>
                    <a:pt x="20318" y="18126"/>
                    <a:pt x="20318" y="19228"/>
                    <a:pt x="18933" y="20000"/>
                  </a:cubicBezTo>
                  <a:cubicBezTo>
                    <a:pt x="17549" y="20771"/>
                    <a:pt x="14780" y="21212"/>
                    <a:pt x="12287" y="21102"/>
                  </a:cubicBezTo>
                  <a:cubicBezTo>
                    <a:pt x="9795" y="20992"/>
                    <a:pt x="7580" y="20330"/>
                    <a:pt x="7856" y="18567"/>
                  </a:cubicBezTo>
                  <a:cubicBezTo>
                    <a:pt x="8133" y="16804"/>
                    <a:pt x="10903" y="13939"/>
                    <a:pt x="13672" y="110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5" name="Line"/>
            <p:cNvSpPr/>
            <p:nvPr/>
          </p:nvSpPr>
          <p:spPr>
            <a:xfrm>
              <a:off x="8055521" y="2488774"/>
              <a:ext cx="91529" cy="148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8" h="21600" fill="norm" stroke="1" extrusionOk="0">
                  <a:moveTo>
                    <a:pt x="610" y="0"/>
                  </a:moveTo>
                  <a:cubicBezTo>
                    <a:pt x="1592" y="6171"/>
                    <a:pt x="2573" y="12343"/>
                    <a:pt x="2573" y="16200"/>
                  </a:cubicBezTo>
                  <a:cubicBezTo>
                    <a:pt x="2573" y="20057"/>
                    <a:pt x="1592" y="21600"/>
                    <a:pt x="855" y="21600"/>
                  </a:cubicBezTo>
                  <a:cubicBezTo>
                    <a:pt x="119" y="21600"/>
                    <a:pt x="-372" y="20057"/>
                    <a:pt x="364" y="16817"/>
                  </a:cubicBezTo>
                  <a:cubicBezTo>
                    <a:pt x="1101" y="13577"/>
                    <a:pt x="3064" y="8640"/>
                    <a:pt x="5273" y="5709"/>
                  </a:cubicBezTo>
                  <a:cubicBezTo>
                    <a:pt x="7483" y="2777"/>
                    <a:pt x="9937" y="1851"/>
                    <a:pt x="11901" y="2160"/>
                  </a:cubicBezTo>
                  <a:cubicBezTo>
                    <a:pt x="13864" y="2469"/>
                    <a:pt x="15337" y="4011"/>
                    <a:pt x="16810" y="6943"/>
                  </a:cubicBezTo>
                  <a:cubicBezTo>
                    <a:pt x="18283" y="9874"/>
                    <a:pt x="19755" y="14194"/>
                    <a:pt x="21228" y="18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6" name="Line"/>
            <p:cNvSpPr/>
            <p:nvPr/>
          </p:nvSpPr>
          <p:spPr>
            <a:xfrm>
              <a:off x="8179064" y="2526874"/>
              <a:ext cx="61535" cy="964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1" h="20941" fill="norm" stroke="1" extrusionOk="0">
                  <a:moveTo>
                    <a:pt x="12870" y="0"/>
                  </a:moveTo>
                  <a:cubicBezTo>
                    <a:pt x="9270" y="0"/>
                    <a:pt x="5670" y="0"/>
                    <a:pt x="3510" y="1149"/>
                  </a:cubicBezTo>
                  <a:cubicBezTo>
                    <a:pt x="1350" y="2298"/>
                    <a:pt x="630" y="4596"/>
                    <a:pt x="270" y="6894"/>
                  </a:cubicBezTo>
                  <a:cubicBezTo>
                    <a:pt x="-90" y="9191"/>
                    <a:pt x="-90" y="11489"/>
                    <a:pt x="270" y="13787"/>
                  </a:cubicBezTo>
                  <a:cubicBezTo>
                    <a:pt x="630" y="16085"/>
                    <a:pt x="1350" y="18383"/>
                    <a:pt x="3510" y="19762"/>
                  </a:cubicBezTo>
                  <a:cubicBezTo>
                    <a:pt x="5670" y="21140"/>
                    <a:pt x="9270" y="21600"/>
                    <a:pt x="12870" y="19532"/>
                  </a:cubicBezTo>
                  <a:cubicBezTo>
                    <a:pt x="16470" y="17464"/>
                    <a:pt x="20070" y="12868"/>
                    <a:pt x="20790" y="9191"/>
                  </a:cubicBezTo>
                  <a:cubicBezTo>
                    <a:pt x="21510" y="5515"/>
                    <a:pt x="19350" y="2757"/>
                    <a:pt x="1719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7" name="Line"/>
            <p:cNvSpPr/>
            <p:nvPr/>
          </p:nvSpPr>
          <p:spPr>
            <a:xfrm>
              <a:off x="8267700" y="2488774"/>
              <a:ext cx="16510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4320"/>
                  </a:moveTo>
                  <a:cubicBezTo>
                    <a:pt x="1662" y="7560"/>
                    <a:pt x="3323" y="10800"/>
                    <a:pt x="4431" y="13320"/>
                  </a:cubicBezTo>
                  <a:cubicBezTo>
                    <a:pt x="5538" y="15840"/>
                    <a:pt x="6092" y="17640"/>
                    <a:pt x="7062" y="18720"/>
                  </a:cubicBezTo>
                  <a:cubicBezTo>
                    <a:pt x="8031" y="19800"/>
                    <a:pt x="9415" y="20160"/>
                    <a:pt x="10523" y="18360"/>
                  </a:cubicBezTo>
                  <a:cubicBezTo>
                    <a:pt x="11631" y="16560"/>
                    <a:pt x="12462" y="12600"/>
                    <a:pt x="12877" y="11520"/>
                  </a:cubicBezTo>
                  <a:cubicBezTo>
                    <a:pt x="13292" y="10440"/>
                    <a:pt x="13292" y="12240"/>
                    <a:pt x="13292" y="14040"/>
                  </a:cubicBezTo>
                  <a:cubicBezTo>
                    <a:pt x="13292" y="15840"/>
                    <a:pt x="13292" y="17640"/>
                    <a:pt x="13846" y="19080"/>
                  </a:cubicBezTo>
                  <a:cubicBezTo>
                    <a:pt x="14400" y="20520"/>
                    <a:pt x="15508" y="21600"/>
                    <a:pt x="16892" y="21600"/>
                  </a:cubicBezTo>
                  <a:cubicBezTo>
                    <a:pt x="18277" y="21600"/>
                    <a:pt x="19938" y="20520"/>
                    <a:pt x="20769" y="16740"/>
                  </a:cubicBezTo>
                  <a:cubicBezTo>
                    <a:pt x="21600" y="12960"/>
                    <a:pt x="21600" y="64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8" name="Line"/>
            <p:cNvSpPr/>
            <p:nvPr/>
          </p:nvSpPr>
          <p:spPr>
            <a:xfrm>
              <a:off x="8521700" y="2501474"/>
              <a:ext cx="825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9" name="Line"/>
            <p:cNvSpPr/>
            <p:nvPr/>
          </p:nvSpPr>
          <p:spPr>
            <a:xfrm>
              <a:off x="8553450" y="2584024"/>
              <a:ext cx="825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0" name="Line"/>
            <p:cNvSpPr/>
            <p:nvPr/>
          </p:nvSpPr>
          <p:spPr>
            <a:xfrm>
              <a:off x="8845550" y="2347374"/>
              <a:ext cx="117248" cy="48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6" h="21488" fill="norm" stroke="1" extrusionOk="0">
                  <a:moveTo>
                    <a:pt x="0" y="21488"/>
                  </a:moveTo>
                  <a:cubicBezTo>
                    <a:pt x="0" y="18765"/>
                    <a:pt x="0" y="16041"/>
                    <a:pt x="386" y="13177"/>
                  </a:cubicBezTo>
                  <a:cubicBezTo>
                    <a:pt x="771" y="10312"/>
                    <a:pt x="1543" y="7307"/>
                    <a:pt x="2121" y="5335"/>
                  </a:cubicBezTo>
                  <a:cubicBezTo>
                    <a:pt x="2700" y="3363"/>
                    <a:pt x="3086" y="2424"/>
                    <a:pt x="3664" y="1625"/>
                  </a:cubicBezTo>
                  <a:cubicBezTo>
                    <a:pt x="4243" y="827"/>
                    <a:pt x="5014" y="170"/>
                    <a:pt x="6171" y="29"/>
                  </a:cubicBezTo>
                  <a:cubicBezTo>
                    <a:pt x="7329" y="-112"/>
                    <a:pt x="8871" y="264"/>
                    <a:pt x="9836" y="1297"/>
                  </a:cubicBezTo>
                  <a:cubicBezTo>
                    <a:pt x="10800" y="2330"/>
                    <a:pt x="11186" y="4020"/>
                    <a:pt x="11186" y="5100"/>
                  </a:cubicBezTo>
                  <a:cubicBezTo>
                    <a:pt x="11186" y="6180"/>
                    <a:pt x="10800" y="6650"/>
                    <a:pt x="11764" y="6885"/>
                  </a:cubicBezTo>
                  <a:cubicBezTo>
                    <a:pt x="12729" y="7119"/>
                    <a:pt x="15043" y="7119"/>
                    <a:pt x="16779" y="7307"/>
                  </a:cubicBezTo>
                  <a:cubicBezTo>
                    <a:pt x="18514" y="7495"/>
                    <a:pt x="19671" y="7871"/>
                    <a:pt x="20443" y="8340"/>
                  </a:cubicBezTo>
                  <a:cubicBezTo>
                    <a:pt x="21214" y="8810"/>
                    <a:pt x="21600" y="9373"/>
                    <a:pt x="21214" y="9843"/>
                  </a:cubicBezTo>
                  <a:cubicBezTo>
                    <a:pt x="20829" y="10312"/>
                    <a:pt x="19671" y="10688"/>
                    <a:pt x="16586" y="11111"/>
                  </a:cubicBezTo>
                  <a:cubicBezTo>
                    <a:pt x="13500" y="11533"/>
                    <a:pt x="8486" y="12003"/>
                    <a:pt x="3471" y="124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1" name="Line"/>
            <p:cNvSpPr/>
            <p:nvPr/>
          </p:nvSpPr>
          <p:spPr>
            <a:xfrm>
              <a:off x="9000865" y="2533224"/>
              <a:ext cx="49108" cy="104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0" h="21250" fill="norm" stroke="1" extrusionOk="0">
                  <a:moveTo>
                    <a:pt x="17660" y="5184"/>
                  </a:moveTo>
                  <a:cubicBezTo>
                    <a:pt x="13160" y="5184"/>
                    <a:pt x="8660" y="5184"/>
                    <a:pt x="5510" y="6696"/>
                  </a:cubicBezTo>
                  <a:cubicBezTo>
                    <a:pt x="2360" y="8208"/>
                    <a:pt x="560" y="11232"/>
                    <a:pt x="110" y="13824"/>
                  </a:cubicBezTo>
                  <a:cubicBezTo>
                    <a:pt x="-340" y="16416"/>
                    <a:pt x="560" y="18576"/>
                    <a:pt x="3260" y="19872"/>
                  </a:cubicBezTo>
                  <a:cubicBezTo>
                    <a:pt x="5960" y="21168"/>
                    <a:pt x="10460" y="21600"/>
                    <a:pt x="14060" y="20952"/>
                  </a:cubicBezTo>
                  <a:cubicBezTo>
                    <a:pt x="17660" y="20304"/>
                    <a:pt x="20360" y="18576"/>
                    <a:pt x="20810" y="14904"/>
                  </a:cubicBezTo>
                  <a:cubicBezTo>
                    <a:pt x="21260" y="11232"/>
                    <a:pt x="19460" y="5616"/>
                    <a:pt x="1766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2" name="Line"/>
            <p:cNvSpPr/>
            <p:nvPr/>
          </p:nvSpPr>
          <p:spPr>
            <a:xfrm>
              <a:off x="9137650" y="2514174"/>
              <a:ext cx="1270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" y="14400"/>
                    <a:pt x="1440" y="7200"/>
                    <a:pt x="5040" y="3600"/>
                  </a:cubicBezTo>
                  <a:cubicBezTo>
                    <a:pt x="8640" y="0"/>
                    <a:pt x="1512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3" name="Line"/>
            <p:cNvSpPr/>
            <p:nvPr/>
          </p:nvSpPr>
          <p:spPr>
            <a:xfrm>
              <a:off x="9238686" y="2444324"/>
              <a:ext cx="19615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3716"/>
                    <a:pt x="-1585" y="7432"/>
                    <a:pt x="575" y="11032"/>
                  </a:cubicBezTo>
                  <a:cubicBezTo>
                    <a:pt x="2735" y="14632"/>
                    <a:pt x="11375" y="18116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4" name="Line"/>
            <p:cNvSpPr/>
            <p:nvPr/>
          </p:nvSpPr>
          <p:spPr>
            <a:xfrm>
              <a:off x="9486900" y="2253925"/>
              <a:ext cx="114300" cy="533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1" fill="norm" stroke="1" extrusionOk="0">
                  <a:moveTo>
                    <a:pt x="3600" y="21511"/>
                  </a:moveTo>
                  <a:cubicBezTo>
                    <a:pt x="3200" y="18437"/>
                    <a:pt x="2800" y="15364"/>
                    <a:pt x="2800" y="12205"/>
                  </a:cubicBezTo>
                  <a:cubicBezTo>
                    <a:pt x="2800" y="9046"/>
                    <a:pt x="3200" y="5802"/>
                    <a:pt x="3600" y="3924"/>
                  </a:cubicBezTo>
                  <a:cubicBezTo>
                    <a:pt x="4000" y="2045"/>
                    <a:pt x="4400" y="1533"/>
                    <a:pt x="4600" y="1064"/>
                  </a:cubicBezTo>
                  <a:cubicBezTo>
                    <a:pt x="4800" y="594"/>
                    <a:pt x="4800" y="167"/>
                    <a:pt x="5800" y="39"/>
                  </a:cubicBezTo>
                  <a:cubicBezTo>
                    <a:pt x="6800" y="-89"/>
                    <a:pt x="8800" y="82"/>
                    <a:pt x="11400" y="850"/>
                  </a:cubicBezTo>
                  <a:cubicBezTo>
                    <a:pt x="14000" y="1619"/>
                    <a:pt x="17200" y="2985"/>
                    <a:pt x="18800" y="4137"/>
                  </a:cubicBezTo>
                  <a:cubicBezTo>
                    <a:pt x="20400" y="5290"/>
                    <a:pt x="20400" y="6229"/>
                    <a:pt x="19800" y="6869"/>
                  </a:cubicBezTo>
                  <a:cubicBezTo>
                    <a:pt x="19200" y="7509"/>
                    <a:pt x="18000" y="7851"/>
                    <a:pt x="16800" y="8192"/>
                  </a:cubicBezTo>
                  <a:cubicBezTo>
                    <a:pt x="15600" y="8534"/>
                    <a:pt x="14400" y="8875"/>
                    <a:pt x="14800" y="9003"/>
                  </a:cubicBezTo>
                  <a:cubicBezTo>
                    <a:pt x="15200" y="9132"/>
                    <a:pt x="17200" y="9046"/>
                    <a:pt x="18800" y="9345"/>
                  </a:cubicBezTo>
                  <a:cubicBezTo>
                    <a:pt x="20400" y="9644"/>
                    <a:pt x="21600" y="10327"/>
                    <a:pt x="21600" y="10882"/>
                  </a:cubicBezTo>
                  <a:cubicBezTo>
                    <a:pt x="21600" y="11437"/>
                    <a:pt x="20400" y="11864"/>
                    <a:pt x="17600" y="12205"/>
                  </a:cubicBezTo>
                  <a:cubicBezTo>
                    <a:pt x="14800" y="12547"/>
                    <a:pt x="10400" y="12803"/>
                    <a:pt x="7200" y="12888"/>
                  </a:cubicBezTo>
                  <a:cubicBezTo>
                    <a:pt x="4000" y="12973"/>
                    <a:pt x="2000" y="12888"/>
                    <a:pt x="1000" y="12845"/>
                  </a:cubicBezTo>
                  <a:cubicBezTo>
                    <a:pt x="0" y="12803"/>
                    <a:pt x="0" y="12803"/>
                    <a:pt x="0" y="128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5" name="Line"/>
            <p:cNvSpPr/>
            <p:nvPr/>
          </p:nvSpPr>
          <p:spPr>
            <a:xfrm>
              <a:off x="9702799" y="2514174"/>
              <a:ext cx="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6" name="Line"/>
            <p:cNvSpPr/>
            <p:nvPr/>
          </p:nvSpPr>
          <p:spPr>
            <a:xfrm>
              <a:off x="9779000" y="2507824"/>
              <a:ext cx="63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7" name="Line"/>
            <p:cNvSpPr/>
            <p:nvPr/>
          </p:nvSpPr>
          <p:spPr>
            <a:xfrm>
              <a:off x="9952171" y="2196674"/>
              <a:ext cx="344636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5" h="21600" fill="norm" stroke="1" extrusionOk="0">
                  <a:moveTo>
                    <a:pt x="6215" y="0"/>
                  </a:moveTo>
                  <a:cubicBezTo>
                    <a:pt x="5556" y="3825"/>
                    <a:pt x="4898" y="7650"/>
                    <a:pt x="4503" y="10575"/>
                  </a:cubicBezTo>
                  <a:cubicBezTo>
                    <a:pt x="4108" y="13500"/>
                    <a:pt x="3976" y="15525"/>
                    <a:pt x="3976" y="17100"/>
                  </a:cubicBezTo>
                  <a:cubicBezTo>
                    <a:pt x="3976" y="18675"/>
                    <a:pt x="4108" y="19800"/>
                    <a:pt x="4371" y="20138"/>
                  </a:cubicBezTo>
                  <a:cubicBezTo>
                    <a:pt x="4634" y="20475"/>
                    <a:pt x="5030" y="20025"/>
                    <a:pt x="5227" y="19125"/>
                  </a:cubicBezTo>
                  <a:cubicBezTo>
                    <a:pt x="5425" y="18225"/>
                    <a:pt x="5425" y="16875"/>
                    <a:pt x="5227" y="15806"/>
                  </a:cubicBezTo>
                  <a:cubicBezTo>
                    <a:pt x="5030" y="14738"/>
                    <a:pt x="4634" y="13950"/>
                    <a:pt x="3976" y="13331"/>
                  </a:cubicBezTo>
                  <a:cubicBezTo>
                    <a:pt x="3317" y="12713"/>
                    <a:pt x="2395" y="12262"/>
                    <a:pt x="1605" y="11981"/>
                  </a:cubicBezTo>
                  <a:cubicBezTo>
                    <a:pt x="815" y="11700"/>
                    <a:pt x="156" y="11587"/>
                    <a:pt x="25" y="11812"/>
                  </a:cubicBezTo>
                  <a:cubicBezTo>
                    <a:pt x="-107" y="12038"/>
                    <a:pt x="288" y="12600"/>
                    <a:pt x="1276" y="13050"/>
                  </a:cubicBezTo>
                  <a:cubicBezTo>
                    <a:pt x="2264" y="13500"/>
                    <a:pt x="3844" y="13838"/>
                    <a:pt x="5425" y="13838"/>
                  </a:cubicBezTo>
                  <a:cubicBezTo>
                    <a:pt x="7005" y="13838"/>
                    <a:pt x="8586" y="13500"/>
                    <a:pt x="9639" y="13162"/>
                  </a:cubicBezTo>
                  <a:cubicBezTo>
                    <a:pt x="10693" y="12825"/>
                    <a:pt x="11220" y="12488"/>
                    <a:pt x="11417" y="11925"/>
                  </a:cubicBezTo>
                  <a:cubicBezTo>
                    <a:pt x="11615" y="11363"/>
                    <a:pt x="11483" y="10575"/>
                    <a:pt x="11088" y="10294"/>
                  </a:cubicBezTo>
                  <a:cubicBezTo>
                    <a:pt x="10693" y="10012"/>
                    <a:pt x="10034" y="10238"/>
                    <a:pt x="9310" y="10856"/>
                  </a:cubicBezTo>
                  <a:cubicBezTo>
                    <a:pt x="8586" y="11475"/>
                    <a:pt x="7795" y="12488"/>
                    <a:pt x="7400" y="13556"/>
                  </a:cubicBezTo>
                  <a:cubicBezTo>
                    <a:pt x="7005" y="14625"/>
                    <a:pt x="7005" y="15750"/>
                    <a:pt x="7203" y="16538"/>
                  </a:cubicBezTo>
                  <a:cubicBezTo>
                    <a:pt x="7400" y="17325"/>
                    <a:pt x="7795" y="17775"/>
                    <a:pt x="8322" y="18000"/>
                  </a:cubicBezTo>
                  <a:cubicBezTo>
                    <a:pt x="8849" y="18225"/>
                    <a:pt x="9508" y="18225"/>
                    <a:pt x="10561" y="17662"/>
                  </a:cubicBezTo>
                  <a:cubicBezTo>
                    <a:pt x="11615" y="17100"/>
                    <a:pt x="13064" y="15975"/>
                    <a:pt x="13920" y="15131"/>
                  </a:cubicBezTo>
                  <a:cubicBezTo>
                    <a:pt x="14776" y="14287"/>
                    <a:pt x="15039" y="13725"/>
                    <a:pt x="15105" y="13781"/>
                  </a:cubicBezTo>
                  <a:cubicBezTo>
                    <a:pt x="15171" y="13838"/>
                    <a:pt x="15039" y="14512"/>
                    <a:pt x="14644" y="15525"/>
                  </a:cubicBezTo>
                  <a:cubicBezTo>
                    <a:pt x="14249" y="16538"/>
                    <a:pt x="13591" y="17888"/>
                    <a:pt x="13261" y="18281"/>
                  </a:cubicBezTo>
                  <a:cubicBezTo>
                    <a:pt x="12932" y="18675"/>
                    <a:pt x="12932" y="18113"/>
                    <a:pt x="13195" y="17269"/>
                  </a:cubicBezTo>
                  <a:cubicBezTo>
                    <a:pt x="13459" y="16425"/>
                    <a:pt x="13986" y="15300"/>
                    <a:pt x="14447" y="14512"/>
                  </a:cubicBezTo>
                  <a:cubicBezTo>
                    <a:pt x="14908" y="13725"/>
                    <a:pt x="15303" y="13275"/>
                    <a:pt x="15698" y="13275"/>
                  </a:cubicBezTo>
                  <a:cubicBezTo>
                    <a:pt x="16093" y="13275"/>
                    <a:pt x="16488" y="13725"/>
                    <a:pt x="16686" y="14231"/>
                  </a:cubicBezTo>
                  <a:cubicBezTo>
                    <a:pt x="16883" y="14738"/>
                    <a:pt x="16883" y="15300"/>
                    <a:pt x="16817" y="15919"/>
                  </a:cubicBezTo>
                  <a:cubicBezTo>
                    <a:pt x="16752" y="16538"/>
                    <a:pt x="16620" y="17212"/>
                    <a:pt x="16554" y="17269"/>
                  </a:cubicBezTo>
                  <a:cubicBezTo>
                    <a:pt x="16488" y="17325"/>
                    <a:pt x="16488" y="16763"/>
                    <a:pt x="16883" y="15919"/>
                  </a:cubicBezTo>
                  <a:cubicBezTo>
                    <a:pt x="17278" y="15075"/>
                    <a:pt x="18069" y="13950"/>
                    <a:pt x="18793" y="13331"/>
                  </a:cubicBezTo>
                  <a:cubicBezTo>
                    <a:pt x="19517" y="12713"/>
                    <a:pt x="20176" y="12600"/>
                    <a:pt x="20637" y="12825"/>
                  </a:cubicBezTo>
                  <a:cubicBezTo>
                    <a:pt x="21098" y="13050"/>
                    <a:pt x="21361" y="13612"/>
                    <a:pt x="21427" y="14681"/>
                  </a:cubicBezTo>
                  <a:cubicBezTo>
                    <a:pt x="21493" y="15750"/>
                    <a:pt x="21361" y="17325"/>
                    <a:pt x="21230" y="18562"/>
                  </a:cubicBezTo>
                  <a:cubicBezTo>
                    <a:pt x="21098" y="19800"/>
                    <a:pt x="20966" y="20700"/>
                    <a:pt x="2083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8" name="Line"/>
            <p:cNvSpPr/>
            <p:nvPr/>
          </p:nvSpPr>
          <p:spPr>
            <a:xfrm>
              <a:off x="10306691" y="2405679"/>
              <a:ext cx="117124" cy="4207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8" h="21469" fill="norm" stroke="1" extrusionOk="0">
                  <a:moveTo>
                    <a:pt x="8980" y="3916"/>
                  </a:moveTo>
                  <a:cubicBezTo>
                    <a:pt x="7843" y="6940"/>
                    <a:pt x="6706" y="9964"/>
                    <a:pt x="5569" y="12664"/>
                  </a:cubicBezTo>
                  <a:cubicBezTo>
                    <a:pt x="4432" y="15364"/>
                    <a:pt x="3296" y="17740"/>
                    <a:pt x="2348" y="19252"/>
                  </a:cubicBezTo>
                  <a:cubicBezTo>
                    <a:pt x="1401" y="20764"/>
                    <a:pt x="643" y="21412"/>
                    <a:pt x="264" y="21466"/>
                  </a:cubicBezTo>
                  <a:cubicBezTo>
                    <a:pt x="-115" y="21520"/>
                    <a:pt x="-115" y="20980"/>
                    <a:pt x="453" y="18820"/>
                  </a:cubicBezTo>
                  <a:cubicBezTo>
                    <a:pt x="1022" y="16660"/>
                    <a:pt x="2159" y="12880"/>
                    <a:pt x="3864" y="9640"/>
                  </a:cubicBezTo>
                  <a:cubicBezTo>
                    <a:pt x="5569" y="6400"/>
                    <a:pt x="7843" y="3700"/>
                    <a:pt x="9548" y="2134"/>
                  </a:cubicBezTo>
                  <a:cubicBezTo>
                    <a:pt x="11253" y="568"/>
                    <a:pt x="12390" y="136"/>
                    <a:pt x="13906" y="28"/>
                  </a:cubicBezTo>
                  <a:cubicBezTo>
                    <a:pt x="15422" y="-80"/>
                    <a:pt x="17317" y="136"/>
                    <a:pt x="18832" y="514"/>
                  </a:cubicBezTo>
                  <a:cubicBezTo>
                    <a:pt x="20348" y="892"/>
                    <a:pt x="21485" y="1432"/>
                    <a:pt x="20727" y="2674"/>
                  </a:cubicBezTo>
                  <a:cubicBezTo>
                    <a:pt x="19969" y="3916"/>
                    <a:pt x="17317" y="5860"/>
                    <a:pt x="15043" y="6886"/>
                  </a:cubicBezTo>
                  <a:cubicBezTo>
                    <a:pt x="12769" y="7912"/>
                    <a:pt x="10874" y="8020"/>
                    <a:pt x="8980" y="81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9" name="Line"/>
            <p:cNvSpPr/>
            <p:nvPr/>
          </p:nvSpPr>
          <p:spPr>
            <a:xfrm>
              <a:off x="10560049" y="2463374"/>
              <a:ext cx="1270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0" name="Line"/>
            <p:cNvSpPr/>
            <p:nvPr/>
          </p:nvSpPr>
          <p:spPr>
            <a:xfrm>
              <a:off x="10615083" y="2412574"/>
              <a:ext cx="21167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4353"/>
                    <a:pt x="0" y="8707"/>
                    <a:pt x="0" y="12307"/>
                  </a:cubicBezTo>
                  <a:cubicBezTo>
                    <a:pt x="0" y="15907"/>
                    <a:pt x="10800" y="1875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1" name="Line"/>
            <p:cNvSpPr/>
            <p:nvPr/>
          </p:nvSpPr>
          <p:spPr>
            <a:xfrm>
              <a:off x="10750549" y="2213948"/>
              <a:ext cx="169936" cy="6685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9" h="21521" fill="norm" stroke="1" extrusionOk="0">
                  <a:moveTo>
                    <a:pt x="0" y="21521"/>
                  </a:moveTo>
                  <a:cubicBezTo>
                    <a:pt x="267" y="19272"/>
                    <a:pt x="533" y="17024"/>
                    <a:pt x="1600" y="14639"/>
                  </a:cubicBezTo>
                  <a:cubicBezTo>
                    <a:pt x="2667" y="12254"/>
                    <a:pt x="4533" y="9733"/>
                    <a:pt x="6667" y="7553"/>
                  </a:cubicBezTo>
                  <a:cubicBezTo>
                    <a:pt x="8800" y="5372"/>
                    <a:pt x="11200" y="3532"/>
                    <a:pt x="12933" y="2340"/>
                  </a:cubicBezTo>
                  <a:cubicBezTo>
                    <a:pt x="14667" y="1147"/>
                    <a:pt x="15733" y="602"/>
                    <a:pt x="16933" y="296"/>
                  </a:cubicBezTo>
                  <a:cubicBezTo>
                    <a:pt x="18133" y="-11"/>
                    <a:pt x="19467" y="-79"/>
                    <a:pt x="20267" y="91"/>
                  </a:cubicBezTo>
                  <a:cubicBezTo>
                    <a:pt x="21067" y="262"/>
                    <a:pt x="21333" y="671"/>
                    <a:pt x="20667" y="1727"/>
                  </a:cubicBezTo>
                  <a:cubicBezTo>
                    <a:pt x="20000" y="2783"/>
                    <a:pt x="18400" y="4486"/>
                    <a:pt x="17200" y="5474"/>
                  </a:cubicBezTo>
                  <a:cubicBezTo>
                    <a:pt x="16000" y="6462"/>
                    <a:pt x="15200" y="6735"/>
                    <a:pt x="15600" y="6939"/>
                  </a:cubicBezTo>
                  <a:cubicBezTo>
                    <a:pt x="16000" y="7144"/>
                    <a:pt x="17600" y="7280"/>
                    <a:pt x="18800" y="7484"/>
                  </a:cubicBezTo>
                  <a:cubicBezTo>
                    <a:pt x="20000" y="7689"/>
                    <a:pt x="20800" y="7961"/>
                    <a:pt x="21200" y="8268"/>
                  </a:cubicBezTo>
                  <a:cubicBezTo>
                    <a:pt x="21600" y="8575"/>
                    <a:pt x="21600" y="8915"/>
                    <a:pt x="19600" y="9256"/>
                  </a:cubicBezTo>
                  <a:cubicBezTo>
                    <a:pt x="17600" y="9597"/>
                    <a:pt x="13600" y="9937"/>
                    <a:pt x="9600" y="102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2" name="Line"/>
            <p:cNvSpPr/>
            <p:nvPr/>
          </p:nvSpPr>
          <p:spPr>
            <a:xfrm>
              <a:off x="10909300" y="2486617"/>
              <a:ext cx="127000" cy="1280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79" fill="norm" stroke="1" extrusionOk="0">
                  <a:moveTo>
                    <a:pt x="0" y="6626"/>
                  </a:moveTo>
                  <a:cubicBezTo>
                    <a:pt x="2880" y="4535"/>
                    <a:pt x="5760" y="2445"/>
                    <a:pt x="8100" y="1226"/>
                  </a:cubicBezTo>
                  <a:cubicBezTo>
                    <a:pt x="10440" y="6"/>
                    <a:pt x="12240" y="-342"/>
                    <a:pt x="13500" y="355"/>
                  </a:cubicBezTo>
                  <a:cubicBezTo>
                    <a:pt x="14760" y="1052"/>
                    <a:pt x="15480" y="2793"/>
                    <a:pt x="14760" y="5406"/>
                  </a:cubicBezTo>
                  <a:cubicBezTo>
                    <a:pt x="14040" y="8019"/>
                    <a:pt x="11880" y="11503"/>
                    <a:pt x="10080" y="14290"/>
                  </a:cubicBezTo>
                  <a:cubicBezTo>
                    <a:pt x="8280" y="17077"/>
                    <a:pt x="6840" y="19168"/>
                    <a:pt x="7200" y="20213"/>
                  </a:cubicBezTo>
                  <a:cubicBezTo>
                    <a:pt x="7560" y="21258"/>
                    <a:pt x="9720" y="21258"/>
                    <a:pt x="12420" y="20735"/>
                  </a:cubicBezTo>
                  <a:cubicBezTo>
                    <a:pt x="15120" y="20213"/>
                    <a:pt x="18360" y="19168"/>
                    <a:pt x="21600" y="181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3" name="Line"/>
            <p:cNvSpPr/>
            <p:nvPr/>
          </p:nvSpPr>
          <p:spPr>
            <a:xfrm>
              <a:off x="11118850" y="2469724"/>
              <a:ext cx="1270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4" name="Line"/>
            <p:cNvSpPr/>
            <p:nvPr/>
          </p:nvSpPr>
          <p:spPr>
            <a:xfrm>
              <a:off x="11246213" y="2226307"/>
              <a:ext cx="104502" cy="4976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8" h="21520" fill="norm" stroke="1" extrusionOk="0">
                  <a:moveTo>
                    <a:pt x="6406" y="16841"/>
                  </a:moveTo>
                  <a:cubicBezTo>
                    <a:pt x="5110" y="18122"/>
                    <a:pt x="3814" y="19403"/>
                    <a:pt x="2734" y="20273"/>
                  </a:cubicBezTo>
                  <a:cubicBezTo>
                    <a:pt x="1654" y="21142"/>
                    <a:pt x="790" y="21600"/>
                    <a:pt x="358" y="21508"/>
                  </a:cubicBezTo>
                  <a:cubicBezTo>
                    <a:pt x="-74" y="21417"/>
                    <a:pt x="-74" y="20776"/>
                    <a:pt x="142" y="18808"/>
                  </a:cubicBezTo>
                  <a:cubicBezTo>
                    <a:pt x="358" y="16841"/>
                    <a:pt x="790" y="13546"/>
                    <a:pt x="2086" y="10342"/>
                  </a:cubicBezTo>
                  <a:cubicBezTo>
                    <a:pt x="3382" y="7139"/>
                    <a:pt x="5542" y="4027"/>
                    <a:pt x="7270" y="2242"/>
                  </a:cubicBezTo>
                  <a:cubicBezTo>
                    <a:pt x="8998" y="458"/>
                    <a:pt x="10294" y="0"/>
                    <a:pt x="11806" y="0"/>
                  </a:cubicBezTo>
                  <a:cubicBezTo>
                    <a:pt x="13318" y="0"/>
                    <a:pt x="15046" y="458"/>
                    <a:pt x="16990" y="1510"/>
                  </a:cubicBezTo>
                  <a:cubicBezTo>
                    <a:pt x="18934" y="2563"/>
                    <a:pt x="21094" y="4210"/>
                    <a:pt x="21310" y="5537"/>
                  </a:cubicBezTo>
                  <a:cubicBezTo>
                    <a:pt x="21526" y="6864"/>
                    <a:pt x="19798" y="7871"/>
                    <a:pt x="17854" y="8512"/>
                  </a:cubicBezTo>
                  <a:cubicBezTo>
                    <a:pt x="15910" y="9153"/>
                    <a:pt x="13750" y="9427"/>
                    <a:pt x="11590" y="9519"/>
                  </a:cubicBezTo>
                  <a:cubicBezTo>
                    <a:pt x="9430" y="9610"/>
                    <a:pt x="7270" y="9519"/>
                    <a:pt x="5110" y="94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5" name="Line"/>
            <p:cNvSpPr/>
            <p:nvPr/>
          </p:nvSpPr>
          <p:spPr>
            <a:xfrm>
              <a:off x="11385550" y="2294283"/>
              <a:ext cx="228600" cy="1647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52" fill="norm" stroke="1" extrusionOk="0">
                  <a:moveTo>
                    <a:pt x="0" y="503"/>
                  </a:moveTo>
                  <a:cubicBezTo>
                    <a:pt x="1600" y="-31"/>
                    <a:pt x="3200" y="-564"/>
                    <a:pt x="4400" y="1303"/>
                  </a:cubicBezTo>
                  <a:cubicBezTo>
                    <a:pt x="5600" y="3169"/>
                    <a:pt x="6400" y="7436"/>
                    <a:pt x="6500" y="10769"/>
                  </a:cubicBezTo>
                  <a:cubicBezTo>
                    <a:pt x="6600" y="14103"/>
                    <a:pt x="6000" y="16503"/>
                    <a:pt x="5200" y="17969"/>
                  </a:cubicBezTo>
                  <a:cubicBezTo>
                    <a:pt x="4400" y="19436"/>
                    <a:pt x="3400" y="19969"/>
                    <a:pt x="3000" y="19436"/>
                  </a:cubicBezTo>
                  <a:cubicBezTo>
                    <a:pt x="2600" y="18903"/>
                    <a:pt x="2800" y="17303"/>
                    <a:pt x="3900" y="14769"/>
                  </a:cubicBezTo>
                  <a:cubicBezTo>
                    <a:pt x="5000" y="12236"/>
                    <a:pt x="7000" y="8769"/>
                    <a:pt x="9200" y="6903"/>
                  </a:cubicBezTo>
                  <a:cubicBezTo>
                    <a:pt x="11400" y="5036"/>
                    <a:pt x="13800" y="4769"/>
                    <a:pt x="15500" y="4369"/>
                  </a:cubicBezTo>
                  <a:cubicBezTo>
                    <a:pt x="17200" y="3969"/>
                    <a:pt x="18200" y="3436"/>
                    <a:pt x="18400" y="2636"/>
                  </a:cubicBezTo>
                  <a:cubicBezTo>
                    <a:pt x="18600" y="1836"/>
                    <a:pt x="18000" y="769"/>
                    <a:pt x="17200" y="503"/>
                  </a:cubicBezTo>
                  <a:cubicBezTo>
                    <a:pt x="16400" y="236"/>
                    <a:pt x="15400" y="769"/>
                    <a:pt x="14100" y="2903"/>
                  </a:cubicBezTo>
                  <a:cubicBezTo>
                    <a:pt x="12800" y="5036"/>
                    <a:pt x="11200" y="8769"/>
                    <a:pt x="10400" y="11436"/>
                  </a:cubicBezTo>
                  <a:cubicBezTo>
                    <a:pt x="9600" y="14103"/>
                    <a:pt x="9600" y="15703"/>
                    <a:pt x="9800" y="17169"/>
                  </a:cubicBezTo>
                  <a:cubicBezTo>
                    <a:pt x="10000" y="18636"/>
                    <a:pt x="10400" y="19969"/>
                    <a:pt x="11100" y="20503"/>
                  </a:cubicBezTo>
                  <a:cubicBezTo>
                    <a:pt x="11800" y="21036"/>
                    <a:pt x="12800" y="20769"/>
                    <a:pt x="14600" y="19169"/>
                  </a:cubicBezTo>
                  <a:cubicBezTo>
                    <a:pt x="16400" y="17569"/>
                    <a:pt x="19000" y="14636"/>
                    <a:pt x="21600" y="117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6" name="Line"/>
            <p:cNvSpPr/>
            <p:nvPr/>
          </p:nvSpPr>
          <p:spPr>
            <a:xfrm>
              <a:off x="11590669" y="2322151"/>
              <a:ext cx="175881" cy="1788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7" h="20976" fill="norm" stroke="1" extrusionOk="0">
                  <a:moveTo>
                    <a:pt x="12110" y="3903"/>
                  </a:moveTo>
                  <a:cubicBezTo>
                    <a:pt x="12367" y="2661"/>
                    <a:pt x="12624" y="1420"/>
                    <a:pt x="12110" y="675"/>
                  </a:cubicBezTo>
                  <a:cubicBezTo>
                    <a:pt x="11596" y="-70"/>
                    <a:pt x="10310" y="-318"/>
                    <a:pt x="8638" y="551"/>
                  </a:cubicBezTo>
                  <a:cubicBezTo>
                    <a:pt x="6967" y="1420"/>
                    <a:pt x="4910" y="3406"/>
                    <a:pt x="3367" y="5641"/>
                  </a:cubicBezTo>
                  <a:cubicBezTo>
                    <a:pt x="1824" y="7875"/>
                    <a:pt x="796" y="10358"/>
                    <a:pt x="281" y="12344"/>
                  </a:cubicBezTo>
                  <a:cubicBezTo>
                    <a:pt x="-233" y="14330"/>
                    <a:pt x="-233" y="15820"/>
                    <a:pt x="1953" y="16441"/>
                  </a:cubicBezTo>
                  <a:cubicBezTo>
                    <a:pt x="4138" y="17061"/>
                    <a:pt x="8510" y="16813"/>
                    <a:pt x="11467" y="15572"/>
                  </a:cubicBezTo>
                  <a:cubicBezTo>
                    <a:pt x="14424" y="14330"/>
                    <a:pt x="15967" y="12096"/>
                    <a:pt x="17253" y="10482"/>
                  </a:cubicBezTo>
                  <a:cubicBezTo>
                    <a:pt x="18538" y="8868"/>
                    <a:pt x="19567" y="7875"/>
                    <a:pt x="19696" y="7999"/>
                  </a:cubicBezTo>
                  <a:cubicBezTo>
                    <a:pt x="19824" y="8123"/>
                    <a:pt x="19053" y="9365"/>
                    <a:pt x="18153" y="11351"/>
                  </a:cubicBezTo>
                  <a:cubicBezTo>
                    <a:pt x="17253" y="13337"/>
                    <a:pt x="16224" y="16068"/>
                    <a:pt x="15710" y="18054"/>
                  </a:cubicBezTo>
                  <a:cubicBezTo>
                    <a:pt x="15196" y="20041"/>
                    <a:pt x="15196" y="21282"/>
                    <a:pt x="15324" y="20910"/>
                  </a:cubicBezTo>
                  <a:cubicBezTo>
                    <a:pt x="15453" y="20537"/>
                    <a:pt x="15710" y="18551"/>
                    <a:pt x="16738" y="14827"/>
                  </a:cubicBezTo>
                  <a:cubicBezTo>
                    <a:pt x="17767" y="11103"/>
                    <a:pt x="19567" y="5641"/>
                    <a:pt x="21367" y="1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7" name="Line"/>
            <p:cNvSpPr/>
            <p:nvPr/>
          </p:nvSpPr>
          <p:spPr>
            <a:xfrm>
              <a:off x="11754858" y="2311925"/>
              <a:ext cx="150303" cy="4393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3" h="21553" fill="norm" stroke="1" extrusionOk="0">
                  <a:moveTo>
                    <a:pt x="10657" y="5249"/>
                  </a:moveTo>
                  <a:cubicBezTo>
                    <a:pt x="8857" y="8157"/>
                    <a:pt x="7057" y="11065"/>
                    <a:pt x="5707" y="13609"/>
                  </a:cubicBezTo>
                  <a:cubicBezTo>
                    <a:pt x="4357" y="16153"/>
                    <a:pt x="3457" y="18334"/>
                    <a:pt x="2557" y="19684"/>
                  </a:cubicBezTo>
                  <a:cubicBezTo>
                    <a:pt x="1657" y="21034"/>
                    <a:pt x="757" y="21553"/>
                    <a:pt x="307" y="21553"/>
                  </a:cubicBezTo>
                  <a:cubicBezTo>
                    <a:pt x="-143" y="21553"/>
                    <a:pt x="-143" y="21034"/>
                    <a:pt x="607" y="18905"/>
                  </a:cubicBezTo>
                  <a:cubicBezTo>
                    <a:pt x="1357" y="16776"/>
                    <a:pt x="2857" y="13038"/>
                    <a:pt x="4957" y="9715"/>
                  </a:cubicBezTo>
                  <a:cubicBezTo>
                    <a:pt x="7057" y="6391"/>
                    <a:pt x="9757" y="3484"/>
                    <a:pt x="12157" y="1874"/>
                  </a:cubicBezTo>
                  <a:cubicBezTo>
                    <a:pt x="14557" y="265"/>
                    <a:pt x="16657" y="-47"/>
                    <a:pt x="18157" y="5"/>
                  </a:cubicBezTo>
                  <a:cubicBezTo>
                    <a:pt x="19657" y="57"/>
                    <a:pt x="20557" y="472"/>
                    <a:pt x="21007" y="1511"/>
                  </a:cubicBezTo>
                  <a:cubicBezTo>
                    <a:pt x="21457" y="2549"/>
                    <a:pt x="21457" y="4211"/>
                    <a:pt x="20557" y="5613"/>
                  </a:cubicBezTo>
                  <a:cubicBezTo>
                    <a:pt x="19657" y="7015"/>
                    <a:pt x="17857" y="8157"/>
                    <a:pt x="15007" y="8832"/>
                  </a:cubicBezTo>
                  <a:cubicBezTo>
                    <a:pt x="12157" y="9507"/>
                    <a:pt x="8257" y="9715"/>
                    <a:pt x="4357" y="99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8" name="Line"/>
            <p:cNvSpPr/>
            <p:nvPr/>
          </p:nvSpPr>
          <p:spPr>
            <a:xfrm>
              <a:off x="8860143" y="2850724"/>
              <a:ext cx="239408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0" h="21600" fill="norm" stroke="1" extrusionOk="0">
                  <a:moveTo>
                    <a:pt x="4946" y="21600"/>
                  </a:moveTo>
                  <a:cubicBezTo>
                    <a:pt x="4377" y="17486"/>
                    <a:pt x="3809" y="13371"/>
                    <a:pt x="2767" y="11314"/>
                  </a:cubicBezTo>
                  <a:cubicBezTo>
                    <a:pt x="1725" y="9257"/>
                    <a:pt x="209" y="9257"/>
                    <a:pt x="19" y="8743"/>
                  </a:cubicBezTo>
                  <a:cubicBezTo>
                    <a:pt x="-170" y="8229"/>
                    <a:pt x="967" y="7200"/>
                    <a:pt x="4377" y="5143"/>
                  </a:cubicBezTo>
                  <a:cubicBezTo>
                    <a:pt x="7788" y="3086"/>
                    <a:pt x="13472" y="0"/>
                    <a:pt x="16693" y="0"/>
                  </a:cubicBezTo>
                  <a:cubicBezTo>
                    <a:pt x="19914" y="0"/>
                    <a:pt x="20672" y="3086"/>
                    <a:pt x="21430" y="61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9" name="Line"/>
            <p:cNvSpPr/>
            <p:nvPr/>
          </p:nvSpPr>
          <p:spPr>
            <a:xfrm>
              <a:off x="8847445" y="2876124"/>
              <a:ext cx="277506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3" h="21600" fill="norm" stroke="1" extrusionOk="0">
                  <a:moveTo>
                    <a:pt x="2798" y="21600"/>
                  </a:moveTo>
                  <a:cubicBezTo>
                    <a:pt x="1489" y="21600"/>
                    <a:pt x="180" y="21600"/>
                    <a:pt x="17" y="20700"/>
                  </a:cubicBezTo>
                  <a:cubicBezTo>
                    <a:pt x="-147" y="19800"/>
                    <a:pt x="835" y="18000"/>
                    <a:pt x="4189" y="14700"/>
                  </a:cubicBezTo>
                  <a:cubicBezTo>
                    <a:pt x="7544" y="11400"/>
                    <a:pt x="13271" y="6600"/>
                    <a:pt x="16544" y="3900"/>
                  </a:cubicBezTo>
                  <a:cubicBezTo>
                    <a:pt x="19817" y="1200"/>
                    <a:pt x="20635" y="600"/>
                    <a:pt x="2145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0" name="Line"/>
            <p:cNvSpPr/>
            <p:nvPr/>
          </p:nvSpPr>
          <p:spPr>
            <a:xfrm>
              <a:off x="9467850" y="2831674"/>
              <a:ext cx="1841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1" name="Line"/>
            <p:cNvSpPr/>
            <p:nvPr/>
          </p:nvSpPr>
          <p:spPr>
            <a:xfrm>
              <a:off x="9518649" y="2882474"/>
              <a:ext cx="1905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2" name="Line"/>
            <p:cNvSpPr/>
            <p:nvPr/>
          </p:nvSpPr>
          <p:spPr>
            <a:xfrm>
              <a:off x="10680700" y="2902230"/>
              <a:ext cx="241300" cy="373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84" fill="norm" stroke="1" extrusionOk="0">
                  <a:moveTo>
                    <a:pt x="0" y="20084"/>
                  </a:moveTo>
                  <a:cubicBezTo>
                    <a:pt x="3032" y="12126"/>
                    <a:pt x="6063" y="4168"/>
                    <a:pt x="9663" y="1326"/>
                  </a:cubicBezTo>
                  <a:cubicBezTo>
                    <a:pt x="13263" y="-1516"/>
                    <a:pt x="17432" y="758"/>
                    <a:pt x="21600" y="30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3" name="Line"/>
            <p:cNvSpPr/>
            <p:nvPr/>
          </p:nvSpPr>
          <p:spPr>
            <a:xfrm>
              <a:off x="10697633" y="2958674"/>
              <a:ext cx="275167" cy="478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4" fill="norm" stroke="1" extrusionOk="0">
                  <a:moveTo>
                    <a:pt x="4154" y="14087"/>
                  </a:moveTo>
                  <a:cubicBezTo>
                    <a:pt x="3323" y="15026"/>
                    <a:pt x="2492" y="15965"/>
                    <a:pt x="1662" y="17374"/>
                  </a:cubicBezTo>
                  <a:cubicBezTo>
                    <a:pt x="831" y="18783"/>
                    <a:pt x="0" y="20661"/>
                    <a:pt x="0" y="21130"/>
                  </a:cubicBezTo>
                  <a:cubicBezTo>
                    <a:pt x="0" y="21600"/>
                    <a:pt x="831" y="20661"/>
                    <a:pt x="4154" y="17374"/>
                  </a:cubicBezTo>
                  <a:cubicBezTo>
                    <a:pt x="7477" y="14087"/>
                    <a:pt x="13292" y="8452"/>
                    <a:pt x="16615" y="5165"/>
                  </a:cubicBezTo>
                  <a:cubicBezTo>
                    <a:pt x="19938" y="1878"/>
                    <a:pt x="20769" y="93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4" name="Line"/>
            <p:cNvSpPr/>
            <p:nvPr/>
          </p:nvSpPr>
          <p:spPr>
            <a:xfrm>
              <a:off x="1646766" y="2547370"/>
              <a:ext cx="1745671" cy="12050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1574" fill="norm" stroke="1" extrusionOk="0">
                  <a:moveTo>
                    <a:pt x="52" y="1111"/>
                  </a:moveTo>
                  <a:cubicBezTo>
                    <a:pt x="26" y="921"/>
                    <a:pt x="0" y="732"/>
                    <a:pt x="0" y="542"/>
                  </a:cubicBezTo>
                  <a:cubicBezTo>
                    <a:pt x="0" y="353"/>
                    <a:pt x="26" y="163"/>
                    <a:pt x="118" y="69"/>
                  </a:cubicBezTo>
                  <a:cubicBezTo>
                    <a:pt x="209" y="-26"/>
                    <a:pt x="366" y="-26"/>
                    <a:pt x="444" y="88"/>
                  </a:cubicBezTo>
                  <a:cubicBezTo>
                    <a:pt x="522" y="201"/>
                    <a:pt x="522" y="429"/>
                    <a:pt x="575" y="1262"/>
                  </a:cubicBezTo>
                  <a:cubicBezTo>
                    <a:pt x="627" y="2096"/>
                    <a:pt x="731" y="3536"/>
                    <a:pt x="875" y="5014"/>
                  </a:cubicBezTo>
                  <a:cubicBezTo>
                    <a:pt x="1019" y="6492"/>
                    <a:pt x="1201" y="8008"/>
                    <a:pt x="1371" y="9296"/>
                  </a:cubicBezTo>
                  <a:cubicBezTo>
                    <a:pt x="1541" y="10585"/>
                    <a:pt x="1698" y="11646"/>
                    <a:pt x="1867" y="12593"/>
                  </a:cubicBezTo>
                  <a:cubicBezTo>
                    <a:pt x="2037" y="13540"/>
                    <a:pt x="2220" y="14374"/>
                    <a:pt x="2651" y="15018"/>
                  </a:cubicBezTo>
                  <a:cubicBezTo>
                    <a:pt x="3082" y="15662"/>
                    <a:pt x="3761" y="16117"/>
                    <a:pt x="4597" y="16515"/>
                  </a:cubicBezTo>
                  <a:cubicBezTo>
                    <a:pt x="5433" y="16913"/>
                    <a:pt x="6425" y="17254"/>
                    <a:pt x="7431" y="17538"/>
                  </a:cubicBezTo>
                  <a:cubicBezTo>
                    <a:pt x="8436" y="17822"/>
                    <a:pt x="9455" y="18050"/>
                    <a:pt x="10447" y="18220"/>
                  </a:cubicBezTo>
                  <a:cubicBezTo>
                    <a:pt x="11440" y="18391"/>
                    <a:pt x="12406" y="18505"/>
                    <a:pt x="13333" y="18580"/>
                  </a:cubicBezTo>
                  <a:cubicBezTo>
                    <a:pt x="14261" y="18656"/>
                    <a:pt x="15149" y="18694"/>
                    <a:pt x="16089" y="18846"/>
                  </a:cubicBezTo>
                  <a:cubicBezTo>
                    <a:pt x="17029" y="18997"/>
                    <a:pt x="18022" y="19262"/>
                    <a:pt x="18727" y="19414"/>
                  </a:cubicBezTo>
                  <a:cubicBezTo>
                    <a:pt x="19432" y="19566"/>
                    <a:pt x="19850" y="19603"/>
                    <a:pt x="20150" y="19660"/>
                  </a:cubicBezTo>
                  <a:cubicBezTo>
                    <a:pt x="20451" y="19717"/>
                    <a:pt x="20634" y="19793"/>
                    <a:pt x="20712" y="19736"/>
                  </a:cubicBezTo>
                  <a:cubicBezTo>
                    <a:pt x="20790" y="19679"/>
                    <a:pt x="20764" y="19490"/>
                    <a:pt x="20738" y="19206"/>
                  </a:cubicBezTo>
                  <a:cubicBezTo>
                    <a:pt x="20712" y="18921"/>
                    <a:pt x="20686" y="18542"/>
                    <a:pt x="20634" y="18220"/>
                  </a:cubicBezTo>
                  <a:cubicBezTo>
                    <a:pt x="20581" y="17898"/>
                    <a:pt x="20503" y="17633"/>
                    <a:pt x="20529" y="17538"/>
                  </a:cubicBezTo>
                  <a:cubicBezTo>
                    <a:pt x="20555" y="17443"/>
                    <a:pt x="20686" y="17519"/>
                    <a:pt x="20895" y="17785"/>
                  </a:cubicBezTo>
                  <a:cubicBezTo>
                    <a:pt x="21104" y="18050"/>
                    <a:pt x="21391" y="18505"/>
                    <a:pt x="21496" y="18959"/>
                  </a:cubicBezTo>
                  <a:cubicBezTo>
                    <a:pt x="21600" y="19414"/>
                    <a:pt x="21522" y="19869"/>
                    <a:pt x="21274" y="20305"/>
                  </a:cubicBezTo>
                  <a:cubicBezTo>
                    <a:pt x="21025" y="20740"/>
                    <a:pt x="20607" y="21157"/>
                    <a:pt x="20190" y="215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5" name="Line"/>
            <p:cNvSpPr/>
            <p:nvPr/>
          </p:nvSpPr>
          <p:spPr>
            <a:xfrm>
              <a:off x="3582311" y="3493783"/>
              <a:ext cx="227690" cy="4057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4" h="21341" fill="norm" stroke="1" extrusionOk="0">
                  <a:moveTo>
                    <a:pt x="7114" y="6924"/>
                  </a:moveTo>
                  <a:cubicBezTo>
                    <a:pt x="6514" y="7370"/>
                    <a:pt x="5914" y="7815"/>
                    <a:pt x="5914" y="9207"/>
                  </a:cubicBezTo>
                  <a:cubicBezTo>
                    <a:pt x="5914" y="10599"/>
                    <a:pt x="6514" y="12937"/>
                    <a:pt x="6914" y="14774"/>
                  </a:cubicBezTo>
                  <a:cubicBezTo>
                    <a:pt x="7314" y="16611"/>
                    <a:pt x="7514" y="17947"/>
                    <a:pt x="7614" y="19061"/>
                  </a:cubicBezTo>
                  <a:cubicBezTo>
                    <a:pt x="7714" y="20174"/>
                    <a:pt x="7714" y="21065"/>
                    <a:pt x="7314" y="21287"/>
                  </a:cubicBezTo>
                  <a:cubicBezTo>
                    <a:pt x="6914" y="21510"/>
                    <a:pt x="6114" y="21065"/>
                    <a:pt x="5114" y="19562"/>
                  </a:cubicBezTo>
                  <a:cubicBezTo>
                    <a:pt x="4114" y="18058"/>
                    <a:pt x="2914" y="15498"/>
                    <a:pt x="2014" y="12491"/>
                  </a:cubicBezTo>
                  <a:cubicBezTo>
                    <a:pt x="1114" y="9485"/>
                    <a:pt x="514" y="6034"/>
                    <a:pt x="214" y="3974"/>
                  </a:cubicBezTo>
                  <a:cubicBezTo>
                    <a:pt x="-86" y="1914"/>
                    <a:pt x="-86" y="1246"/>
                    <a:pt x="314" y="745"/>
                  </a:cubicBezTo>
                  <a:cubicBezTo>
                    <a:pt x="714" y="244"/>
                    <a:pt x="1514" y="-90"/>
                    <a:pt x="2314" y="21"/>
                  </a:cubicBezTo>
                  <a:cubicBezTo>
                    <a:pt x="3114" y="133"/>
                    <a:pt x="3914" y="689"/>
                    <a:pt x="5214" y="2526"/>
                  </a:cubicBezTo>
                  <a:cubicBezTo>
                    <a:pt x="6514" y="4364"/>
                    <a:pt x="8314" y="7481"/>
                    <a:pt x="10114" y="10599"/>
                  </a:cubicBezTo>
                  <a:cubicBezTo>
                    <a:pt x="11914" y="13716"/>
                    <a:pt x="13714" y="16834"/>
                    <a:pt x="14914" y="18671"/>
                  </a:cubicBezTo>
                  <a:cubicBezTo>
                    <a:pt x="16114" y="20508"/>
                    <a:pt x="16714" y="21065"/>
                    <a:pt x="17314" y="21120"/>
                  </a:cubicBezTo>
                  <a:cubicBezTo>
                    <a:pt x="17914" y="21176"/>
                    <a:pt x="18514" y="20731"/>
                    <a:pt x="19014" y="18894"/>
                  </a:cubicBezTo>
                  <a:cubicBezTo>
                    <a:pt x="19514" y="17056"/>
                    <a:pt x="19914" y="13828"/>
                    <a:pt x="19914" y="10710"/>
                  </a:cubicBezTo>
                  <a:cubicBezTo>
                    <a:pt x="19914" y="7592"/>
                    <a:pt x="19514" y="4586"/>
                    <a:pt x="19714" y="2861"/>
                  </a:cubicBezTo>
                  <a:cubicBezTo>
                    <a:pt x="19914" y="1135"/>
                    <a:pt x="20714" y="689"/>
                    <a:pt x="21514" y="2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6" name="Line"/>
            <p:cNvSpPr/>
            <p:nvPr/>
          </p:nvSpPr>
          <p:spPr>
            <a:xfrm>
              <a:off x="3800656" y="3758774"/>
              <a:ext cx="82224" cy="1779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8" h="21114" fill="norm" stroke="1" extrusionOk="0">
                  <a:moveTo>
                    <a:pt x="19241" y="0"/>
                  </a:moveTo>
                  <a:cubicBezTo>
                    <a:pt x="16155" y="0"/>
                    <a:pt x="13070" y="0"/>
                    <a:pt x="9470" y="2386"/>
                  </a:cubicBezTo>
                  <a:cubicBezTo>
                    <a:pt x="5870" y="4772"/>
                    <a:pt x="1755" y="9544"/>
                    <a:pt x="470" y="13060"/>
                  </a:cubicBezTo>
                  <a:cubicBezTo>
                    <a:pt x="-816" y="16577"/>
                    <a:pt x="727" y="18837"/>
                    <a:pt x="2784" y="20093"/>
                  </a:cubicBezTo>
                  <a:cubicBezTo>
                    <a:pt x="4841" y="21349"/>
                    <a:pt x="7413" y="21600"/>
                    <a:pt x="10755" y="19967"/>
                  </a:cubicBezTo>
                  <a:cubicBezTo>
                    <a:pt x="14098" y="18335"/>
                    <a:pt x="18213" y="14819"/>
                    <a:pt x="19498" y="11553"/>
                  </a:cubicBezTo>
                  <a:cubicBezTo>
                    <a:pt x="20784" y="8288"/>
                    <a:pt x="19241" y="5274"/>
                    <a:pt x="17698" y="22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7" name="Line"/>
            <p:cNvSpPr/>
            <p:nvPr/>
          </p:nvSpPr>
          <p:spPr>
            <a:xfrm>
              <a:off x="3898899" y="3725252"/>
              <a:ext cx="127001" cy="185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8" fill="norm" stroke="1" extrusionOk="0">
                  <a:moveTo>
                    <a:pt x="0" y="6028"/>
                  </a:moveTo>
                  <a:cubicBezTo>
                    <a:pt x="1800" y="6756"/>
                    <a:pt x="3600" y="7484"/>
                    <a:pt x="4860" y="9183"/>
                  </a:cubicBezTo>
                  <a:cubicBezTo>
                    <a:pt x="6120" y="10882"/>
                    <a:pt x="6840" y="13552"/>
                    <a:pt x="7200" y="15857"/>
                  </a:cubicBezTo>
                  <a:cubicBezTo>
                    <a:pt x="7560" y="18163"/>
                    <a:pt x="7560" y="20105"/>
                    <a:pt x="7380" y="20469"/>
                  </a:cubicBezTo>
                  <a:cubicBezTo>
                    <a:pt x="7200" y="20833"/>
                    <a:pt x="6840" y="19619"/>
                    <a:pt x="7200" y="16464"/>
                  </a:cubicBezTo>
                  <a:cubicBezTo>
                    <a:pt x="7560" y="13309"/>
                    <a:pt x="8640" y="8212"/>
                    <a:pt x="9900" y="5057"/>
                  </a:cubicBezTo>
                  <a:cubicBezTo>
                    <a:pt x="11160" y="1902"/>
                    <a:pt x="12600" y="689"/>
                    <a:pt x="14220" y="203"/>
                  </a:cubicBezTo>
                  <a:cubicBezTo>
                    <a:pt x="15840" y="-282"/>
                    <a:pt x="17640" y="-39"/>
                    <a:pt x="18900" y="2509"/>
                  </a:cubicBezTo>
                  <a:cubicBezTo>
                    <a:pt x="20160" y="5057"/>
                    <a:pt x="20880" y="9911"/>
                    <a:pt x="21240" y="13430"/>
                  </a:cubicBezTo>
                  <a:cubicBezTo>
                    <a:pt x="21600" y="16949"/>
                    <a:pt x="21600" y="19134"/>
                    <a:pt x="21600" y="213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8" name="Line"/>
            <p:cNvSpPr/>
            <p:nvPr/>
          </p:nvSpPr>
          <p:spPr>
            <a:xfrm>
              <a:off x="4114800" y="3821711"/>
              <a:ext cx="95250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1440" y="11375"/>
                    <a:pt x="2880" y="2735"/>
                    <a:pt x="6480" y="575"/>
                  </a:cubicBezTo>
                  <a:cubicBezTo>
                    <a:pt x="10080" y="-1585"/>
                    <a:pt x="15840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9" name="Line"/>
            <p:cNvSpPr/>
            <p:nvPr/>
          </p:nvSpPr>
          <p:spPr>
            <a:xfrm>
              <a:off x="4337843" y="3479374"/>
              <a:ext cx="24607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5" h="21600" fill="norm" stroke="1" extrusionOk="0">
                  <a:moveTo>
                    <a:pt x="20925" y="0"/>
                  </a:moveTo>
                  <a:cubicBezTo>
                    <a:pt x="19125" y="3895"/>
                    <a:pt x="17325" y="7790"/>
                    <a:pt x="13725" y="11154"/>
                  </a:cubicBezTo>
                  <a:cubicBezTo>
                    <a:pt x="10125" y="14518"/>
                    <a:pt x="4725" y="17351"/>
                    <a:pt x="2025" y="19121"/>
                  </a:cubicBezTo>
                  <a:cubicBezTo>
                    <a:pt x="-675" y="20892"/>
                    <a:pt x="-675" y="21600"/>
                    <a:pt x="2025" y="21600"/>
                  </a:cubicBezTo>
                  <a:cubicBezTo>
                    <a:pt x="4725" y="21600"/>
                    <a:pt x="10125" y="20892"/>
                    <a:pt x="15525" y="201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0" name="Line"/>
            <p:cNvSpPr/>
            <p:nvPr/>
          </p:nvSpPr>
          <p:spPr>
            <a:xfrm>
              <a:off x="4406900" y="3650824"/>
              <a:ext cx="44450" cy="1949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43" fill="norm" stroke="1" extrusionOk="0">
                  <a:moveTo>
                    <a:pt x="0" y="12960"/>
                  </a:moveTo>
                  <a:cubicBezTo>
                    <a:pt x="2057" y="16371"/>
                    <a:pt x="4114" y="19781"/>
                    <a:pt x="6171" y="20691"/>
                  </a:cubicBezTo>
                  <a:cubicBezTo>
                    <a:pt x="8229" y="21600"/>
                    <a:pt x="10286" y="20008"/>
                    <a:pt x="11829" y="16598"/>
                  </a:cubicBezTo>
                  <a:cubicBezTo>
                    <a:pt x="13371" y="13187"/>
                    <a:pt x="14400" y="7958"/>
                    <a:pt x="15943" y="4888"/>
                  </a:cubicBezTo>
                  <a:cubicBezTo>
                    <a:pt x="17486" y="1819"/>
                    <a:pt x="19543" y="90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1" name="Line"/>
            <p:cNvSpPr/>
            <p:nvPr/>
          </p:nvSpPr>
          <p:spPr>
            <a:xfrm>
              <a:off x="4473756" y="3676224"/>
              <a:ext cx="333195" cy="1771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0" h="21272" fill="norm" stroke="1" extrusionOk="0">
                  <a:moveTo>
                    <a:pt x="1014" y="0"/>
                  </a:moveTo>
                  <a:cubicBezTo>
                    <a:pt x="877" y="5082"/>
                    <a:pt x="740" y="10165"/>
                    <a:pt x="604" y="13341"/>
                  </a:cubicBezTo>
                  <a:cubicBezTo>
                    <a:pt x="467" y="16518"/>
                    <a:pt x="330" y="17788"/>
                    <a:pt x="193" y="17788"/>
                  </a:cubicBezTo>
                  <a:cubicBezTo>
                    <a:pt x="57" y="17788"/>
                    <a:pt x="-80" y="16518"/>
                    <a:pt x="57" y="13849"/>
                  </a:cubicBezTo>
                  <a:cubicBezTo>
                    <a:pt x="193" y="11181"/>
                    <a:pt x="604" y="7115"/>
                    <a:pt x="945" y="4447"/>
                  </a:cubicBezTo>
                  <a:cubicBezTo>
                    <a:pt x="1287" y="1779"/>
                    <a:pt x="1561" y="508"/>
                    <a:pt x="2039" y="254"/>
                  </a:cubicBezTo>
                  <a:cubicBezTo>
                    <a:pt x="2517" y="0"/>
                    <a:pt x="3201" y="762"/>
                    <a:pt x="3748" y="3812"/>
                  </a:cubicBezTo>
                  <a:cubicBezTo>
                    <a:pt x="4295" y="6861"/>
                    <a:pt x="4705" y="12198"/>
                    <a:pt x="5047" y="15628"/>
                  </a:cubicBezTo>
                  <a:cubicBezTo>
                    <a:pt x="5388" y="19059"/>
                    <a:pt x="5662" y="20584"/>
                    <a:pt x="6140" y="21092"/>
                  </a:cubicBezTo>
                  <a:cubicBezTo>
                    <a:pt x="6619" y="21600"/>
                    <a:pt x="7302" y="21092"/>
                    <a:pt x="8191" y="18805"/>
                  </a:cubicBezTo>
                  <a:cubicBezTo>
                    <a:pt x="9079" y="16518"/>
                    <a:pt x="10173" y="12452"/>
                    <a:pt x="10857" y="9275"/>
                  </a:cubicBezTo>
                  <a:cubicBezTo>
                    <a:pt x="11540" y="6099"/>
                    <a:pt x="11814" y="3812"/>
                    <a:pt x="11609" y="2922"/>
                  </a:cubicBezTo>
                  <a:cubicBezTo>
                    <a:pt x="11404" y="2033"/>
                    <a:pt x="10720" y="2541"/>
                    <a:pt x="10105" y="4193"/>
                  </a:cubicBezTo>
                  <a:cubicBezTo>
                    <a:pt x="9490" y="5845"/>
                    <a:pt x="8943" y="8640"/>
                    <a:pt x="8601" y="11054"/>
                  </a:cubicBezTo>
                  <a:cubicBezTo>
                    <a:pt x="8259" y="13468"/>
                    <a:pt x="8123" y="15501"/>
                    <a:pt x="8396" y="17026"/>
                  </a:cubicBezTo>
                  <a:cubicBezTo>
                    <a:pt x="8669" y="18551"/>
                    <a:pt x="9353" y="19567"/>
                    <a:pt x="10036" y="20075"/>
                  </a:cubicBezTo>
                  <a:cubicBezTo>
                    <a:pt x="10720" y="20584"/>
                    <a:pt x="11404" y="20584"/>
                    <a:pt x="12634" y="18932"/>
                  </a:cubicBezTo>
                  <a:cubicBezTo>
                    <a:pt x="13864" y="17280"/>
                    <a:pt x="15642" y="13976"/>
                    <a:pt x="16667" y="11689"/>
                  </a:cubicBezTo>
                  <a:cubicBezTo>
                    <a:pt x="17692" y="9402"/>
                    <a:pt x="17966" y="8132"/>
                    <a:pt x="17761" y="7751"/>
                  </a:cubicBezTo>
                  <a:cubicBezTo>
                    <a:pt x="17555" y="7369"/>
                    <a:pt x="16872" y="7878"/>
                    <a:pt x="16325" y="8640"/>
                  </a:cubicBezTo>
                  <a:cubicBezTo>
                    <a:pt x="15778" y="9402"/>
                    <a:pt x="15368" y="10419"/>
                    <a:pt x="15026" y="12198"/>
                  </a:cubicBezTo>
                  <a:cubicBezTo>
                    <a:pt x="14685" y="13976"/>
                    <a:pt x="14411" y="16518"/>
                    <a:pt x="14616" y="17661"/>
                  </a:cubicBezTo>
                  <a:cubicBezTo>
                    <a:pt x="14821" y="18805"/>
                    <a:pt x="15505" y="18551"/>
                    <a:pt x="16052" y="17661"/>
                  </a:cubicBezTo>
                  <a:cubicBezTo>
                    <a:pt x="16598" y="16772"/>
                    <a:pt x="17009" y="15247"/>
                    <a:pt x="17419" y="13976"/>
                  </a:cubicBezTo>
                  <a:cubicBezTo>
                    <a:pt x="17829" y="12706"/>
                    <a:pt x="18239" y="11689"/>
                    <a:pt x="18923" y="11944"/>
                  </a:cubicBezTo>
                  <a:cubicBezTo>
                    <a:pt x="19606" y="12198"/>
                    <a:pt x="20563" y="13722"/>
                    <a:pt x="21520" y="152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2" name="Line"/>
            <p:cNvSpPr/>
            <p:nvPr/>
          </p:nvSpPr>
          <p:spPr>
            <a:xfrm>
              <a:off x="4813299" y="3688924"/>
              <a:ext cx="133351" cy="1810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5" fill="norm" stroke="1" extrusionOk="0">
                  <a:moveTo>
                    <a:pt x="0" y="9795"/>
                  </a:moveTo>
                  <a:cubicBezTo>
                    <a:pt x="0" y="7786"/>
                    <a:pt x="0" y="5777"/>
                    <a:pt x="857" y="4772"/>
                  </a:cubicBezTo>
                  <a:cubicBezTo>
                    <a:pt x="1714" y="3767"/>
                    <a:pt x="3429" y="3767"/>
                    <a:pt x="5829" y="5023"/>
                  </a:cubicBezTo>
                  <a:cubicBezTo>
                    <a:pt x="8229" y="6279"/>
                    <a:pt x="11314" y="8791"/>
                    <a:pt x="12686" y="11428"/>
                  </a:cubicBezTo>
                  <a:cubicBezTo>
                    <a:pt x="14057" y="14065"/>
                    <a:pt x="13714" y="16828"/>
                    <a:pt x="12686" y="18712"/>
                  </a:cubicBezTo>
                  <a:cubicBezTo>
                    <a:pt x="11657" y="20595"/>
                    <a:pt x="9943" y="21600"/>
                    <a:pt x="8571" y="21474"/>
                  </a:cubicBezTo>
                  <a:cubicBezTo>
                    <a:pt x="7200" y="21349"/>
                    <a:pt x="6171" y="20093"/>
                    <a:pt x="6171" y="17581"/>
                  </a:cubicBezTo>
                  <a:cubicBezTo>
                    <a:pt x="6171" y="15070"/>
                    <a:pt x="7200" y="11302"/>
                    <a:pt x="9943" y="8163"/>
                  </a:cubicBezTo>
                  <a:cubicBezTo>
                    <a:pt x="12686" y="5023"/>
                    <a:pt x="17143" y="251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3" name="Line"/>
            <p:cNvSpPr/>
            <p:nvPr/>
          </p:nvSpPr>
          <p:spPr>
            <a:xfrm>
              <a:off x="5149850" y="3697517"/>
              <a:ext cx="393167" cy="4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1" h="21298" fill="norm" stroke="1" extrusionOk="0">
                  <a:moveTo>
                    <a:pt x="0" y="204"/>
                  </a:moveTo>
                  <a:cubicBezTo>
                    <a:pt x="581" y="-6"/>
                    <a:pt x="1161" y="-217"/>
                    <a:pt x="2206" y="468"/>
                  </a:cubicBezTo>
                  <a:cubicBezTo>
                    <a:pt x="3252" y="1153"/>
                    <a:pt x="4761" y="2733"/>
                    <a:pt x="5690" y="4208"/>
                  </a:cubicBezTo>
                  <a:cubicBezTo>
                    <a:pt x="6619" y="5683"/>
                    <a:pt x="6968" y="7053"/>
                    <a:pt x="7142" y="8002"/>
                  </a:cubicBezTo>
                  <a:cubicBezTo>
                    <a:pt x="7316" y="8950"/>
                    <a:pt x="7316" y="9477"/>
                    <a:pt x="7084" y="9898"/>
                  </a:cubicBezTo>
                  <a:cubicBezTo>
                    <a:pt x="6852" y="10320"/>
                    <a:pt x="6387" y="10636"/>
                    <a:pt x="6097" y="10530"/>
                  </a:cubicBezTo>
                  <a:cubicBezTo>
                    <a:pt x="5806" y="10425"/>
                    <a:pt x="5690" y="9898"/>
                    <a:pt x="5806" y="8739"/>
                  </a:cubicBezTo>
                  <a:cubicBezTo>
                    <a:pt x="5923" y="7580"/>
                    <a:pt x="6271" y="5789"/>
                    <a:pt x="6619" y="4630"/>
                  </a:cubicBezTo>
                  <a:cubicBezTo>
                    <a:pt x="6968" y="3471"/>
                    <a:pt x="7316" y="2944"/>
                    <a:pt x="7781" y="2681"/>
                  </a:cubicBezTo>
                  <a:cubicBezTo>
                    <a:pt x="8245" y="2417"/>
                    <a:pt x="8826" y="2417"/>
                    <a:pt x="9290" y="2628"/>
                  </a:cubicBezTo>
                  <a:cubicBezTo>
                    <a:pt x="9755" y="2839"/>
                    <a:pt x="10103" y="3260"/>
                    <a:pt x="10916" y="3523"/>
                  </a:cubicBezTo>
                  <a:cubicBezTo>
                    <a:pt x="11729" y="3787"/>
                    <a:pt x="13006" y="3892"/>
                    <a:pt x="13761" y="3629"/>
                  </a:cubicBezTo>
                  <a:cubicBezTo>
                    <a:pt x="14516" y="3365"/>
                    <a:pt x="14748" y="2733"/>
                    <a:pt x="14806" y="2154"/>
                  </a:cubicBezTo>
                  <a:cubicBezTo>
                    <a:pt x="14865" y="1574"/>
                    <a:pt x="14748" y="1047"/>
                    <a:pt x="14284" y="889"/>
                  </a:cubicBezTo>
                  <a:cubicBezTo>
                    <a:pt x="13819" y="731"/>
                    <a:pt x="13006" y="942"/>
                    <a:pt x="12252" y="1680"/>
                  </a:cubicBezTo>
                  <a:cubicBezTo>
                    <a:pt x="11497" y="2417"/>
                    <a:pt x="10800" y="3682"/>
                    <a:pt x="10452" y="4577"/>
                  </a:cubicBezTo>
                  <a:cubicBezTo>
                    <a:pt x="10103" y="5473"/>
                    <a:pt x="10103" y="6000"/>
                    <a:pt x="10219" y="6526"/>
                  </a:cubicBezTo>
                  <a:cubicBezTo>
                    <a:pt x="10335" y="7053"/>
                    <a:pt x="10568" y="7580"/>
                    <a:pt x="11265" y="7949"/>
                  </a:cubicBezTo>
                  <a:cubicBezTo>
                    <a:pt x="11961" y="8318"/>
                    <a:pt x="13123" y="8528"/>
                    <a:pt x="14516" y="8160"/>
                  </a:cubicBezTo>
                  <a:cubicBezTo>
                    <a:pt x="15910" y="7791"/>
                    <a:pt x="17535" y="6843"/>
                    <a:pt x="18581" y="6158"/>
                  </a:cubicBezTo>
                  <a:cubicBezTo>
                    <a:pt x="19626" y="5473"/>
                    <a:pt x="20090" y="5051"/>
                    <a:pt x="20439" y="4419"/>
                  </a:cubicBezTo>
                  <a:cubicBezTo>
                    <a:pt x="20787" y="3787"/>
                    <a:pt x="21019" y="2944"/>
                    <a:pt x="20845" y="2575"/>
                  </a:cubicBezTo>
                  <a:cubicBezTo>
                    <a:pt x="20671" y="2206"/>
                    <a:pt x="20090" y="2312"/>
                    <a:pt x="19742" y="2628"/>
                  </a:cubicBezTo>
                  <a:cubicBezTo>
                    <a:pt x="19394" y="2944"/>
                    <a:pt x="19277" y="3471"/>
                    <a:pt x="19219" y="3998"/>
                  </a:cubicBezTo>
                  <a:cubicBezTo>
                    <a:pt x="19161" y="4524"/>
                    <a:pt x="19161" y="5051"/>
                    <a:pt x="19219" y="5578"/>
                  </a:cubicBezTo>
                  <a:cubicBezTo>
                    <a:pt x="19277" y="6105"/>
                    <a:pt x="19394" y="6632"/>
                    <a:pt x="19800" y="6737"/>
                  </a:cubicBezTo>
                  <a:cubicBezTo>
                    <a:pt x="20206" y="6843"/>
                    <a:pt x="20903" y="6526"/>
                    <a:pt x="21252" y="6632"/>
                  </a:cubicBezTo>
                  <a:cubicBezTo>
                    <a:pt x="21600" y="6737"/>
                    <a:pt x="21600" y="7264"/>
                    <a:pt x="21542" y="9266"/>
                  </a:cubicBezTo>
                  <a:cubicBezTo>
                    <a:pt x="21484" y="11268"/>
                    <a:pt x="21368" y="14745"/>
                    <a:pt x="21194" y="16905"/>
                  </a:cubicBezTo>
                  <a:cubicBezTo>
                    <a:pt x="21019" y="19065"/>
                    <a:pt x="20787" y="19908"/>
                    <a:pt x="20439" y="20487"/>
                  </a:cubicBezTo>
                  <a:cubicBezTo>
                    <a:pt x="20090" y="21067"/>
                    <a:pt x="19626" y="21383"/>
                    <a:pt x="19219" y="21278"/>
                  </a:cubicBezTo>
                  <a:cubicBezTo>
                    <a:pt x="18813" y="21172"/>
                    <a:pt x="18465" y="20645"/>
                    <a:pt x="18406" y="19223"/>
                  </a:cubicBezTo>
                  <a:cubicBezTo>
                    <a:pt x="18348" y="17801"/>
                    <a:pt x="18581" y="15483"/>
                    <a:pt x="18813" y="131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4" name="Line"/>
            <p:cNvSpPr/>
            <p:nvPr/>
          </p:nvSpPr>
          <p:spPr>
            <a:xfrm>
              <a:off x="5613400" y="3739724"/>
              <a:ext cx="380206" cy="1482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5" h="21009" fill="norm" stroke="1" extrusionOk="0">
                  <a:moveTo>
                    <a:pt x="0" y="900"/>
                  </a:moveTo>
                  <a:cubicBezTo>
                    <a:pt x="600" y="900"/>
                    <a:pt x="1200" y="900"/>
                    <a:pt x="1620" y="1650"/>
                  </a:cubicBezTo>
                  <a:cubicBezTo>
                    <a:pt x="2040" y="2400"/>
                    <a:pt x="2280" y="3900"/>
                    <a:pt x="2520" y="6150"/>
                  </a:cubicBezTo>
                  <a:cubicBezTo>
                    <a:pt x="2760" y="8400"/>
                    <a:pt x="3000" y="11400"/>
                    <a:pt x="3120" y="13800"/>
                  </a:cubicBezTo>
                  <a:cubicBezTo>
                    <a:pt x="3240" y="16200"/>
                    <a:pt x="3240" y="18000"/>
                    <a:pt x="3000" y="19350"/>
                  </a:cubicBezTo>
                  <a:cubicBezTo>
                    <a:pt x="2760" y="20700"/>
                    <a:pt x="2280" y="21600"/>
                    <a:pt x="2040" y="20550"/>
                  </a:cubicBezTo>
                  <a:cubicBezTo>
                    <a:pt x="1800" y="19500"/>
                    <a:pt x="1800" y="16500"/>
                    <a:pt x="2100" y="13350"/>
                  </a:cubicBezTo>
                  <a:cubicBezTo>
                    <a:pt x="2400" y="10200"/>
                    <a:pt x="3000" y="6900"/>
                    <a:pt x="3840" y="4650"/>
                  </a:cubicBezTo>
                  <a:cubicBezTo>
                    <a:pt x="4680" y="2400"/>
                    <a:pt x="5760" y="1200"/>
                    <a:pt x="6660" y="600"/>
                  </a:cubicBezTo>
                  <a:cubicBezTo>
                    <a:pt x="7560" y="0"/>
                    <a:pt x="8280" y="0"/>
                    <a:pt x="8340" y="300"/>
                  </a:cubicBezTo>
                  <a:cubicBezTo>
                    <a:pt x="8400" y="600"/>
                    <a:pt x="7800" y="1200"/>
                    <a:pt x="7320" y="2400"/>
                  </a:cubicBezTo>
                  <a:cubicBezTo>
                    <a:pt x="6840" y="3600"/>
                    <a:pt x="6480" y="5400"/>
                    <a:pt x="6420" y="7950"/>
                  </a:cubicBezTo>
                  <a:cubicBezTo>
                    <a:pt x="6360" y="10500"/>
                    <a:pt x="6600" y="13800"/>
                    <a:pt x="7200" y="15600"/>
                  </a:cubicBezTo>
                  <a:cubicBezTo>
                    <a:pt x="7800" y="17400"/>
                    <a:pt x="8760" y="17700"/>
                    <a:pt x="9840" y="16500"/>
                  </a:cubicBezTo>
                  <a:cubicBezTo>
                    <a:pt x="10920" y="15300"/>
                    <a:pt x="12120" y="12600"/>
                    <a:pt x="12900" y="10200"/>
                  </a:cubicBezTo>
                  <a:cubicBezTo>
                    <a:pt x="13680" y="7800"/>
                    <a:pt x="14040" y="5700"/>
                    <a:pt x="14340" y="3750"/>
                  </a:cubicBezTo>
                  <a:cubicBezTo>
                    <a:pt x="14640" y="1800"/>
                    <a:pt x="14880" y="0"/>
                    <a:pt x="15000" y="0"/>
                  </a:cubicBezTo>
                  <a:cubicBezTo>
                    <a:pt x="15120" y="0"/>
                    <a:pt x="15120" y="1800"/>
                    <a:pt x="15240" y="4350"/>
                  </a:cubicBezTo>
                  <a:cubicBezTo>
                    <a:pt x="15360" y="6900"/>
                    <a:pt x="15600" y="10200"/>
                    <a:pt x="15600" y="13050"/>
                  </a:cubicBezTo>
                  <a:cubicBezTo>
                    <a:pt x="15600" y="15900"/>
                    <a:pt x="15360" y="18300"/>
                    <a:pt x="15360" y="18300"/>
                  </a:cubicBezTo>
                  <a:cubicBezTo>
                    <a:pt x="15360" y="18300"/>
                    <a:pt x="15600" y="15900"/>
                    <a:pt x="16140" y="13500"/>
                  </a:cubicBezTo>
                  <a:cubicBezTo>
                    <a:pt x="16680" y="11100"/>
                    <a:pt x="17520" y="8700"/>
                    <a:pt x="18120" y="6900"/>
                  </a:cubicBezTo>
                  <a:cubicBezTo>
                    <a:pt x="18720" y="5100"/>
                    <a:pt x="19080" y="3900"/>
                    <a:pt x="19440" y="2700"/>
                  </a:cubicBezTo>
                  <a:cubicBezTo>
                    <a:pt x="19800" y="1500"/>
                    <a:pt x="20160" y="300"/>
                    <a:pt x="20220" y="450"/>
                  </a:cubicBezTo>
                  <a:cubicBezTo>
                    <a:pt x="20280" y="600"/>
                    <a:pt x="20040" y="2100"/>
                    <a:pt x="20100" y="3600"/>
                  </a:cubicBezTo>
                  <a:cubicBezTo>
                    <a:pt x="20160" y="5100"/>
                    <a:pt x="20520" y="6600"/>
                    <a:pt x="20820" y="8250"/>
                  </a:cubicBezTo>
                  <a:cubicBezTo>
                    <a:pt x="21120" y="9900"/>
                    <a:pt x="21360" y="11700"/>
                    <a:pt x="21480" y="13350"/>
                  </a:cubicBezTo>
                  <a:cubicBezTo>
                    <a:pt x="21600" y="15000"/>
                    <a:pt x="21600" y="16500"/>
                    <a:pt x="21300" y="17400"/>
                  </a:cubicBezTo>
                  <a:cubicBezTo>
                    <a:pt x="21000" y="18300"/>
                    <a:pt x="20400" y="18600"/>
                    <a:pt x="20040" y="18600"/>
                  </a:cubicBezTo>
                  <a:cubicBezTo>
                    <a:pt x="19680" y="18600"/>
                    <a:pt x="19560" y="18300"/>
                    <a:pt x="19440" y="180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5" name="Line"/>
            <p:cNvSpPr/>
            <p:nvPr/>
          </p:nvSpPr>
          <p:spPr>
            <a:xfrm>
              <a:off x="6019800" y="3663524"/>
              <a:ext cx="82550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9722"/>
                  </a:moveTo>
                  <a:cubicBezTo>
                    <a:pt x="2215" y="20661"/>
                    <a:pt x="4431" y="21600"/>
                    <a:pt x="6646" y="21600"/>
                  </a:cubicBezTo>
                  <a:cubicBezTo>
                    <a:pt x="8862" y="21600"/>
                    <a:pt x="11077" y="20661"/>
                    <a:pt x="12738" y="17530"/>
                  </a:cubicBezTo>
                  <a:cubicBezTo>
                    <a:pt x="14400" y="14400"/>
                    <a:pt x="15508" y="9078"/>
                    <a:pt x="16892" y="5791"/>
                  </a:cubicBezTo>
                  <a:cubicBezTo>
                    <a:pt x="18277" y="2504"/>
                    <a:pt x="19938" y="125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6" name="Shape"/>
            <p:cNvSpPr/>
            <p:nvPr/>
          </p:nvSpPr>
          <p:spPr>
            <a:xfrm>
              <a:off x="6084888" y="3733374"/>
              <a:ext cx="67267" cy="1006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89" h="21399" fill="norm" stroke="1" extrusionOk="0">
                  <a:moveTo>
                    <a:pt x="18582" y="0"/>
                  </a:moveTo>
                  <a:cubicBezTo>
                    <a:pt x="12229" y="3150"/>
                    <a:pt x="5876" y="6300"/>
                    <a:pt x="2699" y="9450"/>
                  </a:cubicBezTo>
                  <a:cubicBezTo>
                    <a:pt x="-477" y="12600"/>
                    <a:pt x="-477" y="15750"/>
                    <a:pt x="794" y="18000"/>
                  </a:cubicBezTo>
                  <a:cubicBezTo>
                    <a:pt x="2064" y="20250"/>
                    <a:pt x="4605" y="21600"/>
                    <a:pt x="8417" y="21375"/>
                  </a:cubicBezTo>
                  <a:cubicBezTo>
                    <a:pt x="12229" y="21150"/>
                    <a:pt x="17311" y="19350"/>
                    <a:pt x="19217" y="15525"/>
                  </a:cubicBezTo>
                  <a:cubicBezTo>
                    <a:pt x="21123" y="11700"/>
                    <a:pt x="19852" y="5850"/>
                    <a:pt x="1858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7" name="Line"/>
            <p:cNvSpPr/>
            <p:nvPr/>
          </p:nvSpPr>
          <p:spPr>
            <a:xfrm>
              <a:off x="6203950" y="3720159"/>
              <a:ext cx="101600" cy="1592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5" fill="norm" stroke="1" extrusionOk="0">
                  <a:moveTo>
                    <a:pt x="0" y="922"/>
                  </a:moveTo>
                  <a:cubicBezTo>
                    <a:pt x="1350" y="3764"/>
                    <a:pt x="2700" y="6606"/>
                    <a:pt x="2925" y="9022"/>
                  </a:cubicBezTo>
                  <a:cubicBezTo>
                    <a:pt x="3150" y="11438"/>
                    <a:pt x="2250" y="13427"/>
                    <a:pt x="1575" y="13569"/>
                  </a:cubicBezTo>
                  <a:cubicBezTo>
                    <a:pt x="900" y="13711"/>
                    <a:pt x="450" y="12006"/>
                    <a:pt x="1800" y="9590"/>
                  </a:cubicBezTo>
                  <a:cubicBezTo>
                    <a:pt x="3150" y="7174"/>
                    <a:pt x="6300" y="4048"/>
                    <a:pt x="9000" y="2201"/>
                  </a:cubicBezTo>
                  <a:cubicBezTo>
                    <a:pt x="11700" y="353"/>
                    <a:pt x="13950" y="-215"/>
                    <a:pt x="15750" y="69"/>
                  </a:cubicBezTo>
                  <a:cubicBezTo>
                    <a:pt x="17550" y="353"/>
                    <a:pt x="18900" y="1490"/>
                    <a:pt x="19800" y="5185"/>
                  </a:cubicBezTo>
                  <a:cubicBezTo>
                    <a:pt x="20700" y="8880"/>
                    <a:pt x="21150" y="15132"/>
                    <a:pt x="21600" y="213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8" name="Line"/>
            <p:cNvSpPr/>
            <p:nvPr/>
          </p:nvSpPr>
          <p:spPr>
            <a:xfrm>
              <a:off x="3492500" y="4003477"/>
              <a:ext cx="2698750" cy="1041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1" fill="norm" stroke="1" extrusionOk="0">
                  <a:moveTo>
                    <a:pt x="0" y="17449"/>
                  </a:moveTo>
                  <a:cubicBezTo>
                    <a:pt x="576" y="18745"/>
                    <a:pt x="1152" y="20041"/>
                    <a:pt x="1796" y="20689"/>
                  </a:cubicBezTo>
                  <a:cubicBezTo>
                    <a:pt x="2440" y="21337"/>
                    <a:pt x="3151" y="21337"/>
                    <a:pt x="3778" y="21121"/>
                  </a:cubicBezTo>
                  <a:cubicBezTo>
                    <a:pt x="4405" y="20905"/>
                    <a:pt x="4947" y="20473"/>
                    <a:pt x="5548" y="19825"/>
                  </a:cubicBezTo>
                  <a:cubicBezTo>
                    <a:pt x="6150" y="19177"/>
                    <a:pt x="6810" y="18313"/>
                    <a:pt x="7395" y="17449"/>
                  </a:cubicBezTo>
                  <a:cubicBezTo>
                    <a:pt x="7979" y="16585"/>
                    <a:pt x="8488" y="15721"/>
                    <a:pt x="9013" y="14641"/>
                  </a:cubicBezTo>
                  <a:cubicBezTo>
                    <a:pt x="9538" y="13561"/>
                    <a:pt x="10080" y="12265"/>
                    <a:pt x="10648" y="10969"/>
                  </a:cubicBezTo>
                  <a:cubicBezTo>
                    <a:pt x="11215" y="9673"/>
                    <a:pt x="11808" y="8377"/>
                    <a:pt x="12359" y="7297"/>
                  </a:cubicBezTo>
                  <a:cubicBezTo>
                    <a:pt x="12909" y="6217"/>
                    <a:pt x="13417" y="5353"/>
                    <a:pt x="14154" y="4273"/>
                  </a:cubicBezTo>
                  <a:cubicBezTo>
                    <a:pt x="14891" y="3193"/>
                    <a:pt x="15857" y="1897"/>
                    <a:pt x="16636" y="1033"/>
                  </a:cubicBezTo>
                  <a:cubicBezTo>
                    <a:pt x="17416" y="169"/>
                    <a:pt x="18008" y="-263"/>
                    <a:pt x="18695" y="169"/>
                  </a:cubicBezTo>
                  <a:cubicBezTo>
                    <a:pt x="19381" y="601"/>
                    <a:pt x="20160" y="1897"/>
                    <a:pt x="20660" y="2977"/>
                  </a:cubicBezTo>
                  <a:cubicBezTo>
                    <a:pt x="21160" y="4057"/>
                    <a:pt x="21380" y="4921"/>
                    <a:pt x="21600" y="57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9" name="Line"/>
            <p:cNvSpPr/>
            <p:nvPr/>
          </p:nvSpPr>
          <p:spPr>
            <a:xfrm>
              <a:off x="7480300" y="3625424"/>
              <a:ext cx="177800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86" y="2351"/>
                    <a:pt x="6171" y="4702"/>
                    <a:pt x="9386" y="8008"/>
                  </a:cubicBezTo>
                  <a:cubicBezTo>
                    <a:pt x="12600" y="11314"/>
                    <a:pt x="15943" y="15576"/>
                    <a:pt x="18000" y="18000"/>
                  </a:cubicBezTo>
                  <a:cubicBezTo>
                    <a:pt x="20057" y="20424"/>
                    <a:pt x="20829" y="2101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0" name="Line"/>
            <p:cNvSpPr/>
            <p:nvPr/>
          </p:nvSpPr>
          <p:spPr>
            <a:xfrm>
              <a:off x="7588250" y="3672997"/>
              <a:ext cx="82550" cy="5361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6" fill="norm" stroke="1" extrusionOk="0">
                  <a:moveTo>
                    <a:pt x="21600" y="1400"/>
                  </a:moveTo>
                  <a:cubicBezTo>
                    <a:pt x="21046" y="722"/>
                    <a:pt x="20492" y="45"/>
                    <a:pt x="19662" y="2"/>
                  </a:cubicBezTo>
                  <a:cubicBezTo>
                    <a:pt x="18831" y="-40"/>
                    <a:pt x="17723" y="553"/>
                    <a:pt x="16615" y="2205"/>
                  </a:cubicBezTo>
                  <a:cubicBezTo>
                    <a:pt x="15508" y="3856"/>
                    <a:pt x="14400" y="6567"/>
                    <a:pt x="12462" y="9362"/>
                  </a:cubicBezTo>
                  <a:cubicBezTo>
                    <a:pt x="10523" y="12158"/>
                    <a:pt x="7754" y="15038"/>
                    <a:pt x="6092" y="16816"/>
                  </a:cubicBezTo>
                  <a:cubicBezTo>
                    <a:pt x="4431" y="18595"/>
                    <a:pt x="3877" y="19273"/>
                    <a:pt x="2769" y="19951"/>
                  </a:cubicBezTo>
                  <a:cubicBezTo>
                    <a:pt x="1662" y="20628"/>
                    <a:pt x="0" y="21306"/>
                    <a:pt x="0" y="21433"/>
                  </a:cubicBezTo>
                  <a:cubicBezTo>
                    <a:pt x="0" y="21560"/>
                    <a:pt x="1662" y="21136"/>
                    <a:pt x="3323" y="207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1" name="Line"/>
            <p:cNvSpPr/>
            <p:nvPr/>
          </p:nvSpPr>
          <p:spPr>
            <a:xfrm>
              <a:off x="7848600" y="3930224"/>
              <a:ext cx="1397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2" name="Line"/>
            <p:cNvSpPr/>
            <p:nvPr/>
          </p:nvSpPr>
          <p:spPr>
            <a:xfrm>
              <a:off x="7841123" y="4031824"/>
              <a:ext cx="147178" cy="184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3" h="20873" fill="norm" stroke="1" extrusionOk="0">
                  <a:moveTo>
                    <a:pt x="1987" y="0"/>
                  </a:moveTo>
                  <a:cubicBezTo>
                    <a:pt x="770" y="7200"/>
                    <a:pt x="-447" y="14400"/>
                    <a:pt x="161" y="18000"/>
                  </a:cubicBezTo>
                  <a:cubicBezTo>
                    <a:pt x="770" y="21600"/>
                    <a:pt x="3204" y="21600"/>
                    <a:pt x="7007" y="19200"/>
                  </a:cubicBezTo>
                  <a:cubicBezTo>
                    <a:pt x="10809" y="16800"/>
                    <a:pt x="15981" y="12000"/>
                    <a:pt x="21153" y="7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3" name="Line"/>
            <p:cNvSpPr/>
            <p:nvPr/>
          </p:nvSpPr>
          <p:spPr>
            <a:xfrm>
              <a:off x="8166741" y="3729383"/>
              <a:ext cx="150965" cy="5691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7" h="21511" fill="norm" stroke="1" extrusionOk="0">
                  <a:moveTo>
                    <a:pt x="2609" y="21511"/>
                  </a:moveTo>
                  <a:cubicBezTo>
                    <a:pt x="1709" y="20551"/>
                    <a:pt x="809" y="19591"/>
                    <a:pt x="359" y="17391"/>
                  </a:cubicBezTo>
                  <a:cubicBezTo>
                    <a:pt x="-91" y="15191"/>
                    <a:pt x="-91" y="11751"/>
                    <a:pt x="209" y="8951"/>
                  </a:cubicBezTo>
                  <a:cubicBezTo>
                    <a:pt x="509" y="6151"/>
                    <a:pt x="1109" y="3991"/>
                    <a:pt x="2609" y="2591"/>
                  </a:cubicBezTo>
                  <a:cubicBezTo>
                    <a:pt x="4109" y="1191"/>
                    <a:pt x="6509" y="551"/>
                    <a:pt x="8609" y="231"/>
                  </a:cubicBezTo>
                  <a:cubicBezTo>
                    <a:pt x="10709" y="-89"/>
                    <a:pt x="12509" y="-89"/>
                    <a:pt x="14159" y="311"/>
                  </a:cubicBezTo>
                  <a:cubicBezTo>
                    <a:pt x="15809" y="711"/>
                    <a:pt x="17309" y="1511"/>
                    <a:pt x="17759" y="2431"/>
                  </a:cubicBezTo>
                  <a:cubicBezTo>
                    <a:pt x="18209" y="3351"/>
                    <a:pt x="17609" y="4391"/>
                    <a:pt x="16859" y="5151"/>
                  </a:cubicBezTo>
                  <a:cubicBezTo>
                    <a:pt x="16109" y="5911"/>
                    <a:pt x="15209" y="6391"/>
                    <a:pt x="14309" y="6791"/>
                  </a:cubicBezTo>
                  <a:cubicBezTo>
                    <a:pt x="13409" y="7191"/>
                    <a:pt x="12509" y="7511"/>
                    <a:pt x="12959" y="7751"/>
                  </a:cubicBezTo>
                  <a:cubicBezTo>
                    <a:pt x="13409" y="7991"/>
                    <a:pt x="15209" y="8151"/>
                    <a:pt x="16859" y="8551"/>
                  </a:cubicBezTo>
                  <a:cubicBezTo>
                    <a:pt x="18509" y="8951"/>
                    <a:pt x="20009" y="9591"/>
                    <a:pt x="20759" y="10111"/>
                  </a:cubicBezTo>
                  <a:cubicBezTo>
                    <a:pt x="21509" y="10631"/>
                    <a:pt x="21509" y="11031"/>
                    <a:pt x="21209" y="11431"/>
                  </a:cubicBezTo>
                  <a:cubicBezTo>
                    <a:pt x="20909" y="11831"/>
                    <a:pt x="20309" y="12231"/>
                    <a:pt x="19259" y="12511"/>
                  </a:cubicBezTo>
                  <a:cubicBezTo>
                    <a:pt x="18209" y="12791"/>
                    <a:pt x="16709" y="12951"/>
                    <a:pt x="15209" y="12871"/>
                  </a:cubicBezTo>
                  <a:cubicBezTo>
                    <a:pt x="13709" y="12791"/>
                    <a:pt x="12209" y="12471"/>
                    <a:pt x="10709" y="121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4" name="Line"/>
            <p:cNvSpPr/>
            <p:nvPr/>
          </p:nvSpPr>
          <p:spPr>
            <a:xfrm>
              <a:off x="8371416" y="4000074"/>
              <a:ext cx="52918" cy="889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00" fill="norm" stroke="1" extrusionOk="0">
                  <a:moveTo>
                    <a:pt x="14688" y="1507"/>
                  </a:moveTo>
                  <a:cubicBezTo>
                    <a:pt x="10368" y="2512"/>
                    <a:pt x="6048" y="3516"/>
                    <a:pt x="3456" y="5274"/>
                  </a:cubicBezTo>
                  <a:cubicBezTo>
                    <a:pt x="864" y="7033"/>
                    <a:pt x="0" y="9544"/>
                    <a:pt x="0" y="12056"/>
                  </a:cubicBezTo>
                  <a:cubicBezTo>
                    <a:pt x="0" y="14567"/>
                    <a:pt x="864" y="17079"/>
                    <a:pt x="3456" y="18837"/>
                  </a:cubicBezTo>
                  <a:cubicBezTo>
                    <a:pt x="6048" y="20595"/>
                    <a:pt x="10368" y="21600"/>
                    <a:pt x="14256" y="20847"/>
                  </a:cubicBezTo>
                  <a:cubicBezTo>
                    <a:pt x="18144" y="20093"/>
                    <a:pt x="21600" y="17581"/>
                    <a:pt x="21600" y="13814"/>
                  </a:cubicBezTo>
                  <a:cubicBezTo>
                    <a:pt x="21600" y="10047"/>
                    <a:pt x="18144" y="5023"/>
                    <a:pt x="1468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5" name="Line"/>
            <p:cNvSpPr/>
            <p:nvPr/>
          </p:nvSpPr>
          <p:spPr>
            <a:xfrm>
              <a:off x="8585200" y="3948051"/>
              <a:ext cx="120650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3789" y="11040"/>
                    <a:pt x="7579" y="1783"/>
                    <a:pt x="11179" y="240"/>
                  </a:cubicBezTo>
                  <a:cubicBezTo>
                    <a:pt x="14779" y="-1303"/>
                    <a:pt x="18189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6" name="Line"/>
            <p:cNvSpPr/>
            <p:nvPr/>
          </p:nvSpPr>
          <p:spPr>
            <a:xfrm>
              <a:off x="8667750" y="3860374"/>
              <a:ext cx="12700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3600"/>
                    <a:pt x="7200" y="7200"/>
                    <a:pt x="3600" y="10800"/>
                  </a:cubicBezTo>
                  <a:cubicBezTo>
                    <a:pt x="0" y="14400"/>
                    <a:pt x="0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7" name="Line"/>
            <p:cNvSpPr/>
            <p:nvPr/>
          </p:nvSpPr>
          <p:spPr>
            <a:xfrm>
              <a:off x="8737600" y="3670309"/>
              <a:ext cx="176524" cy="6218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5" h="21512" fill="norm" stroke="1" extrusionOk="0">
                  <a:moveTo>
                    <a:pt x="0" y="21512"/>
                  </a:moveTo>
                  <a:cubicBezTo>
                    <a:pt x="514" y="19023"/>
                    <a:pt x="1029" y="16533"/>
                    <a:pt x="2057" y="13824"/>
                  </a:cubicBezTo>
                  <a:cubicBezTo>
                    <a:pt x="3086" y="11115"/>
                    <a:pt x="4629" y="8186"/>
                    <a:pt x="5914" y="6063"/>
                  </a:cubicBezTo>
                  <a:cubicBezTo>
                    <a:pt x="7200" y="3939"/>
                    <a:pt x="8229" y="2621"/>
                    <a:pt x="9000" y="1779"/>
                  </a:cubicBezTo>
                  <a:cubicBezTo>
                    <a:pt x="9771" y="937"/>
                    <a:pt x="10286" y="571"/>
                    <a:pt x="11186" y="315"/>
                  </a:cubicBezTo>
                  <a:cubicBezTo>
                    <a:pt x="12086" y="58"/>
                    <a:pt x="13371" y="-88"/>
                    <a:pt x="14529" y="58"/>
                  </a:cubicBezTo>
                  <a:cubicBezTo>
                    <a:pt x="15686" y="205"/>
                    <a:pt x="16714" y="644"/>
                    <a:pt x="17357" y="1559"/>
                  </a:cubicBezTo>
                  <a:cubicBezTo>
                    <a:pt x="18000" y="2475"/>
                    <a:pt x="18257" y="3866"/>
                    <a:pt x="18000" y="4745"/>
                  </a:cubicBezTo>
                  <a:cubicBezTo>
                    <a:pt x="17743" y="5623"/>
                    <a:pt x="16971" y="5989"/>
                    <a:pt x="16200" y="6319"/>
                  </a:cubicBezTo>
                  <a:cubicBezTo>
                    <a:pt x="15429" y="6648"/>
                    <a:pt x="14657" y="6941"/>
                    <a:pt x="15171" y="7197"/>
                  </a:cubicBezTo>
                  <a:cubicBezTo>
                    <a:pt x="15686" y="7454"/>
                    <a:pt x="17486" y="7673"/>
                    <a:pt x="18771" y="7930"/>
                  </a:cubicBezTo>
                  <a:cubicBezTo>
                    <a:pt x="20057" y="8186"/>
                    <a:pt x="20829" y="8479"/>
                    <a:pt x="21214" y="8808"/>
                  </a:cubicBezTo>
                  <a:cubicBezTo>
                    <a:pt x="21600" y="9138"/>
                    <a:pt x="21600" y="9504"/>
                    <a:pt x="20443" y="9870"/>
                  </a:cubicBezTo>
                  <a:cubicBezTo>
                    <a:pt x="19286" y="10236"/>
                    <a:pt x="16971" y="10602"/>
                    <a:pt x="15171" y="10712"/>
                  </a:cubicBezTo>
                  <a:cubicBezTo>
                    <a:pt x="13371" y="10822"/>
                    <a:pt x="12086" y="10675"/>
                    <a:pt x="10800" y="105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8" name="Line"/>
            <p:cNvSpPr/>
            <p:nvPr/>
          </p:nvSpPr>
          <p:spPr>
            <a:xfrm>
              <a:off x="9007193" y="3892124"/>
              <a:ext cx="9808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5486"/>
                    <a:pt x="2735" y="10971"/>
                    <a:pt x="575" y="14571"/>
                  </a:cubicBezTo>
                  <a:cubicBezTo>
                    <a:pt x="-1585" y="18171"/>
                    <a:pt x="2735" y="19886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9" name="Line"/>
            <p:cNvSpPr/>
            <p:nvPr/>
          </p:nvSpPr>
          <p:spPr>
            <a:xfrm>
              <a:off x="9277350" y="3752424"/>
              <a:ext cx="165100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2335"/>
                    <a:pt x="7200" y="4670"/>
                    <a:pt x="10385" y="7492"/>
                  </a:cubicBezTo>
                  <a:cubicBezTo>
                    <a:pt x="13569" y="10314"/>
                    <a:pt x="16338" y="13622"/>
                    <a:pt x="18138" y="16054"/>
                  </a:cubicBezTo>
                  <a:cubicBezTo>
                    <a:pt x="19938" y="18486"/>
                    <a:pt x="20769" y="20043"/>
                    <a:pt x="21185" y="20822"/>
                  </a:cubicBezTo>
                  <a:cubicBezTo>
                    <a:pt x="21600" y="21600"/>
                    <a:pt x="21600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0" name="Line"/>
            <p:cNvSpPr/>
            <p:nvPr/>
          </p:nvSpPr>
          <p:spPr>
            <a:xfrm>
              <a:off x="9277350" y="3749978"/>
              <a:ext cx="203200" cy="2627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4" fill="norm" stroke="1" extrusionOk="0">
                  <a:moveTo>
                    <a:pt x="21600" y="1236"/>
                  </a:moveTo>
                  <a:cubicBezTo>
                    <a:pt x="20925" y="545"/>
                    <a:pt x="20250" y="-146"/>
                    <a:pt x="19350" y="27"/>
                  </a:cubicBezTo>
                  <a:cubicBezTo>
                    <a:pt x="18450" y="200"/>
                    <a:pt x="17325" y="1236"/>
                    <a:pt x="14962" y="4001"/>
                  </a:cubicBezTo>
                  <a:cubicBezTo>
                    <a:pt x="12600" y="6766"/>
                    <a:pt x="9000" y="11259"/>
                    <a:pt x="6300" y="14456"/>
                  </a:cubicBezTo>
                  <a:cubicBezTo>
                    <a:pt x="3600" y="17652"/>
                    <a:pt x="1800" y="19553"/>
                    <a:pt x="0" y="214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1" name="Line"/>
            <p:cNvSpPr/>
            <p:nvPr/>
          </p:nvSpPr>
          <p:spPr>
            <a:xfrm>
              <a:off x="9550400" y="3936574"/>
              <a:ext cx="1841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21" y="14400"/>
                    <a:pt x="8441" y="7200"/>
                    <a:pt x="12041" y="3600"/>
                  </a:cubicBezTo>
                  <a:cubicBezTo>
                    <a:pt x="15641" y="0"/>
                    <a:pt x="18621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2" name="Line"/>
            <p:cNvSpPr/>
            <p:nvPr/>
          </p:nvSpPr>
          <p:spPr>
            <a:xfrm>
              <a:off x="9636622" y="3847674"/>
              <a:ext cx="21729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0157" y="0"/>
                  </a:moveTo>
                  <a:cubicBezTo>
                    <a:pt x="12302" y="3684"/>
                    <a:pt x="4448" y="7367"/>
                    <a:pt x="1502" y="10967"/>
                  </a:cubicBezTo>
                  <a:cubicBezTo>
                    <a:pt x="-1443" y="14567"/>
                    <a:pt x="521" y="18084"/>
                    <a:pt x="24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3" name="Line"/>
            <p:cNvSpPr/>
            <p:nvPr/>
          </p:nvSpPr>
          <p:spPr>
            <a:xfrm>
              <a:off x="9823450" y="3546349"/>
              <a:ext cx="155666" cy="7775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1504" fill="norm" stroke="1" extrusionOk="0">
                  <a:moveTo>
                    <a:pt x="0" y="21504"/>
                  </a:moveTo>
                  <a:cubicBezTo>
                    <a:pt x="584" y="19572"/>
                    <a:pt x="1168" y="17641"/>
                    <a:pt x="1314" y="15504"/>
                  </a:cubicBezTo>
                  <a:cubicBezTo>
                    <a:pt x="1459" y="13367"/>
                    <a:pt x="1168" y="11026"/>
                    <a:pt x="1314" y="8831"/>
                  </a:cubicBezTo>
                  <a:cubicBezTo>
                    <a:pt x="1459" y="6636"/>
                    <a:pt x="2043" y="4587"/>
                    <a:pt x="2919" y="3182"/>
                  </a:cubicBezTo>
                  <a:cubicBezTo>
                    <a:pt x="3795" y="1777"/>
                    <a:pt x="4962" y="1016"/>
                    <a:pt x="6130" y="548"/>
                  </a:cubicBezTo>
                  <a:cubicBezTo>
                    <a:pt x="7297" y="80"/>
                    <a:pt x="8465" y="-96"/>
                    <a:pt x="9778" y="50"/>
                  </a:cubicBezTo>
                  <a:cubicBezTo>
                    <a:pt x="11092" y="197"/>
                    <a:pt x="12551" y="665"/>
                    <a:pt x="13865" y="1689"/>
                  </a:cubicBezTo>
                  <a:cubicBezTo>
                    <a:pt x="15178" y="2714"/>
                    <a:pt x="16346" y="4294"/>
                    <a:pt x="17222" y="5553"/>
                  </a:cubicBezTo>
                  <a:cubicBezTo>
                    <a:pt x="18097" y="6811"/>
                    <a:pt x="18681" y="7748"/>
                    <a:pt x="19557" y="8567"/>
                  </a:cubicBezTo>
                  <a:cubicBezTo>
                    <a:pt x="20432" y="9387"/>
                    <a:pt x="21600" y="10089"/>
                    <a:pt x="21454" y="10587"/>
                  </a:cubicBezTo>
                  <a:cubicBezTo>
                    <a:pt x="21308" y="11084"/>
                    <a:pt x="19849" y="11377"/>
                    <a:pt x="18389" y="11611"/>
                  </a:cubicBezTo>
                  <a:cubicBezTo>
                    <a:pt x="16930" y="11845"/>
                    <a:pt x="15470" y="12021"/>
                    <a:pt x="14011" y="12109"/>
                  </a:cubicBezTo>
                  <a:cubicBezTo>
                    <a:pt x="12551" y="12197"/>
                    <a:pt x="11092" y="12197"/>
                    <a:pt x="10800" y="12021"/>
                  </a:cubicBezTo>
                  <a:cubicBezTo>
                    <a:pt x="10508" y="11845"/>
                    <a:pt x="11384" y="11494"/>
                    <a:pt x="12259" y="111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4" name="Line"/>
            <p:cNvSpPr/>
            <p:nvPr/>
          </p:nvSpPr>
          <p:spPr>
            <a:xfrm>
              <a:off x="10033000" y="3855204"/>
              <a:ext cx="133350" cy="1410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0" fill="norm" stroke="1" extrusionOk="0">
                  <a:moveTo>
                    <a:pt x="0" y="4588"/>
                  </a:moveTo>
                  <a:cubicBezTo>
                    <a:pt x="686" y="2999"/>
                    <a:pt x="1371" y="1411"/>
                    <a:pt x="2914" y="617"/>
                  </a:cubicBezTo>
                  <a:cubicBezTo>
                    <a:pt x="4457" y="-177"/>
                    <a:pt x="6857" y="-177"/>
                    <a:pt x="8571" y="458"/>
                  </a:cubicBezTo>
                  <a:cubicBezTo>
                    <a:pt x="10286" y="1094"/>
                    <a:pt x="11314" y="2364"/>
                    <a:pt x="10800" y="5382"/>
                  </a:cubicBezTo>
                  <a:cubicBezTo>
                    <a:pt x="10286" y="8399"/>
                    <a:pt x="8229" y="13164"/>
                    <a:pt x="6686" y="16182"/>
                  </a:cubicBezTo>
                  <a:cubicBezTo>
                    <a:pt x="5143" y="19199"/>
                    <a:pt x="4114" y="20470"/>
                    <a:pt x="4629" y="20947"/>
                  </a:cubicBezTo>
                  <a:cubicBezTo>
                    <a:pt x="5143" y="21423"/>
                    <a:pt x="7200" y="21105"/>
                    <a:pt x="10286" y="20311"/>
                  </a:cubicBezTo>
                  <a:cubicBezTo>
                    <a:pt x="13371" y="19517"/>
                    <a:pt x="17486" y="18247"/>
                    <a:pt x="21600" y="169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5" name="Line"/>
            <p:cNvSpPr/>
            <p:nvPr/>
          </p:nvSpPr>
          <p:spPr>
            <a:xfrm>
              <a:off x="10331450" y="3583091"/>
              <a:ext cx="292100" cy="423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83" y="21600"/>
                    <a:pt x="1565" y="21600"/>
                    <a:pt x="2896" y="20790"/>
                  </a:cubicBezTo>
                  <a:cubicBezTo>
                    <a:pt x="4226" y="19980"/>
                    <a:pt x="6104" y="18360"/>
                    <a:pt x="7826" y="15768"/>
                  </a:cubicBezTo>
                  <a:cubicBezTo>
                    <a:pt x="9548" y="13176"/>
                    <a:pt x="11113" y="9612"/>
                    <a:pt x="11896" y="6966"/>
                  </a:cubicBezTo>
                  <a:cubicBezTo>
                    <a:pt x="12678" y="4320"/>
                    <a:pt x="12678" y="2592"/>
                    <a:pt x="12443" y="1512"/>
                  </a:cubicBezTo>
                  <a:cubicBezTo>
                    <a:pt x="12209" y="432"/>
                    <a:pt x="11739" y="0"/>
                    <a:pt x="11191" y="0"/>
                  </a:cubicBezTo>
                  <a:cubicBezTo>
                    <a:pt x="10643" y="0"/>
                    <a:pt x="10017" y="432"/>
                    <a:pt x="9235" y="2106"/>
                  </a:cubicBezTo>
                  <a:cubicBezTo>
                    <a:pt x="8452" y="3780"/>
                    <a:pt x="7513" y="6696"/>
                    <a:pt x="7200" y="9558"/>
                  </a:cubicBezTo>
                  <a:cubicBezTo>
                    <a:pt x="6887" y="12420"/>
                    <a:pt x="7200" y="15228"/>
                    <a:pt x="7513" y="16956"/>
                  </a:cubicBezTo>
                  <a:cubicBezTo>
                    <a:pt x="7826" y="18684"/>
                    <a:pt x="8139" y="19332"/>
                    <a:pt x="8687" y="19656"/>
                  </a:cubicBezTo>
                  <a:cubicBezTo>
                    <a:pt x="9235" y="19980"/>
                    <a:pt x="10017" y="19980"/>
                    <a:pt x="10565" y="19710"/>
                  </a:cubicBezTo>
                  <a:cubicBezTo>
                    <a:pt x="11113" y="19440"/>
                    <a:pt x="11426" y="18900"/>
                    <a:pt x="11817" y="18360"/>
                  </a:cubicBezTo>
                  <a:cubicBezTo>
                    <a:pt x="12209" y="17820"/>
                    <a:pt x="12678" y="17280"/>
                    <a:pt x="12991" y="16740"/>
                  </a:cubicBezTo>
                  <a:cubicBezTo>
                    <a:pt x="13304" y="16200"/>
                    <a:pt x="13461" y="15660"/>
                    <a:pt x="13539" y="15660"/>
                  </a:cubicBezTo>
                  <a:cubicBezTo>
                    <a:pt x="13617" y="15660"/>
                    <a:pt x="13617" y="16200"/>
                    <a:pt x="13226" y="17064"/>
                  </a:cubicBezTo>
                  <a:cubicBezTo>
                    <a:pt x="12835" y="17928"/>
                    <a:pt x="12052" y="19116"/>
                    <a:pt x="11583" y="19980"/>
                  </a:cubicBezTo>
                  <a:cubicBezTo>
                    <a:pt x="11113" y="20844"/>
                    <a:pt x="10957" y="21384"/>
                    <a:pt x="10957" y="21330"/>
                  </a:cubicBezTo>
                  <a:cubicBezTo>
                    <a:pt x="10957" y="21276"/>
                    <a:pt x="11113" y="20628"/>
                    <a:pt x="11817" y="19386"/>
                  </a:cubicBezTo>
                  <a:cubicBezTo>
                    <a:pt x="12522" y="18144"/>
                    <a:pt x="13774" y="16308"/>
                    <a:pt x="14791" y="15228"/>
                  </a:cubicBezTo>
                  <a:cubicBezTo>
                    <a:pt x="15809" y="14148"/>
                    <a:pt x="16591" y="13824"/>
                    <a:pt x="17374" y="13716"/>
                  </a:cubicBezTo>
                  <a:cubicBezTo>
                    <a:pt x="18157" y="13608"/>
                    <a:pt x="18939" y="13716"/>
                    <a:pt x="19643" y="14958"/>
                  </a:cubicBezTo>
                  <a:cubicBezTo>
                    <a:pt x="20348" y="16200"/>
                    <a:pt x="20974" y="18576"/>
                    <a:pt x="21600" y="209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6" name="Line"/>
            <p:cNvSpPr/>
            <p:nvPr/>
          </p:nvSpPr>
          <p:spPr>
            <a:xfrm>
              <a:off x="10714693" y="3678178"/>
              <a:ext cx="156508" cy="3315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5" h="21411" fill="norm" stroke="1" extrusionOk="0">
                  <a:moveTo>
                    <a:pt x="21295" y="1925"/>
                  </a:moveTo>
                  <a:cubicBezTo>
                    <a:pt x="21007" y="1241"/>
                    <a:pt x="20719" y="558"/>
                    <a:pt x="19711" y="216"/>
                  </a:cubicBezTo>
                  <a:cubicBezTo>
                    <a:pt x="18703" y="-126"/>
                    <a:pt x="16975" y="-126"/>
                    <a:pt x="14671" y="694"/>
                  </a:cubicBezTo>
                  <a:cubicBezTo>
                    <a:pt x="12367" y="1515"/>
                    <a:pt x="9487" y="3155"/>
                    <a:pt x="6895" y="6163"/>
                  </a:cubicBezTo>
                  <a:cubicBezTo>
                    <a:pt x="4303" y="9170"/>
                    <a:pt x="1999" y="13545"/>
                    <a:pt x="847" y="16142"/>
                  </a:cubicBezTo>
                  <a:cubicBezTo>
                    <a:pt x="-305" y="18740"/>
                    <a:pt x="-305" y="19560"/>
                    <a:pt x="991" y="20244"/>
                  </a:cubicBezTo>
                  <a:cubicBezTo>
                    <a:pt x="2287" y="20927"/>
                    <a:pt x="4879" y="21474"/>
                    <a:pt x="7471" y="21406"/>
                  </a:cubicBezTo>
                  <a:cubicBezTo>
                    <a:pt x="10063" y="21337"/>
                    <a:pt x="12655" y="20654"/>
                    <a:pt x="15247" y="199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7" name="Line"/>
            <p:cNvSpPr/>
            <p:nvPr/>
          </p:nvSpPr>
          <p:spPr>
            <a:xfrm>
              <a:off x="10921999" y="3765124"/>
              <a:ext cx="17145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267" y="4856"/>
                    <a:pt x="8533" y="9712"/>
                    <a:pt x="12133" y="13312"/>
                  </a:cubicBezTo>
                  <a:cubicBezTo>
                    <a:pt x="15733" y="16912"/>
                    <a:pt x="18667" y="1925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8" name="Line"/>
            <p:cNvSpPr/>
            <p:nvPr/>
          </p:nvSpPr>
          <p:spPr>
            <a:xfrm>
              <a:off x="10922000" y="3785169"/>
              <a:ext cx="146050" cy="2720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6" fill="norm" stroke="1" extrusionOk="0">
                  <a:moveTo>
                    <a:pt x="21600" y="421"/>
                  </a:moveTo>
                  <a:cubicBezTo>
                    <a:pt x="20035" y="88"/>
                    <a:pt x="18470" y="-244"/>
                    <a:pt x="16591" y="254"/>
                  </a:cubicBezTo>
                  <a:cubicBezTo>
                    <a:pt x="14713" y="753"/>
                    <a:pt x="12522" y="2082"/>
                    <a:pt x="9861" y="4907"/>
                  </a:cubicBezTo>
                  <a:cubicBezTo>
                    <a:pt x="7200" y="7731"/>
                    <a:pt x="4070" y="12051"/>
                    <a:pt x="2348" y="15042"/>
                  </a:cubicBezTo>
                  <a:cubicBezTo>
                    <a:pt x="626" y="18033"/>
                    <a:pt x="313" y="19694"/>
                    <a:pt x="0" y="213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9" name="Line"/>
            <p:cNvSpPr/>
            <p:nvPr/>
          </p:nvSpPr>
          <p:spPr>
            <a:xfrm>
              <a:off x="11023600" y="3720674"/>
              <a:ext cx="172556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4" h="21600" fill="norm" stroke="1" extrusionOk="0">
                  <a:moveTo>
                    <a:pt x="16595" y="0"/>
                  </a:moveTo>
                  <a:cubicBezTo>
                    <a:pt x="18966" y="2700"/>
                    <a:pt x="21337" y="5400"/>
                    <a:pt x="21468" y="8213"/>
                  </a:cubicBezTo>
                  <a:cubicBezTo>
                    <a:pt x="21600" y="11025"/>
                    <a:pt x="19493" y="13950"/>
                    <a:pt x="15541" y="16200"/>
                  </a:cubicBezTo>
                  <a:cubicBezTo>
                    <a:pt x="11590" y="18450"/>
                    <a:pt x="5795" y="2002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0" name="Line"/>
            <p:cNvSpPr/>
            <p:nvPr/>
          </p:nvSpPr>
          <p:spPr>
            <a:xfrm>
              <a:off x="7488351" y="4735652"/>
              <a:ext cx="150699" cy="2359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1310" fill="norm" stroke="1" extrusionOk="0">
                  <a:moveTo>
                    <a:pt x="1559" y="3533"/>
                  </a:moveTo>
                  <a:cubicBezTo>
                    <a:pt x="659" y="2004"/>
                    <a:pt x="-241" y="475"/>
                    <a:pt x="59" y="92"/>
                  </a:cubicBezTo>
                  <a:cubicBezTo>
                    <a:pt x="359" y="-290"/>
                    <a:pt x="1859" y="475"/>
                    <a:pt x="4859" y="3151"/>
                  </a:cubicBezTo>
                  <a:cubicBezTo>
                    <a:pt x="7859" y="5827"/>
                    <a:pt x="12359" y="10414"/>
                    <a:pt x="15359" y="13760"/>
                  </a:cubicBezTo>
                  <a:cubicBezTo>
                    <a:pt x="18359" y="17105"/>
                    <a:pt x="19859" y="19207"/>
                    <a:pt x="21359" y="213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1" name="Line"/>
            <p:cNvSpPr/>
            <p:nvPr/>
          </p:nvSpPr>
          <p:spPr>
            <a:xfrm>
              <a:off x="7607300" y="4768424"/>
              <a:ext cx="114300" cy="527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600" y="1822"/>
                    <a:pt x="13600" y="3643"/>
                    <a:pt x="10200" y="6072"/>
                  </a:cubicBezTo>
                  <a:cubicBezTo>
                    <a:pt x="6800" y="8501"/>
                    <a:pt x="4000" y="11537"/>
                    <a:pt x="2400" y="14227"/>
                  </a:cubicBezTo>
                  <a:cubicBezTo>
                    <a:pt x="800" y="16916"/>
                    <a:pt x="400" y="1925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2" name="Line"/>
            <p:cNvSpPr/>
            <p:nvPr/>
          </p:nvSpPr>
          <p:spPr>
            <a:xfrm>
              <a:off x="7886700" y="4920824"/>
              <a:ext cx="1333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3" name="Line"/>
            <p:cNvSpPr/>
            <p:nvPr/>
          </p:nvSpPr>
          <p:spPr>
            <a:xfrm>
              <a:off x="7893050" y="5111324"/>
              <a:ext cx="1143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4" name="Line"/>
            <p:cNvSpPr/>
            <p:nvPr/>
          </p:nvSpPr>
          <p:spPr>
            <a:xfrm>
              <a:off x="8388350" y="4850974"/>
              <a:ext cx="228600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00" y="2314"/>
                    <a:pt x="6000" y="4629"/>
                    <a:pt x="8700" y="7521"/>
                  </a:cubicBezTo>
                  <a:cubicBezTo>
                    <a:pt x="11400" y="10414"/>
                    <a:pt x="13800" y="13886"/>
                    <a:pt x="15900" y="16329"/>
                  </a:cubicBezTo>
                  <a:cubicBezTo>
                    <a:pt x="18000" y="18771"/>
                    <a:pt x="19800" y="2018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5" name="Line"/>
            <p:cNvSpPr/>
            <p:nvPr/>
          </p:nvSpPr>
          <p:spPr>
            <a:xfrm>
              <a:off x="8382000" y="4819224"/>
              <a:ext cx="266700" cy="487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5" fill="norm" stroke="1" extrusionOk="0">
                  <a:moveTo>
                    <a:pt x="21600" y="0"/>
                  </a:moveTo>
                  <a:cubicBezTo>
                    <a:pt x="19200" y="1122"/>
                    <a:pt x="16800" y="2244"/>
                    <a:pt x="14057" y="4161"/>
                  </a:cubicBezTo>
                  <a:cubicBezTo>
                    <a:pt x="11314" y="6078"/>
                    <a:pt x="8229" y="8790"/>
                    <a:pt x="5829" y="11408"/>
                  </a:cubicBezTo>
                  <a:cubicBezTo>
                    <a:pt x="3429" y="14026"/>
                    <a:pt x="1714" y="16551"/>
                    <a:pt x="857" y="18047"/>
                  </a:cubicBezTo>
                  <a:cubicBezTo>
                    <a:pt x="0" y="19543"/>
                    <a:pt x="0" y="20010"/>
                    <a:pt x="0" y="20478"/>
                  </a:cubicBezTo>
                  <a:cubicBezTo>
                    <a:pt x="0" y="20945"/>
                    <a:pt x="0" y="21413"/>
                    <a:pt x="343" y="21506"/>
                  </a:cubicBezTo>
                  <a:cubicBezTo>
                    <a:pt x="686" y="21600"/>
                    <a:pt x="1371" y="21319"/>
                    <a:pt x="2057" y="210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6" name="Line"/>
            <p:cNvSpPr/>
            <p:nvPr/>
          </p:nvSpPr>
          <p:spPr>
            <a:xfrm>
              <a:off x="8699500" y="5000109"/>
              <a:ext cx="94816" cy="191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86" h="21491" fill="norm" stroke="1" extrusionOk="0">
                  <a:moveTo>
                    <a:pt x="19302" y="5350"/>
                  </a:moveTo>
                  <a:cubicBezTo>
                    <a:pt x="19761" y="4164"/>
                    <a:pt x="20221" y="2977"/>
                    <a:pt x="19761" y="1909"/>
                  </a:cubicBezTo>
                  <a:cubicBezTo>
                    <a:pt x="19302" y="840"/>
                    <a:pt x="17923" y="-109"/>
                    <a:pt x="14706" y="10"/>
                  </a:cubicBezTo>
                  <a:cubicBezTo>
                    <a:pt x="11489" y="128"/>
                    <a:pt x="6434" y="1315"/>
                    <a:pt x="3446" y="2502"/>
                  </a:cubicBezTo>
                  <a:cubicBezTo>
                    <a:pt x="459" y="3689"/>
                    <a:pt x="-460" y="4876"/>
                    <a:pt x="1378" y="6775"/>
                  </a:cubicBezTo>
                  <a:cubicBezTo>
                    <a:pt x="3217" y="8673"/>
                    <a:pt x="7812" y="11284"/>
                    <a:pt x="11259" y="13065"/>
                  </a:cubicBezTo>
                  <a:cubicBezTo>
                    <a:pt x="14706" y="14845"/>
                    <a:pt x="17004" y="15794"/>
                    <a:pt x="18612" y="16981"/>
                  </a:cubicBezTo>
                  <a:cubicBezTo>
                    <a:pt x="20221" y="18168"/>
                    <a:pt x="21140" y="19592"/>
                    <a:pt x="20221" y="20423"/>
                  </a:cubicBezTo>
                  <a:cubicBezTo>
                    <a:pt x="19302" y="21254"/>
                    <a:pt x="16544" y="21491"/>
                    <a:pt x="14017" y="21491"/>
                  </a:cubicBezTo>
                  <a:cubicBezTo>
                    <a:pt x="11489" y="21491"/>
                    <a:pt x="9191" y="21254"/>
                    <a:pt x="6893" y="19948"/>
                  </a:cubicBezTo>
                  <a:cubicBezTo>
                    <a:pt x="4595" y="18643"/>
                    <a:pt x="2297" y="16269"/>
                    <a:pt x="0" y="138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7" name="Line"/>
            <p:cNvSpPr/>
            <p:nvPr/>
          </p:nvSpPr>
          <p:spPr>
            <a:xfrm>
              <a:off x="8832850" y="4969819"/>
              <a:ext cx="31750" cy="1854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27" fill="norm" stroke="1" extrusionOk="0">
                  <a:moveTo>
                    <a:pt x="0" y="13165"/>
                  </a:moveTo>
                  <a:cubicBezTo>
                    <a:pt x="1440" y="14365"/>
                    <a:pt x="2880" y="15565"/>
                    <a:pt x="2880" y="17125"/>
                  </a:cubicBezTo>
                  <a:cubicBezTo>
                    <a:pt x="2880" y="18685"/>
                    <a:pt x="1440" y="20605"/>
                    <a:pt x="720" y="20965"/>
                  </a:cubicBezTo>
                  <a:cubicBezTo>
                    <a:pt x="0" y="21325"/>
                    <a:pt x="0" y="20125"/>
                    <a:pt x="0" y="17485"/>
                  </a:cubicBezTo>
                  <a:cubicBezTo>
                    <a:pt x="0" y="14845"/>
                    <a:pt x="0" y="10765"/>
                    <a:pt x="0" y="7525"/>
                  </a:cubicBezTo>
                  <a:cubicBezTo>
                    <a:pt x="0" y="4285"/>
                    <a:pt x="0" y="1885"/>
                    <a:pt x="3600" y="805"/>
                  </a:cubicBezTo>
                  <a:cubicBezTo>
                    <a:pt x="7200" y="-275"/>
                    <a:pt x="14400" y="-35"/>
                    <a:pt x="21600" y="2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8" name="Line"/>
            <p:cNvSpPr/>
            <p:nvPr/>
          </p:nvSpPr>
          <p:spPr>
            <a:xfrm>
              <a:off x="8907156" y="4990674"/>
              <a:ext cx="106123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6" h="21600" fill="norm" stroke="1" extrusionOk="0">
                  <a:moveTo>
                    <a:pt x="1618" y="0"/>
                  </a:moveTo>
                  <a:cubicBezTo>
                    <a:pt x="1618" y="5700"/>
                    <a:pt x="1618" y="11400"/>
                    <a:pt x="1410" y="15000"/>
                  </a:cubicBezTo>
                  <a:cubicBezTo>
                    <a:pt x="1203" y="18600"/>
                    <a:pt x="787" y="20100"/>
                    <a:pt x="372" y="20100"/>
                  </a:cubicBezTo>
                  <a:cubicBezTo>
                    <a:pt x="-44" y="20100"/>
                    <a:pt x="-459" y="18600"/>
                    <a:pt x="1203" y="15450"/>
                  </a:cubicBezTo>
                  <a:cubicBezTo>
                    <a:pt x="2864" y="12300"/>
                    <a:pt x="6603" y="7500"/>
                    <a:pt x="9510" y="4800"/>
                  </a:cubicBezTo>
                  <a:cubicBezTo>
                    <a:pt x="12418" y="2100"/>
                    <a:pt x="14495" y="1500"/>
                    <a:pt x="16364" y="1800"/>
                  </a:cubicBezTo>
                  <a:cubicBezTo>
                    <a:pt x="18233" y="2100"/>
                    <a:pt x="19895" y="3300"/>
                    <a:pt x="20518" y="6000"/>
                  </a:cubicBezTo>
                  <a:cubicBezTo>
                    <a:pt x="21141" y="8700"/>
                    <a:pt x="20726" y="12900"/>
                    <a:pt x="20103" y="15750"/>
                  </a:cubicBezTo>
                  <a:cubicBezTo>
                    <a:pt x="19479" y="18600"/>
                    <a:pt x="18649" y="20100"/>
                    <a:pt x="18026" y="20850"/>
                  </a:cubicBezTo>
                  <a:cubicBezTo>
                    <a:pt x="17403" y="21600"/>
                    <a:pt x="16987" y="21600"/>
                    <a:pt x="1657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9" name="Line"/>
            <p:cNvSpPr/>
            <p:nvPr/>
          </p:nvSpPr>
          <p:spPr>
            <a:xfrm>
              <a:off x="9067800" y="4798233"/>
              <a:ext cx="107950" cy="1180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78" fill="norm" stroke="1" extrusionOk="0">
                  <a:moveTo>
                    <a:pt x="0" y="5928"/>
                  </a:moveTo>
                  <a:cubicBezTo>
                    <a:pt x="0" y="4066"/>
                    <a:pt x="0" y="2204"/>
                    <a:pt x="1059" y="1087"/>
                  </a:cubicBezTo>
                  <a:cubicBezTo>
                    <a:pt x="2118" y="-31"/>
                    <a:pt x="4235" y="-403"/>
                    <a:pt x="5718" y="528"/>
                  </a:cubicBezTo>
                  <a:cubicBezTo>
                    <a:pt x="7200" y="1459"/>
                    <a:pt x="8047" y="3694"/>
                    <a:pt x="8682" y="5928"/>
                  </a:cubicBezTo>
                  <a:cubicBezTo>
                    <a:pt x="9318" y="8163"/>
                    <a:pt x="9741" y="10397"/>
                    <a:pt x="8682" y="13004"/>
                  </a:cubicBezTo>
                  <a:cubicBezTo>
                    <a:pt x="7624" y="15611"/>
                    <a:pt x="5082" y="18590"/>
                    <a:pt x="5294" y="19894"/>
                  </a:cubicBezTo>
                  <a:cubicBezTo>
                    <a:pt x="5506" y="21197"/>
                    <a:pt x="8471" y="20825"/>
                    <a:pt x="11647" y="20266"/>
                  </a:cubicBezTo>
                  <a:cubicBezTo>
                    <a:pt x="14824" y="19707"/>
                    <a:pt x="18212" y="18963"/>
                    <a:pt x="21600" y="182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0" name="Line"/>
            <p:cNvSpPr/>
            <p:nvPr/>
          </p:nvSpPr>
          <p:spPr>
            <a:xfrm>
              <a:off x="9264174" y="4763825"/>
              <a:ext cx="165577" cy="4188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1" h="21374" fill="norm" stroke="1" extrusionOk="0">
                  <a:moveTo>
                    <a:pt x="21121" y="3151"/>
                  </a:moveTo>
                  <a:cubicBezTo>
                    <a:pt x="21121" y="2503"/>
                    <a:pt x="21121" y="1855"/>
                    <a:pt x="20986" y="1261"/>
                  </a:cubicBezTo>
                  <a:cubicBezTo>
                    <a:pt x="20851" y="667"/>
                    <a:pt x="20581" y="127"/>
                    <a:pt x="19501" y="19"/>
                  </a:cubicBezTo>
                  <a:cubicBezTo>
                    <a:pt x="18421" y="-89"/>
                    <a:pt x="16531" y="235"/>
                    <a:pt x="13426" y="1963"/>
                  </a:cubicBezTo>
                  <a:cubicBezTo>
                    <a:pt x="10321" y="3691"/>
                    <a:pt x="6001" y="6823"/>
                    <a:pt x="3301" y="9577"/>
                  </a:cubicBezTo>
                  <a:cubicBezTo>
                    <a:pt x="601" y="12331"/>
                    <a:pt x="-479" y="14707"/>
                    <a:pt x="196" y="16651"/>
                  </a:cubicBezTo>
                  <a:cubicBezTo>
                    <a:pt x="871" y="18595"/>
                    <a:pt x="3301" y="20107"/>
                    <a:pt x="6001" y="20809"/>
                  </a:cubicBezTo>
                  <a:cubicBezTo>
                    <a:pt x="8701" y="21511"/>
                    <a:pt x="11671" y="21403"/>
                    <a:pt x="14641" y="212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1" name="Line"/>
            <p:cNvSpPr/>
            <p:nvPr/>
          </p:nvSpPr>
          <p:spPr>
            <a:xfrm>
              <a:off x="9376992" y="4980243"/>
              <a:ext cx="230558" cy="1716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6" h="21101" fill="norm" stroke="1" extrusionOk="0">
                  <a:moveTo>
                    <a:pt x="6601" y="12213"/>
                  </a:moveTo>
                  <a:cubicBezTo>
                    <a:pt x="8353" y="10651"/>
                    <a:pt x="10104" y="9090"/>
                    <a:pt x="11272" y="7658"/>
                  </a:cubicBezTo>
                  <a:cubicBezTo>
                    <a:pt x="12439" y="6227"/>
                    <a:pt x="13023" y="4926"/>
                    <a:pt x="13315" y="3625"/>
                  </a:cubicBezTo>
                  <a:cubicBezTo>
                    <a:pt x="13607" y="2323"/>
                    <a:pt x="13607" y="1022"/>
                    <a:pt x="12634" y="372"/>
                  </a:cubicBezTo>
                  <a:cubicBezTo>
                    <a:pt x="11661" y="-279"/>
                    <a:pt x="9715" y="-279"/>
                    <a:pt x="7380" y="2063"/>
                  </a:cubicBezTo>
                  <a:cubicBezTo>
                    <a:pt x="5045" y="4405"/>
                    <a:pt x="2320" y="9090"/>
                    <a:pt x="958" y="12343"/>
                  </a:cubicBezTo>
                  <a:cubicBezTo>
                    <a:pt x="-404" y="15596"/>
                    <a:pt x="-404" y="17417"/>
                    <a:pt x="1542" y="18849"/>
                  </a:cubicBezTo>
                  <a:cubicBezTo>
                    <a:pt x="3488" y="20280"/>
                    <a:pt x="7380" y="21321"/>
                    <a:pt x="10980" y="21061"/>
                  </a:cubicBezTo>
                  <a:cubicBezTo>
                    <a:pt x="14580" y="20801"/>
                    <a:pt x="17888" y="19239"/>
                    <a:pt x="21196" y="176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2" name="Line"/>
            <p:cNvSpPr/>
            <p:nvPr/>
          </p:nvSpPr>
          <p:spPr>
            <a:xfrm>
              <a:off x="9620250" y="4787474"/>
              <a:ext cx="95250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280" y="6218"/>
                    <a:pt x="10560" y="12436"/>
                    <a:pt x="14160" y="16036"/>
                  </a:cubicBezTo>
                  <a:cubicBezTo>
                    <a:pt x="17760" y="19636"/>
                    <a:pt x="19680" y="2061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3" name="Line"/>
            <p:cNvSpPr/>
            <p:nvPr/>
          </p:nvSpPr>
          <p:spPr>
            <a:xfrm>
              <a:off x="9643205" y="4785211"/>
              <a:ext cx="78645" cy="1229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0" h="21259" fill="norm" stroke="1" extrusionOk="0">
                  <a:moveTo>
                    <a:pt x="21120" y="391"/>
                  </a:moveTo>
                  <a:cubicBezTo>
                    <a:pt x="18278" y="25"/>
                    <a:pt x="15436" y="-341"/>
                    <a:pt x="13162" y="574"/>
                  </a:cubicBezTo>
                  <a:cubicBezTo>
                    <a:pt x="10888" y="1490"/>
                    <a:pt x="9183" y="3686"/>
                    <a:pt x="6909" y="6432"/>
                  </a:cubicBezTo>
                  <a:cubicBezTo>
                    <a:pt x="4636" y="9178"/>
                    <a:pt x="1794" y="12473"/>
                    <a:pt x="657" y="15035"/>
                  </a:cubicBezTo>
                  <a:cubicBezTo>
                    <a:pt x="-480" y="17598"/>
                    <a:pt x="88" y="19428"/>
                    <a:pt x="657" y="212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4" name="Line"/>
            <p:cNvSpPr/>
            <p:nvPr/>
          </p:nvSpPr>
          <p:spPr>
            <a:xfrm>
              <a:off x="9728199" y="4730324"/>
              <a:ext cx="118329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9" h="21600" fill="norm" stroke="1" extrusionOk="0">
                  <a:moveTo>
                    <a:pt x="10055" y="0"/>
                  </a:moveTo>
                  <a:cubicBezTo>
                    <a:pt x="14152" y="3038"/>
                    <a:pt x="18248" y="6075"/>
                    <a:pt x="19924" y="9000"/>
                  </a:cubicBezTo>
                  <a:cubicBezTo>
                    <a:pt x="21600" y="11925"/>
                    <a:pt x="20855" y="14738"/>
                    <a:pt x="18248" y="16819"/>
                  </a:cubicBezTo>
                  <a:cubicBezTo>
                    <a:pt x="15641" y="18900"/>
                    <a:pt x="11172" y="20250"/>
                    <a:pt x="7821" y="20925"/>
                  </a:cubicBezTo>
                  <a:cubicBezTo>
                    <a:pt x="4469" y="21600"/>
                    <a:pt x="2234" y="21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5" name="Line"/>
            <p:cNvSpPr/>
            <p:nvPr/>
          </p:nvSpPr>
          <p:spPr>
            <a:xfrm>
              <a:off x="7689850" y="5789046"/>
              <a:ext cx="266700" cy="1668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0" fill="norm" stroke="1" extrusionOk="0">
                  <a:moveTo>
                    <a:pt x="0" y="220"/>
                  </a:moveTo>
                  <a:cubicBezTo>
                    <a:pt x="857" y="-50"/>
                    <a:pt x="1714" y="-320"/>
                    <a:pt x="2914" y="1030"/>
                  </a:cubicBezTo>
                  <a:cubicBezTo>
                    <a:pt x="4114" y="2380"/>
                    <a:pt x="5657" y="5350"/>
                    <a:pt x="7886" y="8860"/>
                  </a:cubicBezTo>
                  <a:cubicBezTo>
                    <a:pt x="10114" y="12370"/>
                    <a:pt x="13029" y="16420"/>
                    <a:pt x="15429" y="18580"/>
                  </a:cubicBezTo>
                  <a:cubicBezTo>
                    <a:pt x="17829" y="20740"/>
                    <a:pt x="19714" y="21010"/>
                    <a:pt x="21600" y="212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6" name="Line"/>
            <p:cNvSpPr/>
            <p:nvPr/>
          </p:nvSpPr>
          <p:spPr>
            <a:xfrm>
              <a:off x="7886700" y="5778074"/>
              <a:ext cx="95250" cy="476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680" y="2496"/>
                    <a:pt x="17760" y="4992"/>
                    <a:pt x="14640" y="7920"/>
                  </a:cubicBezTo>
                  <a:cubicBezTo>
                    <a:pt x="11520" y="10848"/>
                    <a:pt x="7200" y="14208"/>
                    <a:pt x="4560" y="16560"/>
                  </a:cubicBezTo>
                  <a:cubicBezTo>
                    <a:pt x="1920" y="18912"/>
                    <a:pt x="960" y="2025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7" name="Line"/>
            <p:cNvSpPr/>
            <p:nvPr/>
          </p:nvSpPr>
          <p:spPr>
            <a:xfrm>
              <a:off x="8121649" y="6049901"/>
              <a:ext cx="12065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1516" y="11040"/>
                    <a:pt x="3032" y="1783"/>
                    <a:pt x="6632" y="240"/>
                  </a:cubicBezTo>
                  <a:cubicBezTo>
                    <a:pt x="10232" y="-1303"/>
                    <a:pt x="15916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8" name="Line"/>
            <p:cNvSpPr/>
            <p:nvPr/>
          </p:nvSpPr>
          <p:spPr>
            <a:xfrm>
              <a:off x="8140700" y="6178124"/>
              <a:ext cx="1524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9" name="Line"/>
            <p:cNvSpPr/>
            <p:nvPr/>
          </p:nvSpPr>
          <p:spPr>
            <a:xfrm>
              <a:off x="8632543" y="5837202"/>
              <a:ext cx="201099" cy="6520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6" h="21535" fill="norm" stroke="1" extrusionOk="0">
                  <a:moveTo>
                    <a:pt x="363" y="21535"/>
                  </a:moveTo>
                  <a:cubicBezTo>
                    <a:pt x="141" y="19438"/>
                    <a:pt x="-82" y="17341"/>
                    <a:pt x="29" y="15034"/>
                  </a:cubicBezTo>
                  <a:cubicBezTo>
                    <a:pt x="141" y="12727"/>
                    <a:pt x="586" y="10211"/>
                    <a:pt x="1588" y="7939"/>
                  </a:cubicBezTo>
                  <a:cubicBezTo>
                    <a:pt x="2590" y="5667"/>
                    <a:pt x="4149" y="3640"/>
                    <a:pt x="5708" y="2347"/>
                  </a:cubicBezTo>
                  <a:cubicBezTo>
                    <a:pt x="7266" y="1053"/>
                    <a:pt x="8825" y="494"/>
                    <a:pt x="10161" y="215"/>
                  </a:cubicBezTo>
                  <a:cubicBezTo>
                    <a:pt x="11497" y="-65"/>
                    <a:pt x="12611" y="-65"/>
                    <a:pt x="13502" y="180"/>
                  </a:cubicBezTo>
                  <a:cubicBezTo>
                    <a:pt x="14392" y="424"/>
                    <a:pt x="15060" y="914"/>
                    <a:pt x="15060" y="1718"/>
                  </a:cubicBezTo>
                  <a:cubicBezTo>
                    <a:pt x="15060" y="2521"/>
                    <a:pt x="14392" y="3640"/>
                    <a:pt x="13836" y="4374"/>
                  </a:cubicBezTo>
                  <a:cubicBezTo>
                    <a:pt x="13279" y="5108"/>
                    <a:pt x="12833" y="5457"/>
                    <a:pt x="12499" y="5807"/>
                  </a:cubicBezTo>
                  <a:cubicBezTo>
                    <a:pt x="12165" y="6156"/>
                    <a:pt x="11943" y="6506"/>
                    <a:pt x="12388" y="6751"/>
                  </a:cubicBezTo>
                  <a:cubicBezTo>
                    <a:pt x="12833" y="6995"/>
                    <a:pt x="13947" y="7135"/>
                    <a:pt x="15506" y="7485"/>
                  </a:cubicBezTo>
                  <a:cubicBezTo>
                    <a:pt x="17064" y="7834"/>
                    <a:pt x="19069" y="8393"/>
                    <a:pt x="20182" y="9057"/>
                  </a:cubicBezTo>
                  <a:cubicBezTo>
                    <a:pt x="21295" y="9721"/>
                    <a:pt x="21518" y="10490"/>
                    <a:pt x="20516" y="11154"/>
                  </a:cubicBezTo>
                  <a:cubicBezTo>
                    <a:pt x="19514" y="11818"/>
                    <a:pt x="17287" y="12378"/>
                    <a:pt x="15283" y="12692"/>
                  </a:cubicBezTo>
                  <a:cubicBezTo>
                    <a:pt x="13279" y="13007"/>
                    <a:pt x="11497" y="13077"/>
                    <a:pt x="10941" y="12972"/>
                  </a:cubicBezTo>
                  <a:cubicBezTo>
                    <a:pt x="10384" y="12867"/>
                    <a:pt x="11052" y="12587"/>
                    <a:pt x="11720" y="123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0" name="Line"/>
            <p:cNvSpPr/>
            <p:nvPr/>
          </p:nvSpPr>
          <p:spPr>
            <a:xfrm>
              <a:off x="8890911" y="6140024"/>
              <a:ext cx="59908" cy="1248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78" h="21600" fill="norm" stroke="1" extrusionOk="0">
                  <a:moveTo>
                    <a:pt x="19130" y="7688"/>
                  </a:moveTo>
                  <a:cubicBezTo>
                    <a:pt x="15530" y="6956"/>
                    <a:pt x="11930" y="6224"/>
                    <a:pt x="8690" y="6956"/>
                  </a:cubicBezTo>
                  <a:cubicBezTo>
                    <a:pt x="5450" y="7688"/>
                    <a:pt x="2570" y="9885"/>
                    <a:pt x="1130" y="12081"/>
                  </a:cubicBezTo>
                  <a:cubicBezTo>
                    <a:pt x="-310" y="14278"/>
                    <a:pt x="-310" y="16475"/>
                    <a:pt x="770" y="18305"/>
                  </a:cubicBezTo>
                  <a:cubicBezTo>
                    <a:pt x="1850" y="20136"/>
                    <a:pt x="4010" y="21600"/>
                    <a:pt x="8330" y="21600"/>
                  </a:cubicBezTo>
                  <a:cubicBezTo>
                    <a:pt x="12650" y="21600"/>
                    <a:pt x="19130" y="20136"/>
                    <a:pt x="20210" y="16292"/>
                  </a:cubicBezTo>
                  <a:cubicBezTo>
                    <a:pt x="21290" y="12447"/>
                    <a:pt x="16970" y="6224"/>
                    <a:pt x="1265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1" name="Line"/>
            <p:cNvSpPr/>
            <p:nvPr/>
          </p:nvSpPr>
          <p:spPr>
            <a:xfrm>
              <a:off x="9118600" y="6089224"/>
              <a:ext cx="1460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52" y="15600"/>
                    <a:pt x="2504" y="9600"/>
                    <a:pt x="6104" y="6000"/>
                  </a:cubicBezTo>
                  <a:cubicBezTo>
                    <a:pt x="9704" y="2400"/>
                    <a:pt x="15652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2" name="Line"/>
            <p:cNvSpPr/>
            <p:nvPr/>
          </p:nvSpPr>
          <p:spPr>
            <a:xfrm>
              <a:off x="9194799" y="6006674"/>
              <a:ext cx="1905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580"/>
                    <a:pt x="7200" y="11160"/>
                    <a:pt x="3600" y="14760"/>
                  </a:cubicBezTo>
                  <a:cubicBezTo>
                    <a:pt x="0" y="18360"/>
                    <a:pt x="0" y="199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3" name="Line"/>
            <p:cNvSpPr/>
            <p:nvPr/>
          </p:nvSpPr>
          <p:spPr>
            <a:xfrm>
              <a:off x="9423400" y="5818291"/>
              <a:ext cx="349250" cy="404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702" y="20808"/>
                    <a:pt x="3404" y="20017"/>
                    <a:pt x="5236" y="17925"/>
                  </a:cubicBezTo>
                  <a:cubicBezTo>
                    <a:pt x="7069" y="15832"/>
                    <a:pt x="9033" y="12440"/>
                    <a:pt x="10080" y="9386"/>
                  </a:cubicBezTo>
                  <a:cubicBezTo>
                    <a:pt x="11127" y="6333"/>
                    <a:pt x="11258" y="3619"/>
                    <a:pt x="11127" y="2036"/>
                  </a:cubicBezTo>
                  <a:cubicBezTo>
                    <a:pt x="10996" y="452"/>
                    <a:pt x="10604" y="0"/>
                    <a:pt x="10145" y="0"/>
                  </a:cubicBezTo>
                  <a:cubicBezTo>
                    <a:pt x="9687" y="0"/>
                    <a:pt x="9164" y="452"/>
                    <a:pt x="8378" y="2488"/>
                  </a:cubicBezTo>
                  <a:cubicBezTo>
                    <a:pt x="7593" y="4524"/>
                    <a:pt x="6545" y="8142"/>
                    <a:pt x="6218" y="11422"/>
                  </a:cubicBezTo>
                  <a:cubicBezTo>
                    <a:pt x="5891" y="14702"/>
                    <a:pt x="6284" y="17642"/>
                    <a:pt x="6742" y="19282"/>
                  </a:cubicBezTo>
                  <a:cubicBezTo>
                    <a:pt x="7200" y="20921"/>
                    <a:pt x="7724" y="21261"/>
                    <a:pt x="8247" y="21148"/>
                  </a:cubicBezTo>
                  <a:cubicBezTo>
                    <a:pt x="8771" y="21035"/>
                    <a:pt x="9295" y="20469"/>
                    <a:pt x="9753" y="19904"/>
                  </a:cubicBezTo>
                  <a:cubicBezTo>
                    <a:pt x="10211" y="19338"/>
                    <a:pt x="10604" y="18773"/>
                    <a:pt x="10931" y="18207"/>
                  </a:cubicBezTo>
                  <a:cubicBezTo>
                    <a:pt x="11258" y="17642"/>
                    <a:pt x="11520" y="17076"/>
                    <a:pt x="11716" y="17076"/>
                  </a:cubicBezTo>
                  <a:cubicBezTo>
                    <a:pt x="11913" y="17076"/>
                    <a:pt x="12044" y="17642"/>
                    <a:pt x="12044" y="18264"/>
                  </a:cubicBezTo>
                  <a:cubicBezTo>
                    <a:pt x="12044" y="18886"/>
                    <a:pt x="11913" y="19564"/>
                    <a:pt x="12371" y="18716"/>
                  </a:cubicBezTo>
                  <a:cubicBezTo>
                    <a:pt x="12829" y="17868"/>
                    <a:pt x="13876" y="15493"/>
                    <a:pt x="14662" y="14023"/>
                  </a:cubicBezTo>
                  <a:cubicBezTo>
                    <a:pt x="15447" y="12553"/>
                    <a:pt x="15971" y="11987"/>
                    <a:pt x="16560" y="11705"/>
                  </a:cubicBezTo>
                  <a:cubicBezTo>
                    <a:pt x="17149" y="11422"/>
                    <a:pt x="17804" y="11422"/>
                    <a:pt x="18327" y="11648"/>
                  </a:cubicBezTo>
                  <a:cubicBezTo>
                    <a:pt x="18851" y="11874"/>
                    <a:pt x="19244" y="12327"/>
                    <a:pt x="19767" y="13853"/>
                  </a:cubicBezTo>
                  <a:cubicBezTo>
                    <a:pt x="20291" y="15380"/>
                    <a:pt x="20945" y="17981"/>
                    <a:pt x="21600" y="205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4" name="Line"/>
            <p:cNvSpPr/>
            <p:nvPr/>
          </p:nvSpPr>
          <p:spPr>
            <a:xfrm>
              <a:off x="9920510" y="5903414"/>
              <a:ext cx="125190" cy="3001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3" h="21416" fill="norm" stroke="1" extrusionOk="0">
                  <a:moveTo>
                    <a:pt x="20943" y="118"/>
                  </a:moveTo>
                  <a:cubicBezTo>
                    <a:pt x="19173" y="-33"/>
                    <a:pt x="17402" y="-184"/>
                    <a:pt x="14392" y="647"/>
                  </a:cubicBezTo>
                  <a:cubicBezTo>
                    <a:pt x="11382" y="1478"/>
                    <a:pt x="7133" y="3290"/>
                    <a:pt x="4123" y="5782"/>
                  </a:cubicBezTo>
                  <a:cubicBezTo>
                    <a:pt x="1113" y="8275"/>
                    <a:pt x="-657" y="11447"/>
                    <a:pt x="228" y="14090"/>
                  </a:cubicBezTo>
                  <a:cubicBezTo>
                    <a:pt x="1113" y="16733"/>
                    <a:pt x="4654" y="18848"/>
                    <a:pt x="7841" y="19981"/>
                  </a:cubicBezTo>
                  <a:cubicBezTo>
                    <a:pt x="11028" y="21114"/>
                    <a:pt x="13861" y="21265"/>
                    <a:pt x="16694" y="214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5" name="Line"/>
            <p:cNvSpPr/>
            <p:nvPr/>
          </p:nvSpPr>
          <p:spPr>
            <a:xfrm>
              <a:off x="10140949" y="5930474"/>
              <a:ext cx="15240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3943"/>
                    <a:pt x="9600" y="7886"/>
                    <a:pt x="13200" y="11486"/>
                  </a:cubicBezTo>
                  <a:cubicBezTo>
                    <a:pt x="16800" y="15086"/>
                    <a:pt x="19200" y="1834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6" name="Line"/>
            <p:cNvSpPr/>
            <p:nvPr/>
          </p:nvSpPr>
          <p:spPr>
            <a:xfrm>
              <a:off x="10198099" y="5955874"/>
              <a:ext cx="12065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189" y="1371"/>
                    <a:pt x="14779" y="2743"/>
                    <a:pt x="11179" y="5743"/>
                  </a:cubicBezTo>
                  <a:cubicBezTo>
                    <a:pt x="7579" y="8743"/>
                    <a:pt x="3789" y="13371"/>
                    <a:pt x="1895" y="16286"/>
                  </a:cubicBezTo>
                  <a:cubicBezTo>
                    <a:pt x="0" y="19200"/>
                    <a:pt x="0" y="20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7" name="Line"/>
            <p:cNvSpPr/>
            <p:nvPr/>
          </p:nvSpPr>
          <p:spPr>
            <a:xfrm>
              <a:off x="10420349" y="5860624"/>
              <a:ext cx="102152" cy="463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8" h="21600" fill="norm" stroke="1" extrusionOk="0">
                  <a:moveTo>
                    <a:pt x="10368" y="0"/>
                  </a:moveTo>
                  <a:cubicBezTo>
                    <a:pt x="14256" y="1578"/>
                    <a:pt x="18144" y="3156"/>
                    <a:pt x="19872" y="5425"/>
                  </a:cubicBezTo>
                  <a:cubicBezTo>
                    <a:pt x="21600" y="7693"/>
                    <a:pt x="21168" y="10652"/>
                    <a:pt x="17496" y="13463"/>
                  </a:cubicBezTo>
                  <a:cubicBezTo>
                    <a:pt x="13824" y="16274"/>
                    <a:pt x="6912" y="1893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8" name="Line"/>
            <p:cNvSpPr/>
            <p:nvPr/>
          </p:nvSpPr>
          <p:spPr>
            <a:xfrm>
              <a:off x="6496050" y="6057474"/>
              <a:ext cx="704850" cy="78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9265"/>
                  </a:moveTo>
                  <a:cubicBezTo>
                    <a:pt x="2076" y="20432"/>
                    <a:pt x="4151" y="21600"/>
                    <a:pt x="6454" y="21600"/>
                  </a:cubicBezTo>
                  <a:cubicBezTo>
                    <a:pt x="8757" y="21600"/>
                    <a:pt x="11286" y="20432"/>
                    <a:pt x="13686" y="17805"/>
                  </a:cubicBezTo>
                  <a:cubicBezTo>
                    <a:pt x="16086" y="15178"/>
                    <a:pt x="18357" y="11092"/>
                    <a:pt x="19654" y="7881"/>
                  </a:cubicBezTo>
                  <a:cubicBezTo>
                    <a:pt x="20951" y="4670"/>
                    <a:pt x="21276" y="233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9" name="Line"/>
            <p:cNvSpPr/>
            <p:nvPr/>
          </p:nvSpPr>
          <p:spPr>
            <a:xfrm>
              <a:off x="7092950" y="5993974"/>
              <a:ext cx="82550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831" y="0"/>
                    <a:pt x="16062" y="0"/>
                    <a:pt x="14123" y="500"/>
                  </a:cubicBezTo>
                  <a:cubicBezTo>
                    <a:pt x="12185" y="1000"/>
                    <a:pt x="11077" y="2000"/>
                    <a:pt x="12185" y="3700"/>
                  </a:cubicBezTo>
                  <a:cubicBezTo>
                    <a:pt x="13292" y="5400"/>
                    <a:pt x="16615" y="7800"/>
                    <a:pt x="16615" y="10300"/>
                  </a:cubicBezTo>
                  <a:cubicBezTo>
                    <a:pt x="16615" y="12800"/>
                    <a:pt x="13292" y="15400"/>
                    <a:pt x="9969" y="17300"/>
                  </a:cubicBezTo>
                  <a:cubicBezTo>
                    <a:pt x="6646" y="19200"/>
                    <a:pt x="3323" y="20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0" name="Line"/>
            <p:cNvSpPr/>
            <p:nvPr/>
          </p:nvSpPr>
          <p:spPr>
            <a:xfrm>
              <a:off x="3691466" y="295394"/>
              <a:ext cx="194734" cy="19647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1559" fill="norm" stroke="1" extrusionOk="0">
                  <a:moveTo>
                    <a:pt x="5342" y="98"/>
                  </a:moveTo>
                  <a:cubicBezTo>
                    <a:pt x="3484" y="29"/>
                    <a:pt x="1626" y="-41"/>
                    <a:pt x="697" y="29"/>
                  </a:cubicBezTo>
                  <a:cubicBezTo>
                    <a:pt x="-232" y="98"/>
                    <a:pt x="-232" y="307"/>
                    <a:pt x="697" y="830"/>
                  </a:cubicBezTo>
                  <a:cubicBezTo>
                    <a:pt x="1626" y="1353"/>
                    <a:pt x="3484" y="2189"/>
                    <a:pt x="4994" y="3071"/>
                  </a:cubicBezTo>
                  <a:cubicBezTo>
                    <a:pt x="6503" y="3954"/>
                    <a:pt x="7665" y="4883"/>
                    <a:pt x="8478" y="5789"/>
                  </a:cubicBezTo>
                  <a:cubicBezTo>
                    <a:pt x="9291" y="6694"/>
                    <a:pt x="9755" y="7577"/>
                    <a:pt x="10336" y="8471"/>
                  </a:cubicBezTo>
                  <a:cubicBezTo>
                    <a:pt x="10916" y="9365"/>
                    <a:pt x="11613" y="10271"/>
                    <a:pt x="12310" y="11200"/>
                  </a:cubicBezTo>
                  <a:cubicBezTo>
                    <a:pt x="13007" y="12129"/>
                    <a:pt x="13703" y="13082"/>
                    <a:pt x="14516" y="13987"/>
                  </a:cubicBezTo>
                  <a:cubicBezTo>
                    <a:pt x="15329" y="14893"/>
                    <a:pt x="16258" y="15753"/>
                    <a:pt x="17187" y="16600"/>
                  </a:cubicBezTo>
                  <a:cubicBezTo>
                    <a:pt x="18116" y="17448"/>
                    <a:pt x="19045" y="18284"/>
                    <a:pt x="19742" y="19109"/>
                  </a:cubicBezTo>
                  <a:cubicBezTo>
                    <a:pt x="20439" y="19933"/>
                    <a:pt x="20903" y="20746"/>
                    <a:pt x="21368" y="2155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1" name="Line"/>
            <p:cNvSpPr/>
            <p:nvPr/>
          </p:nvSpPr>
          <p:spPr>
            <a:xfrm>
              <a:off x="3314700" y="-1"/>
              <a:ext cx="4415583" cy="21458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1" h="21596" fill="norm" stroke="1" extrusionOk="0">
                  <a:moveTo>
                    <a:pt x="2577" y="3000"/>
                  </a:moveTo>
                  <a:cubicBezTo>
                    <a:pt x="2960" y="2893"/>
                    <a:pt x="3343" y="2787"/>
                    <a:pt x="3757" y="2691"/>
                  </a:cubicBezTo>
                  <a:cubicBezTo>
                    <a:pt x="4171" y="2595"/>
                    <a:pt x="4616" y="2510"/>
                    <a:pt x="5035" y="2424"/>
                  </a:cubicBezTo>
                  <a:cubicBezTo>
                    <a:pt x="5454" y="2339"/>
                    <a:pt x="5848" y="2254"/>
                    <a:pt x="6194" y="2179"/>
                  </a:cubicBezTo>
                  <a:cubicBezTo>
                    <a:pt x="6541" y="2105"/>
                    <a:pt x="6841" y="2041"/>
                    <a:pt x="7152" y="1977"/>
                  </a:cubicBezTo>
                  <a:cubicBezTo>
                    <a:pt x="7462" y="1913"/>
                    <a:pt x="7783" y="1849"/>
                    <a:pt x="8114" y="1785"/>
                  </a:cubicBezTo>
                  <a:cubicBezTo>
                    <a:pt x="8445" y="1721"/>
                    <a:pt x="8787" y="1658"/>
                    <a:pt x="9227" y="1562"/>
                  </a:cubicBezTo>
                  <a:cubicBezTo>
                    <a:pt x="9667" y="1466"/>
                    <a:pt x="10205" y="1338"/>
                    <a:pt x="10650" y="1242"/>
                  </a:cubicBezTo>
                  <a:cubicBezTo>
                    <a:pt x="11095" y="1146"/>
                    <a:pt x="11447" y="1082"/>
                    <a:pt x="11794" y="1018"/>
                  </a:cubicBezTo>
                  <a:cubicBezTo>
                    <a:pt x="12140" y="955"/>
                    <a:pt x="12482" y="891"/>
                    <a:pt x="12834" y="827"/>
                  </a:cubicBezTo>
                  <a:cubicBezTo>
                    <a:pt x="13186" y="763"/>
                    <a:pt x="13548" y="699"/>
                    <a:pt x="13977" y="624"/>
                  </a:cubicBezTo>
                  <a:cubicBezTo>
                    <a:pt x="14407" y="550"/>
                    <a:pt x="14904" y="465"/>
                    <a:pt x="15307" y="401"/>
                  </a:cubicBezTo>
                  <a:cubicBezTo>
                    <a:pt x="15711" y="337"/>
                    <a:pt x="16021" y="294"/>
                    <a:pt x="16404" y="241"/>
                  </a:cubicBezTo>
                  <a:cubicBezTo>
                    <a:pt x="16787" y="188"/>
                    <a:pt x="17243" y="124"/>
                    <a:pt x="17657" y="81"/>
                  </a:cubicBezTo>
                  <a:cubicBezTo>
                    <a:pt x="18071" y="39"/>
                    <a:pt x="18443" y="17"/>
                    <a:pt x="18842" y="7"/>
                  </a:cubicBezTo>
                  <a:cubicBezTo>
                    <a:pt x="19240" y="-4"/>
                    <a:pt x="19665" y="-4"/>
                    <a:pt x="20058" y="28"/>
                  </a:cubicBezTo>
                  <a:cubicBezTo>
                    <a:pt x="20451" y="60"/>
                    <a:pt x="20813" y="124"/>
                    <a:pt x="21062" y="198"/>
                  </a:cubicBezTo>
                  <a:cubicBezTo>
                    <a:pt x="21310" y="273"/>
                    <a:pt x="21445" y="358"/>
                    <a:pt x="21517" y="454"/>
                  </a:cubicBezTo>
                  <a:cubicBezTo>
                    <a:pt x="21590" y="550"/>
                    <a:pt x="21600" y="656"/>
                    <a:pt x="21584" y="1050"/>
                  </a:cubicBezTo>
                  <a:cubicBezTo>
                    <a:pt x="21569" y="1445"/>
                    <a:pt x="21528" y="2126"/>
                    <a:pt x="21465" y="2904"/>
                  </a:cubicBezTo>
                  <a:cubicBezTo>
                    <a:pt x="21403" y="3681"/>
                    <a:pt x="21321" y="4555"/>
                    <a:pt x="21243" y="5353"/>
                  </a:cubicBezTo>
                  <a:cubicBezTo>
                    <a:pt x="21165" y="6152"/>
                    <a:pt x="21093" y="6876"/>
                    <a:pt x="21026" y="7697"/>
                  </a:cubicBezTo>
                  <a:cubicBezTo>
                    <a:pt x="20958" y="8517"/>
                    <a:pt x="20896" y="9433"/>
                    <a:pt x="20834" y="10349"/>
                  </a:cubicBezTo>
                  <a:cubicBezTo>
                    <a:pt x="20772" y="11265"/>
                    <a:pt x="20710" y="12181"/>
                    <a:pt x="20637" y="13043"/>
                  </a:cubicBezTo>
                  <a:cubicBezTo>
                    <a:pt x="20565" y="13906"/>
                    <a:pt x="20482" y="14716"/>
                    <a:pt x="20389" y="15440"/>
                  </a:cubicBezTo>
                  <a:cubicBezTo>
                    <a:pt x="20296" y="16164"/>
                    <a:pt x="20192" y="16803"/>
                    <a:pt x="20063" y="17314"/>
                  </a:cubicBezTo>
                  <a:cubicBezTo>
                    <a:pt x="19934" y="17826"/>
                    <a:pt x="19778" y="18209"/>
                    <a:pt x="19525" y="18454"/>
                  </a:cubicBezTo>
                  <a:cubicBezTo>
                    <a:pt x="19271" y="18699"/>
                    <a:pt x="18919" y="18805"/>
                    <a:pt x="18536" y="18837"/>
                  </a:cubicBezTo>
                  <a:cubicBezTo>
                    <a:pt x="18154" y="18869"/>
                    <a:pt x="17740" y="18827"/>
                    <a:pt x="17362" y="18784"/>
                  </a:cubicBezTo>
                  <a:cubicBezTo>
                    <a:pt x="16984" y="18742"/>
                    <a:pt x="16642" y="18699"/>
                    <a:pt x="16311" y="18667"/>
                  </a:cubicBezTo>
                  <a:cubicBezTo>
                    <a:pt x="15980" y="18635"/>
                    <a:pt x="15659" y="18614"/>
                    <a:pt x="15338" y="18603"/>
                  </a:cubicBezTo>
                  <a:cubicBezTo>
                    <a:pt x="15018" y="18592"/>
                    <a:pt x="14697" y="18592"/>
                    <a:pt x="14329" y="18603"/>
                  </a:cubicBezTo>
                  <a:cubicBezTo>
                    <a:pt x="13962" y="18614"/>
                    <a:pt x="13548" y="18635"/>
                    <a:pt x="13124" y="18678"/>
                  </a:cubicBezTo>
                  <a:cubicBezTo>
                    <a:pt x="12699" y="18720"/>
                    <a:pt x="12264" y="18784"/>
                    <a:pt x="11819" y="18848"/>
                  </a:cubicBezTo>
                  <a:cubicBezTo>
                    <a:pt x="11374" y="18912"/>
                    <a:pt x="10919" y="18976"/>
                    <a:pt x="10567" y="19029"/>
                  </a:cubicBezTo>
                  <a:cubicBezTo>
                    <a:pt x="10215" y="19082"/>
                    <a:pt x="9967" y="19125"/>
                    <a:pt x="9729" y="19168"/>
                  </a:cubicBezTo>
                  <a:cubicBezTo>
                    <a:pt x="9491" y="19210"/>
                    <a:pt x="9263" y="19253"/>
                    <a:pt x="8875" y="19327"/>
                  </a:cubicBezTo>
                  <a:cubicBezTo>
                    <a:pt x="8487" y="19402"/>
                    <a:pt x="7938" y="19508"/>
                    <a:pt x="7431" y="19615"/>
                  </a:cubicBezTo>
                  <a:cubicBezTo>
                    <a:pt x="6924" y="19721"/>
                    <a:pt x="6458" y="19828"/>
                    <a:pt x="5961" y="19945"/>
                  </a:cubicBezTo>
                  <a:cubicBezTo>
                    <a:pt x="5465" y="20062"/>
                    <a:pt x="4937" y="20190"/>
                    <a:pt x="4409" y="20329"/>
                  </a:cubicBezTo>
                  <a:cubicBezTo>
                    <a:pt x="3881" y="20467"/>
                    <a:pt x="3353" y="20616"/>
                    <a:pt x="2851" y="20755"/>
                  </a:cubicBezTo>
                  <a:cubicBezTo>
                    <a:pt x="2349" y="20893"/>
                    <a:pt x="1873" y="21021"/>
                    <a:pt x="1402" y="21159"/>
                  </a:cubicBezTo>
                  <a:cubicBezTo>
                    <a:pt x="931" y="21298"/>
                    <a:pt x="466" y="21447"/>
                    <a:pt x="0" y="2159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8" name="Drawing"/>
          <p:cNvGrpSpPr/>
          <p:nvPr/>
        </p:nvGrpSpPr>
        <p:grpSpPr>
          <a:xfrm>
            <a:off x="396599" y="1441449"/>
            <a:ext cx="12239403" cy="6682318"/>
            <a:chOff x="0" y="0"/>
            <a:chExt cx="12239401" cy="6682316"/>
          </a:xfrm>
        </p:grpSpPr>
        <p:sp>
          <p:nvSpPr>
            <p:cNvPr id="494" name="Line"/>
            <p:cNvSpPr/>
            <p:nvPr/>
          </p:nvSpPr>
          <p:spPr>
            <a:xfrm>
              <a:off x="4932366" y="0"/>
              <a:ext cx="151085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0" h="21600" fill="norm" stroke="1" extrusionOk="0">
                  <a:moveTo>
                    <a:pt x="16682" y="0"/>
                  </a:moveTo>
                  <a:cubicBezTo>
                    <a:pt x="14315" y="3497"/>
                    <a:pt x="11947" y="6994"/>
                    <a:pt x="9284" y="9977"/>
                  </a:cubicBezTo>
                  <a:cubicBezTo>
                    <a:pt x="6621" y="12960"/>
                    <a:pt x="3662" y="15429"/>
                    <a:pt x="1887" y="17126"/>
                  </a:cubicBezTo>
                  <a:cubicBezTo>
                    <a:pt x="112" y="18823"/>
                    <a:pt x="-480" y="19749"/>
                    <a:pt x="408" y="20314"/>
                  </a:cubicBezTo>
                  <a:cubicBezTo>
                    <a:pt x="1295" y="20880"/>
                    <a:pt x="3662" y="21086"/>
                    <a:pt x="7361" y="21240"/>
                  </a:cubicBezTo>
                  <a:cubicBezTo>
                    <a:pt x="11060" y="21394"/>
                    <a:pt x="16090" y="21497"/>
                    <a:pt x="2112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5" name="Line"/>
            <p:cNvSpPr/>
            <p:nvPr/>
          </p:nvSpPr>
          <p:spPr>
            <a:xfrm>
              <a:off x="5146950" y="330200"/>
              <a:ext cx="1" cy="1397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6" name="Line"/>
            <p:cNvSpPr/>
            <p:nvPr/>
          </p:nvSpPr>
          <p:spPr>
            <a:xfrm>
              <a:off x="5159650" y="247650"/>
              <a:ext cx="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7" name="Line"/>
            <p:cNvSpPr/>
            <p:nvPr/>
          </p:nvSpPr>
          <p:spPr>
            <a:xfrm>
              <a:off x="5236576" y="241300"/>
              <a:ext cx="119925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0" h="21600" fill="norm" stroke="1" extrusionOk="0">
                  <a:moveTo>
                    <a:pt x="3281" y="0"/>
                  </a:moveTo>
                  <a:cubicBezTo>
                    <a:pt x="2902" y="6075"/>
                    <a:pt x="2523" y="12150"/>
                    <a:pt x="1954" y="15862"/>
                  </a:cubicBezTo>
                  <a:cubicBezTo>
                    <a:pt x="1386" y="19575"/>
                    <a:pt x="628" y="20925"/>
                    <a:pt x="249" y="20925"/>
                  </a:cubicBezTo>
                  <a:cubicBezTo>
                    <a:pt x="-130" y="20925"/>
                    <a:pt x="-130" y="19575"/>
                    <a:pt x="628" y="17100"/>
                  </a:cubicBezTo>
                  <a:cubicBezTo>
                    <a:pt x="1386" y="14625"/>
                    <a:pt x="2902" y="11025"/>
                    <a:pt x="5175" y="8438"/>
                  </a:cubicBezTo>
                  <a:cubicBezTo>
                    <a:pt x="7449" y="5850"/>
                    <a:pt x="10481" y="4275"/>
                    <a:pt x="12754" y="3825"/>
                  </a:cubicBezTo>
                  <a:cubicBezTo>
                    <a:pt x="15028" y="3375"/>
                    <a:pt x="16544" y="4050"/>
                    <a:pt x="17681" y="6637"/>
                  </a:cubicBezTo>
                  <a:cubicBezTo>
                    <a:pt x="18817" y="9225"/>
                    <a:pt x="19575" y="13725"/>
                    <a:pt x="20144" y="16538"/>
                  </a:cubicBezTo>
                  <a:cubicBezTo>
                    <a:pt x="20712" y="19350"/>
                    <a:pt x="21091" y="20475"/>
                    <a:pt x="2147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8" name="Line"/>
            <p:cNvSpPr/>
            <p:nvPr/>
          </p:nvSpPr>
          <p:spPr>
            <a:xfrm>
              <a:off x="5375647" y="268654"/>
              <a:ext cx="171354" cy="1676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8" h="20868" fill="norm" stroke="1" extrusionOk="0">
                  <a:moveTo>
                    <a:pt x="4673" y="9240"/>
                  </a:moveTo>
                  <a:cubicBezTo>
                    <a:pt x="5454" y="8186"/>
                    <a:pt x="6234" y="7133"/>
                    <a:pt x="7405" y="6211"/>
                  </a:cubicBezTo>
                  <a:cubicBezTo>
                    <a:pt x="8576" y="5289"/>
                    <a:pt x="10138" y="4498"/>
                    <a:pt x="11049" y="3445"/>
                  </a:cubicBezTo>
                  <a:cubicBezTo>
                    <a:pt x="11960" y="2391"/>
                    <a:pt x="12220" y="1074"/>
                    <a:pt x="11699" y="416"/>
                  </a:cubicBezTo>
                  <a:cubicBezTo>
                    <a:pt x="11179" y="-243"/>
                    <a:pt x="9878" y="-243"/>
                    <a:pt x="7796" y="1337"/>
                  </a:cubicBezTo>
                  <a:cubicBezTo>
                    <a:pt x="5714" y="2918"/>
                    <a:pt x="2851" y="6079"/>
                    <a:pt x="1290" y="9240"/>
                  </a:cubicBezTo>
                  <a:cubicBezTo>
                    <a:pt x="-272" y="12401"/>
                    <a:pt x="-532" y="15562"/>
                    <a:pt x="1160" y="17801"/>
                  </a:cubicBezTo>
                  <a:cubicBezTo>
                    <a:pt x="2851" y="20040"/>
                    <a:pt x="6495" y="21357"/>
                    <a:pt x="10138" y="20698"/>
                  </a:cubicBezTo>
                  <a:cubicBezTo>
                    <a:pt x="13781" y="20040"/>
                    <a:pt x="17425" y="17406"/>
                    <a:pt x="21068" y="147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9" name="Line"/>
            <p:cNvSpPr/>
            <p:nvPr/>
          </p:nvSpPr>
          <p:spPr>
            <a:xfrm>
              <a:off x="5491404" y="296405"/>
              <a:ext cx="93697" cy="985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8" h="20944" fill="norm" stroke="1" extrusionOk="0">
                  <a:moveTo>
                    <a:pt x="21248" y="5835"/>
                  </a:moveTo>
                  <a:cubicBezTo>
                    <a:pt x="21248" y="3585"/>
                    <a:pt x="21248" y="1335"/>
                    <a:pt x="19328" y="435"/>
                  </a:cubicBezTo>
                  <a:cubicBezTo>
                    <a:pt x="17408" y="-465"/>
                    <a:pt x="13568" y="-15"/>
                    <a:pt x="9968" y="2235"/>
                  </a:cubicBezTo>
                  <a:cubicBezTo>
                    <a:pt x="6368" y="4485"/>
                    <a:pt x="3008" y="8535"/>
                    <a:pt x="1328" y="11685"/>
                  </a:cubicBezTo>
                  <a:cubicBezTo>
                    <a:pt x="-352" y="14835"/>
                    <a:pt x="-352" y="17085"/>
                    <a:pt x="848" y="18660"/>
                  </a:cubicBezTo>
                  <a:cubicBezTo>
                    <a:pt x="2048" y="20235"/>
                    <a:pt x="4448" y="21135"/>
                    <a:pt x="7808" y="20910"/>
                  </a:cubicBezTo>
                  <a:cubicBezTo>
                    <a:pt x="11168" y="20685"/>
                    <a:pt x="15488" y="19335"/>
                    <a:pt x="17648" y="17535"/>
                  </a:cubicBezTo>
                  <a:cubicBezTo>
                    <a:pt x="19808" y="15735"/>
                    <a:pt x="19808" y="13485"/>
                    <a:pt x="19808" y="112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0" name="Line"/>
            <p:cNvSpPr/>
            <p:nvPr/>
          </p:nvSpPr>
          <p:spPr>
            <a:xfrm>
              <a:off x="5604150" y="285750"/>
              <a:ext cx="120651" cy="1546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0" fill="norm" stroke="1" extrusionOk="0">
                  <a:moveTo>
                    <a:pt x="0" y="1751"/>
                  </a:moveTo>
                  <a:cubicBezTo>
                    <a:pt x="4547" y="6714"/>
                    <a:pt x="9095" y="11676"/>
                    <a:pt x="11179" y="14886"/>
                  </a:cubicBezTo>
                  <a:cubicBezTo>
                    <a:pt x="13263" y="18097"/>
                    <a:pt x="12884" y="19557"/>
                    <a:pt x="11747" y="20432"/>
                  </a:cubicBezTo>
                  <a:cubicBezTo>
                    <a:pt x="10611" y="21308"/>
                    <a:pt x="8716" y="21600"/>
                    <a:pt x="7389" y="21016"/>
                  </a:cubicBezTo>
                  <a:cubicBezTo>
                    <a:pt x="6063" y="20432"/>
                    <a:pt x="5305" y="18973"/>
                    <a:pt x="5495" y="16492"/>
                  </a:cubicBezTo>
                  <a:cubicBezTo>
                    <a:pt x="5684" y="14011"/>
                    <a:pt x="6821" y="10508"/>
                    <a:pt x="9663" y="7589"/>
                  </a:cubicBezTo>
                  <a:cubicBezTo>
                    <a:pt x="12505" y="4670"/>
                    <a:pt x="17053" y="233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1" name="Line"/>
            <p:cNvSpPr/>
            <p:nvPr/>
          </p:nvSpPr>
          <p:spPr>
            <a:xfrm>
              <a:off x="6274281" y="84258"/>
              <a:ext cx="123620" cy="4692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1" h="21475" fill="norm" stroke="1" extrusionOk="0">
                  <a:moveTo>
                    <a:pt x="7103" y="8930"/>
                  </a:moveTo>
                  <a:cubicBezTo>
                    <a:pt x="6005" y="11642"/>
                    <a:pt x="4906" y="14354"/>
                    <a:pt x="4174" y="16146"/>
                  </a:cubicBezTo>
                  <a:cubicBezTo>
                    <a:pt x="3442" y="17938"/>
                    <a:pt x="3076" y="18810"/>
                    <a:pt x="2527" y="19682"/>
                  </a:cubicBezTo>
                  <a:cubicBezTo>
                    <a:pt x="1978" y="20553"/>
                    <a:pt x="1245" y="21425"/>
                    <a:pt x="696" y="21474"/>
                  </a:cubicBezTo>
                  <a:cubicBezTo>
                    <a:pt x="147" y="21522"/>
                    <a:pt x="-219" y="20747"/>
                    <a:pt x="147" y="18713"/>
                  </a:cubicBezTo>
                  <a:cubicBezTo>
                    <a:pt x="513" y="16679"/>
                    <a:pt x="1612" y="13386"/>
                    <a:pt x="3259" y="10431"/>
                  </a:cubicBezTo>
                  <a:cubicBezTo>
                    <a:pt x="4906" y="7477"/>
                    <a:pt x="7103" y="4862"/>
                    <a:pt x="8567" y="3264"/>
                  </a:cubicBezTo>
                  <a:cubicBezTo>
                    <a:pt x="10032" y="1665"/>
                    <a:pt x="10764" y="1084"/>
                    <a:pt x="11862" y="648"/>
                  </a:cubicBezTo>
                  <a:cubicBezTo>
                    <a:pt x="12961" y="213"/>
                    <a:pt x="14425" y="-78"/>
                    <a:pt x="15706" y="19"/>
                  </a:cubicBezTo>
                  <a:cubicBezTo>
                    <a:pt x="16988" y="116"/>
                    <a:pt x="18086" y="600"/>
                    <a:pt x="19001" y="1956"/>
                  </a:cubicBezTo>
                  <a:cubicBezTo>
                    <a:pt x="19917" y="3312"/>
                    <a:pt x="20649" y="5540"/>
                    <a:pt x="20100" y="7380"/>
                  </a:cubicBezTo>
                  <a:cubicBezTo>
                    <a:pt x="19550" y="9221"/>
                    <a:pt x="17720" y="10674"/>
                    <a:pt x="15523" y="11642"/>
                  </a:cubicBezTo>
                  <a:cubicBezTo>
                    <a:pt x="13327" y="12611"/>
                    <a:pt x="10764" y="13095"/>
                    <a:pt x="8384" y="13337"/>
                  </a:cubicBezTo>
                  <a:cubicBezTo>
                    <a:pt x="6005" y="13579"/>
                    <a:pt x="3808" y="13579"/>
                    <a:pt x="2893" y="13822"/>
                  </a:cubicBezTo>
                  <a:cubicBezTo>
                    <a:pt x="1978" y="14064"/>
                    <a:pt x="2344" y="14548"/>
                    <a:pt x="3808" y="15178"/>
                  </a:cubicBezTo>
                  <a:cubicBezTo>
                    <a:pt x="5273" y="15807"/>
                    <a:pt x="7835" y="16582"/>
                    <a:pt x="10947" y="17212"/>
                  </a:cubicBezTo>
                  <a:cubicBezTo>
                    <a:pt x="14059" y="17841"/>
                    <a:pt x="17720" y="18326"/>
                    <a:pt x="21381" y="188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2" name="Line"/>
            <p:cNvSpPr/>
            <p:nvPr/>
          </p:nvSpPr>
          <p:spPr>
            <a:xfrm>
              <a:off x="6386754" y="374650"/>
              <a:ext cx="220271" cy="3118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8" h="21359" fill="norm" stroke="1" extrusionOk="0">
                  <a:moveTo>
                    <a:pt x="5403" y="3479"/>
                  </a:moveTo>
                  <a:cubicBezTo>
                    <a:pt x="4580" y="3044"/>
                    <a:pt x="3758" y="2609"/>
                    <a:pt x="2832" y="2827"/>
                  </a:cubicBezTo>
                  <a:cubicBezTo>
                    <a:pt x="1906" y="3044"/>
                    <a:pt x="878" y="3914"/>
                    <a:pt x="363" y="4711"/>
                  </a:cubicBezTo>
                  <a:cubicBezTo>
                    <a:pt x="-151" y="5509"/>
                    <a:pt x="-151" y="6234"/>
                    <a:pt x="569" y="7248"/>
                  </a:cubicBezTo>
                  <a:cubicBezTo>
                    <a:pt x="1289" y="8263"/>
                    <a:pt x="2729" y="9568"/>
                    <a:pt x="5300" y="9568"/>
                  </a:cubicBezTo>
                  <a:cubicBezTo>
                    <a:pt x="7872" y="9568"/>
                    <a:pt x="11575" y="8263"/>
                    <a:pt x="14146" y="7031"/>
                  </a:cubicBezTo>
                  <a:cubicBezTo>
                    <a:pt x="16718" y="5799"/>
                    <a:pt x="18158" y="4639"/>
                    <a:pt x="19083" y="3624"/>
                  </a:cubicBezTo>
                  <a:cubicBezTo>
                    <a:pt x="20009" y="2609"/>
                    <a:pt x="20420" y="1740"/>
                    <a:pt x="20215" y="1087"/>
                  </a:cubicBezTo>
                  <a:cubicBezTo>
                    <a:pt x="20009" y="435"/>
                    <a:pt x="19186" y="0"/>
                    <a:pt x="18363" y="0"/>
                  </a:cubicBezTo>
                  <a:cubicBezTo>
                    <a:pt x="17540" y="0"/>
                    <a:pt x="16718" y="435"/>
                    <a:pt x="15998" y="1015"/>
                  </a:cubicBezTo>
                  <a:cubicBezTo>
                    <a:pt x="15278" y="1595"/>
                    <a:pt x="14660" y="2319"/>
                    <a:pt x="14352" y="3044"/>
                  </a:cubicBezTo>
                  <a:cubicBezTo>
                    <a:pt x="14043" y="3769"/>
                    <a:pt x="14043" y="4494"/>
                    <a:pt x="14455" y="5074"/>
                  </a:cubicBezTo>
                  <a:cubicBezTo>
                    <a:pt x="14866" y="5654"/>
                    <a:pt x="15689" y="6089"/>
                    <a:pt x="16512" y="6089"/>
                  </a:cubicBezTo>
                  <a:cubicBezTo>
                    <a:pt x="17335" y="6089"/>
                    <a:pt x="18158" y="5654"/>
                    <a:pt x="18878" y="4929"/>
                  </a:cubicBezTo>
                  <a:cubicBezTo>
                    <a:pt x="19598" y="4204"/>
                    <a:pt x="20215" y="3189"/>
                    <a:pt x="20523" y="3117"/>
                  </a:cubicBezTo>
                  <a:cubicBezTo>
                    <a:pt x="20832" y="3044"/>
                    <a:pt x="20832" y="3914"/>
                    <a:pt x="20935" y="6451"/>
                  </a:cubicBezTo>
                  <a:cubicBezTo>
                    <a:pt x="21038" y="8988"/>
                    <a:pt x="21243" y="13192"/>
                    <a:pt x="21346" y="15656"/>
                  </a:cubicBezTo>
                  <a:cubicBezTo>
                    <a:pt x="21449" y="18121"/>
                    <a:pt x="21449" y="18846"/>
                    <a:pt x="21140" y="19498"/>
                  </a:cubicBezTo>
                  <a:cubicBezTo>
                    <a:pt x="20832" y="20150"/>
                    <a:pt x="20215" y="20730"/>
                    <a:pt x="19186" y="21093"/>
                  </a:cubicBezTo>
                  <a:cubicBezTo>
                    <a:pt x="18158" y="21455"/>
                    <a:pt x="16718" y="21600"/>
                    <a:pt x="15792" y="20513"/>
                  </a:cubicBezTo>
                  <a:cubicBezTo>
                    <a:pt x="14866" y="19426"/>
                    <a:pt x="14455" y="17106"/>
                    <a:pt x="14352" y="15439"/>
                  </a:cubicBezTo>
                  <a:cubicBezTo>
                    <a:pt x="14249" y="13772"/>
                    <a:pt x="14455" y="12757"/>
                    <a:pt x="14660" y="117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3" name="Line"/>
            <p:cNvSpPr/>
            <p:nvPr/>
          </p:nvSpPr>
          <p:spPr>
            <a:xfrm>
              <a:off x="6632850" y="305163"/>
              <a:ext cx="520701" cy="2238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9" fill="norm" stroke="1" extrusionOk="0">
                  <a:moveTo>
                    <a:pt x="0" y="7166"/>
                  </a:moveTo>
                  <a:cubicBezTo>
                    <a:pt x="439" y="7166"/>
                    <a:pt x="878" y="7166"/>
                    <a:pt x="1493" y="8966"/>
                  </a:cubicBezTo>
                  <a:cubicBezTo>
                    <a:pt x="2107" y="10766"/>
                    <a:pt x="2898" y="14366"/>
                    <a:pt x="3249" y="16666"/>
                  </a:cubicBezTo>
                  <a:cubicBezTo>
                    <a:pt x="3600" y="18966"/>
                    <a:pt x="3512" y="19966"/>
                    <a:pt x="3249" y="20566"/>
                  </a:cubicBezTo>
                  <a:cubicBezTo>
                    <a:pt x="2985" y="21166"/>
                    <a:pt x="2546" y="21366"/>
                    <a:pt x="2239" y="20866"/>
                  </a:cubicBezTo>
                  <a:cubicBezTo>
                    <a:pt x="1932" y="20366"/>
                    <a:pt x="1756" y="19166"/>
                    <a:pt x="1800" y="17566"/>
                  </a:cubicBezTo>
                  <a:cubicBezTo>
                    <a:pt x="1844" y="15966"/>
                    <a:pt x="2107" y="13966"/>
                    <a:pt x="2898" y="12466"/>
                  </a:cubicBezTo>
                  <a:cubicBezTo>
                    <a:pt x="3688" y="10966"/>
                    <a:pt x="5005" y="9966"/>
                    <a:pt x="5883" y="9466"/>
                  </a:cubicBezTo>
                  <a:cubicBezTo>
                    <a:pt x="6761" y="8966"/>
                    <a:pt x="7200" y="8966"/>
                    <a:pt x="7551" y="8566"/>
                  </a:cubicBezTo>
                  <a:cubicBezTo>
                    <a:pt x="7902" y="8166"/>
                    <a:pt x="8166" y="7366"/>
                    <a:pt x="7946" y="7066"/>
                  </a:cubicBezTo>
                  <a:cubicBezTo>
                    <a:pt x="7727" y="6766"/>
                    <a:pt x="7024" y="6966"/>
                    <a:pt x="6410" y="8066"/>
                  </a:cubicBezTo>
                  <a:cubicBezTo>
                    <a:pt x="5795" y="9166"/>
                    <a:pt x="5268" y="11166"/>
                    <a:pt x="5005" y="12666"/>
                  </a:cubicBezTo>
                  <a:cubicBezTo>
                    <a:pt x="4741" y="14166"/>
                    <a:pt x="4741" y="15166"/>
                    <a:pt x="4785" y="16166"/>
                  </a:cubicBezTo>
                  <a:cubicBezTo>
                    <a:pt x="4829" y="17166"/>
                    <a:pt x="4917" y="18166"/>
                    <a:pt x="5268" y="18866"/>
                  </a:cubicBezTo>
                  <a:cubicBezTo>
                    <a:pt x="5620" y="19566"/>
                    <a:pt x="6234" y="19966"/>
                    <a:pt x="7244" y="19266"/>
                  </a:cubicBezTo>
                  <a:cubicBezTo>
                    <a:pt x="8254" y="18566"/>
                    <a:pt x="9659" y="16766"/>
                    <a:pt x="10668" y="14766"/>
                  </a:cubicBezTo>
                  <a:cubicBezTo>
                    <a:pt x="11678" y="12766"/>
                    <a:pt x="12293" y="10566"/>
                    <a:pt x="12644" y="8866"/>
                  </a:cubicBezTo>
                  <a:cubicBezTo>
                    <a:pt x="12995" y="7166"/>
                    <a:pt x="13083" y="5966"/>
                    <a:pt x="12951" y="5666"/>
                  </a:cubicBezTo>
                  <a:cubicBezTo>
                    <a:pt x="12820" y="5366"/>
                    <a:pt x="12468" y="5966"/>
                    <a:pt x="12293" y="6866"/>
                  </a:cubicBezTo>
                  <a:cubicBezTo>
                    <a:pt x="12117" y="7766"/>
                    <a:pt x="12117" y="8966"/>
                    <a:pt x="12205" y="10566"/>
                  </a:cubicBezTo>
                  <a:cubicBezTo>
                    <a:pt x="12293" y="12166"/>
                    <a:pt x="12468" y="14166"/>
                    <a:pt x="12424" y="15566"/>
                  </a:cubicBezTo>
                  <a:cubicBezTo>
                    <a:pt x="12380" y="16966"/>
                    <a:pt x="12117" y="17766"/>
                    <a:pt x="12117" y="17766"/>
                  </a:cubicBezTo>
                  <a:cubicBezTo>
                    <a:pt x="12117" y="17766"/>
                    <a:pt x="12380" y="16966"/>
                    <a:pt x="13171" y="15466"/>
                  </a:cubicBezTo>
                  <a:cubicBezTo>
                    <a:pt x="13961" y="13966"/>
                    <a:pt x="15278" y="11766"/>
                    <a:pt x="16112" y="10266"/>
                  </a:cubicBezTo>
                  <a:cubicBezTo>
                    <a:pt x="16946" y="8766"/>
                    <a:pt x="17298" y="7966"/>
                    <a:pt x="17298" y="7066"/>
                  </a:cubicBezTo>
                  <a:cubicBezTo>
                    <a:pt x="17298" y="6166"/>
                    <a:pt x="16946" y="5166"/>
                    <a:pt x="16551" y="4666"/>
                  </a:cubicBezTo>
                  <a:cubicBezTo>
                    <a:pt x="16156" y="4166"/>
                    <a:pt x="15717" y="4166"/>
                    <a:pt x="15498" y="4666"/>
                  </a:cubicBezTo>
                  <a:cubicBezTo>
                    <a:pt x="15278" y="5166"/>
                    <a:pt x="15278" y="6166"/>
                    <a:pt x="15585" y="7566"/>
                  </a:cubicBezTo>
                  <a:cubicBezTo>
                    <a:pt x="15893" y="8966"/>
                    <a:pt x="16507" y="10766"/>
                    <a:pt x="16859" y="12166"/>
                  </a:cubicBezTo>
                  <a:cubicBezTo>
                    <a:pt x="17210" y="13566"/>
                    <a:pt x="17298" y="14566"/>
                    <a:pt x="17254" y="15566"/>
                  </a:cubicBezTo>
                  <a:cubicBezTo>
                    <a:pt x="17210" y="16566"/>
                    <a:pt x="17034" y="17566"/>
                    <a:pt x="16815" y="17666"/>
                  </a:cubicBezTo>
                  <a:cubicBezTo>
                    <a:pt x="16595" y="17766"/>
                    <a:pt x="16332" y="16966"/>
                    <a:pt x="16420" y="15466"/>
                  </a:cubicBezTo>
                  <a:cubicBezTo>
                    <a:pt x="16507" y="13966"/>
                    <a:pt x="16946" y="11766"/>
                    <a:pt x="17341" y="10366"/>
                  </a:cubicBezTo>
                  <a:cubicBezTo>
                    <a:pt x="17737" y="8966"/>
                    <a:pt x="18088" y="8366"/>
                    <a:pt x="18527" y="8066"/>
                  </a:cubicBezTo>
                  <a:cubicBezTo>
                    <a:pt x="18966" y="7766"/>
                    <a:pt x="19493" y="7766"/>
                    <a:pt x="19712" y="8666"/>
                  </a:cubicBezTo>
                  <a:cubicBezTo>
                    <a:pt x="19932" y="9566"/>
                    <a:pt x="19844" y="11366"/>
                    <a:pt x="19800" y="11766"/>
                  </a:cubicBezTo>
                  <a:cubicBezTo>
                    <a:pt x="19756" y="12166"/>
                    <a:pt x="19756" y="11166"/>
                    <a:pt x="19756" y="9466"/>
                  </a:cubicBezTo>
                  <a:cubicBezTo>
                    <a:pt x="19756" y="7766"/>
                    <a:pt x="19756" y="5366"/>
                    <a:pt x="19844" y="3566"/>
                  </a:cubicBezTo>
                  <a:cubicBezTo>
                    <a:pt x="19932" y="1766"/>
                    <a:pt x="20107" y="566"/>
                    <a:pt x="20415" y="166"/>
                  </a:cubicBezTo>
                  <a:cubicBezTo>
                    <a:pt x="20722" y="-234"/>
                    <a:pt x="21161" y="166"/>
                    <a:pt x="21600" y="5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4" name="Line"/>
            <p:cNvSpPr/>
            <p:nvPr/>
          </p:nvSpPr>
          <p:spPr>
            <a:xfrm>
              <a:off x="7164521" y="339553"/>
              <a:ext cx="241323" cy="1493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0" h="21174" fill="norm" stroke="1" extrusionOk="0">
                  <a:moveTo>
                    <a:pt x="4621" y="4074"/>
                  </a:moveTo>
                  <a:cubicBezTo>
                    <a:pt x="3690" y="4374"/>
                    <a:pt x="2759" y="4674"/>
                    <a:pt x="2014" y="5424"/>
                  </a:cubicBezTo>
                  <a:cubicBezTo>
                    <a:pt x="1270" y="6174"/>
                    <a:pt x="711" y="7374"/>
                    <a:pt x="339" y="9024"/>
                  </a:cubicBezTo>
                  <a:cubicBezTo>
                    <a:pt x="-34" y="10674"/>
                    <a:pt x="-220" y="12774"/>
                    <a:pt x="432" y="13974"/>
                  </a:cubicBezTo>
                  <a:cubicBezTo>
                    <a:pt x="1083" y="15174"/>
                    <a:pt x="2573" y="15474"/>
                    <a:pt x="3597" y="15024"/>
                  </a:cubicBezTo>
                  <a:cubicBezTo>
                    <a:pt x="4621" y="14574"/>
                    <a:pt x="5180" y="13374"/>
                    <a:pt x="5459" y="11874"/>
                  </a:cubicBezTo>
                  <a:cubicBezTo>
                    <a:pt x="5739" y="10374"/>
                    <a:pt x="5739" y="8574"/>
                    <a:pt x="5739" y="6924"/>
                  </a:cubicBezTo>
                  <a:cubicBezTo>
                    <a:pt x="5739" y="5274"/>
                    <a:pt x="5739" y="3774"/>
                    <a:pt x="6204" y="2874"/>
                  </a:cubicBezTo>
                  <a:cubicBezTo>
                    <a:pt x="6670" y="1974"/>
                    <a:pt x="7601" y="1674"/>
                    <a:pt x="8532" y="1224"/>
                  </a:cubicBezTo>
                  <a:cubicBezTo>
                    <a:pt x="9463" y="774"/>
                    <a:pt x="10394" y="174"/>
                    <a:pt x="10952" y="624"/>
                  </a:cubicBezTo>
                  <a:cubicBezTo>
                    <a:pt x="11511" y="1074"/>
                    <a:pt x="11697" y="2574"/>
                    <a:pt x="11604" y="4824"/>
                  </a:cubicBezTo>
                  <a:cubicBezTo>
                    <a:pt x="11511" y="7074"/>
                    <a:pt x="11139" y="10074"/>
                    <a:pt x="10580" y="12174"/>
                  </a:cubicBezTo>
                  <a:cubicBezTo>
                    <a:pt x="10021" y="14274"/>
                    <a:pt x="9277" y="15474"/>
                    <a:pt x="9090" y="15174"/>
                  </a:cubicBezTo>
                  <a:cubicBezTo>
                    <a:pt x="8904" y="14874"/>
                    <a:pt x="9277" y="13074"/>
                    <a:pt x="10766" y="10224"/>
                  </a:cubicBezTo>
                  <a:cubicBezTo>
                    <a:pt x="12256" y="7374"/>
                    <a:pt x="14863" y="3474"/>
                    <a:pt x="16632" y="1524"/>
                  </a:cubicBezTo>
                  <a:cubicBezTo>
                    <a:pt x="18401" y="-426"/>
                    <a:pt x="19332" y="-426"/>
                    <a:pt x="20077" y="1074"/>
                  </a:cubicBezTo>
                  <a:cubicBezTo>
                    <a:pt x="20821" y="2574"/>
                    <a:pt x="21380" y="5574"/>
                    <a:pt x="21194" y="9174"/>
                  </a:cubicBezTo>
                  <a:cubicBezTo>
                    <a:pt x="21008" y="12774"/>
                    <a:pt x="20077" y="16974"/>
                    <a:pt x="19146" y="211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5" name="Line"/>
            <p:cNvSpPr/>
            <p:nvPr/>
          </p:nvSpPr>
          <p:spPr>
            <a:xfrm>
              <a:off x="4848500" y="654314"/>
              <a:ext cx="2273301" cy="375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0" fill="norm" stroke="1" extrusionOk="0">
                  <a:moveTo>
                    <a:pt x="0" y="17850"/>
                  </a:moveTo>
                  <a:cubicBezTo>
                    <a:pt x="885" y="19050"/>
                    <a:pt x="1770" y="20250"/>
                    <a:pt x="2554" y="20850"/>
                  </a:cubicBezTo>
                  <a:cubicBezTo>
                    <a:pt x="3339" y="21450"/>
                    <a:pt x="4022" y="21450"/>
                    <a:pt x="4676" y="20850"/>
                  </a:cubicBezTo>
                  <a:cubicBezTo>
                    <a:pt x="5330" y="20250"/>
                    <a:pt x="5953" y="19050"/>
                    <a:pt x="6657" y="17850"/>
                  </a:cubicBezTo>
                  <a:cubicBezTo>
                    <a:pt x="7361" y="16650"/>
                    <a:pt x="8145" y="15450"/>
                    <a:pt x="8970" y="14250"/>
                  </a:cubicBezTo>
                  <a:cubicBezTo>
                    <a:pt x="9794" y="13050"/>
                    <a:pt x="10659" y="11850"/>
                    <a:pt x="11393" y="10650"/>
                  </a:cubicBezTo>
                  <a:cubicBezTo>
                    <a:pt x="12127" y="9450"/>
                    <a:pt x="12731" y="8250"/>
                    <a:pt x="13455" y="7050"/>
                  </a:cubicBezTo>
                  <a:cubicBezTo>
                    <a:pt x="14179" y="5850"/>
                    <a:pt x="15023" y="4650"/>
                    <a:pt x="15808" y="3450"/>
                  </a:cubicBezTo>
                  <a:cubicBezTo>
                    <a:pt x="16592" y="2250"/>
                    <a:pt x="17316" y="1050"/>
                    <a:pt x="18171" y="450"/>
                  </a:cubicBezTo>
                  <a:cubicBezTo>
                    <a:pt x="19026" y="-150"/>
                    <a:pt x="20011" y="-150"/>
                    <a:pt x="20604" y="450"/>
                  </a:cubicBezTo>
                  <a:cubicBezTo>
                    <a:pt x="21198" y="1050"/>
                    <a:pt x="21399" y="2250"/>
                    <a:pt x="21600" y="34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6" name="Line"/>
            <p:cNvSpPr/>
            <p:nvPr/>
          </p:nvSpPr>
          <p:spPr>
            <a:xfrm>
              <a:off x="4696100" y="730250"/>
              <a:ext cx="16700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13" y="19200"/>
                    <a:pt x="2026" y="16800"/>
                    <a:pt x="3011" y="15000"/>
                  </a:cubicBezTo>
                  <a:cubicBezTo>
                    <a:pt x="3997" y="13200"/>
                    <a:pt x="4955" y="12000"/>
                    <a:pt x="6009" y="10800"/>
                  </a:cubicBezTo>
                  <a:cubicBezTo>
                    <a:pt x="7063" y="9600"/>
                    <a:pt x="8213" y="8400"/>
                    <a:pt x="9390" y="7200"/>
                  </a:cubicBezTo>
                  <a:cubicBezTo>
                    <a:pt x="10567" y="6000"/>
                    <a:pt x="11772" y="4800"/>
                    <a:pt x="12990" y="4000"/>
                  </a:cubicBezTo>
                  <a:cubicBezTo>
                    <a:pt x="14208" y="3200"/>
                    <a:pt x="15440" y="2800"/>
                    <a:pt x="16590" y="2400"/>
                  </a:cubicBezTo>
                  <a:cubicBezTo>
                    <a:pt x="17740" y="2000"/>
                    <a:pt x="18808" y="1600"/>
                    <a:pt x="19629" y="1200"/>
                  </a:cubicBezTo>
                  <a:cubicBezTo>
                    <a:pt x="20450" y="800"/>
                    <a:pt x="21025" y="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7" name="Line"/>
            <p:cNvSpPr/>
            <p:nvPr/>
          </p:nvSpPr>
          <p:spPr>
            <a:xfrm>
              <a:off x="2328595" y="844550"/>
              <a:ext cx="3164496" cy="1187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7" h="21600" fill="norm" stroke="1" extrusionOk="0">
                  <a:moveTo>
                    <a:pt x="21189" y="0"/>
                  </a:moveTo>
                  <a:cubicBezTo>
                    <a:pt x="21318" y="809"/>
                    <a:pt x="21448" y="1617"/>
                    <a:pt x="21513" y="2483"/>
                  </a:cubicBezTo>
                  <a:cubicBezTo>
                    <a:pt x="21578" y="3350"/>
                    <a:pt x="21578" y="4274"/>
                    <a:pt x="21463" y="5005"/>
                  </a:cubicBezTo>
                  <a:cubicBezTo>
                    <a:pt x="21347" y="5737"/>
                    <a:pt x="21117" y="6276"/>
                    <a:pt x="20778" y="6622"/>
                  </a:cubicBezTo>
                  <a:cubicBezTo>
                    <a:pt x="20439" y="6969"/>
                    <a:pt x="19992" y="7123"/>
                    <a:pt x="19516" y="7258"/>
                  </a:cubicBezTo>
                  <a:cubicBezTo>
                    <a:pt x="19040" y="7393"/>
                    <a:pt x="18536" y="7508"/>
                    <a:pt x="17973" y="7604"/>
                  </a:cubicBezTo>
                  <a:cubicBezTo>
                    <a:pt x="17411" y="7701"/>
                    <a:pt x="16791" y="7778"/>
                    <a:pt x="16214" y="7855"/>
                  </a:cubicBezTo>
                  <a:cubicBezTo>
                    <a:pt x="15637" y="7932"/>
                    <a:pt x="15104" y="8009"/>
                    <a:pt x="14541" y="8105"/>
                  </a:cubicBezTo>
                  <a:cubicBezTo>
                    <a:pt x="13979" y="8201"/>
                    <a:pt x="13388" y="8317"/>
                    <a:pt x="12797" y="8432"/>
                  </a:cubicBezTo>
                  <a:cubicBezTo>
                    <a:pt x="12206" y="8548"/>
                    <a:pt x="11614" y="8663"/>
                    <a:pt x="11023" y="8779"/>
                  </a:cubicBezTo>
                  <a:cubicBezTo>
                    <a:pt x="10432" y="8894"/>
                    <a:pt x="9841" y="9010"/>
                    <a:pt x="9278" y="9144"/>
                  </a:cubicBezTo>
                  <a:cubicBezTo>
                    <a:pt x="8716" y="9279"/>
                    <a:pt x="8183" y="9433"/>
                    <a:pt x="7671" y="9549"/>
                  </a:cubicBezTo>
                  <a:cubicBezTo>
                    <a:pt x="7159" y="9664"/>
                    <a:pt x="6669" y="9741"/>
                    <a:pt x="6157" y="9857"/>
                  </a:cubicBezTo>
                  <a:cubicBezTo>
                    <a:pt x="5645" y="9972"/>
                    <a:pt x="5111" y="10126"/>
                    <a:pt x="4578" y="10242"/>
                  </a:cubicBezTo>
                  <a:cubicBezTo>
                    <a:pt x="4044" y="10357"/>
                    <a:pt x="3511" y="10434"/>
                    <a:pt x="3035" y="10511"/>
                  </a:cubicBezTo>
                  <a:cubicBezTo>
                    <a:pt x="2559" y="10588"/>
                    <a:pt x="2141" y="10665"/>
                    <a:pt x="1694" y="10781"/>
                  </a:cubicBezTo>
                  <a:cubicBezTo>
                    <a:pt x="1247" y="10896"/>
                    <a:pt x="771" y="11050"/>
                    <a:pt x="475" y="11185"/>
                  </a:cubicBezTo>
                  <a:cubicBezTo>
                    <a:pt x="180" y="11320"/>
                    <a:pt x="65" y="11435"/>
                    <a:pt x="21" y="11840"/>
                  </a:cubicBezTo>
                  <a:cubicBezTo>
                    <a:pt x="-22" y="12244"/>
                    <a:pt x="7" y="12937"/>
                    <a:pt x="43" y="13899"/>
                  </a:cubicBezTo>
                  <a:cubicBezTo>
                    <a:pt x="79" y="14862"/>
                    <a:pt x="122" y="16094"/>
                    <a:pt x="137" y="17422"/>
                  </a:cubicBezTo>
                  <a:cubicBezTo>
                    <a:pt x="151" y="18751"/>
                    <a:pt x="137" y="20175"/>
                    <a:pt x="12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8" name="Line"/>
            <p:cNvSpPr/>
            <p:nvPr/>
          </p:nvSpPr>
          <p:spPr>
            <a:xfrm>
              <a:off x="2200550" y="1949450"/>
              <a:ext cx="217032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2" h="21600" fill="norm" stroke="1" extrusionOk="0">
                  <a:moveTo>
                    <a:pt x="0" y="0"/>
                  </a:moveTo>
                  <a:cubicBezTo>
                    <a:pt x="3565" y="2250"/>
                    <a:pt x="7130" y="4500"/>
                    <a:pt x="10276" y="5175"/>
                  </a:cubicBezTo>
                  <a:cubicBezTo>
                    <a:pt x="13421" y="5850"/>
                    <a:pt x="16148" y="4950"/>
                    <a:pt x="18140" y="3825"/>
                  </a:cubicBezTo>
                  <a:cubicBezTo>
                    <a:pt x="20132" y="2700"/>
                    <a:pt x="21390" y="1350"/>
                    <a:pt x="21495" y="1350"/>
                  </a:cubicBezTo>
                  <a:cubicBezTo>
                    <a:pt x="21600" y="1350"/>
                    <a:pt x="20551" y="2700"/>
                    <a:pt x="18559" y="6300"/>
                  </a:cubicBezTo>
                  <a:cubicBezTo>
                    <a:pt x="16567" y="9900"/>
                    <a:pt x="13631" y="15750"/>
                    <a:pt x="1069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9" name="Line"/>
            <p:cNvSpPr/>
            <p:nvPr/>
          </p:nvSpPr>
          <p:spPr>
            <a:xfrm>
              <a:off x="1047461" y="2211447"/>
              <a:ext cx="167429" cy="3452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01" h="21351" fill="norm" stroke="1" extrusionOk="0">
                  <a:moveTo>
                    <a:pt x="16458" y="1469"/>
                  </a:moveTo>
                  <a:cubicBezTo>
                    <a:pt x="14171" y="945"/>
                    <a:pt x="11884" y="422"/>
                    <a:pt x="9343" y="160"/>
                  </a:cubicBezTo>
                  <a:cubicBezTo>
                    <a:pt x="6802" y="-102"/>
                    <a:pt x="4006" y="-102"/>
                    <a:pt x="2100" y="618"/>
                  </a:cubicBezTo>
                  <a:cubicBezTo>
                    <a:pt x="194" y="1338"/>
                    <a:pt x="-822" y="2778"/>
                    <a:pt x="830" y="4480"/>
                  </a:cubicBezTo>
                  <a:cubicBezTo>
                    <a:pt x="2482" y="6182"/>
                    <a:pt x="6802" y="8145"/>
                    <a:pt x="10740" y="10174"/>
                  </a:cubicBezTo>
                  <a:cubicBezTo>
                    <a:pt x="14679" y="12203"/>
                    <a:pt x="18237" y="14298"/>
                    <a:pt x="19507" y="16065"/>
                  </a:cubicBezTo>
                  <a:cubicBezTo>
                    <a:pt x="20778" y="17833"/>
                    <a:pt x="19762" y="19273"/>
                    <a:pt x="18745" y="20189"/>
                  </a:cubicBezTo>
                  <a:cubicBezTo>
                    <a:pt x="17729" y="21105"/>
                    <a:pt x="16712" y="21498"/>
                    <a:pt x="14806" y="21302"/>
                  </a:cubicBezTo>
                  <a:cubicBezTo>
                    <a:pt x="12900" y="21105"/>
                    <a:pt x="10105" y="20320"/>
                    <a:pt x="8962" y="19469"/>
                  </a:cubicBezTo>
                  <a:cubicBezTo>
                    <a:pt x="7818" y="18618"/>
                    <a:pt x="8326" y="17702"/>
                    <a:pt x="8834" y="167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0" name="Line"/>
            <p:cNvSpPr/>
            <p:nvPr/>
          </p:nvSpPr>
          <p:spPr>
            <a:xfrm>
              <a:off x="1298850" y="2368550"/>
              <a:ext cx="12436" cy="1328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0" h="21185" fill="norm" stroke="1" extrusionOk="0">
                  <a:moveTo>
                    <a:pt x="10800" y="12150"/>
                  </a:moveTo>
                  <a:cubicBezTo>
                    <a:pt x="14400" y="14175"/>
                    <a:pt x="18000" y="16200"/>
                    <a:pt x="19800" y="18056"/>
                  </a:cubicBezTo>
                  <a:cubicBezTo>
                    <a:pt x="21600" y="19912"/>
                    <a:pt x="21600" y="21600"/>
                    <a:pt x="19800" y="21094"/>
                  </a:cubicBezTo>
                  <a:cubicBezTo>
                    <a:pt x="18000" y="20588"/>
                    <a:pt x="14400" y="17887"/>
                    <a:pt x="10800" y="14006"/>
                  </a:cubicBezTo>
                  <a:cubicBezTo>
                    <a:pt x="7200" y="10125"/>
                    <a:pt x="3600" y="5062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1" name="Line"/>
            <p:cNvSpPr/>
            <p:nvPr/>
          </p:nvSpPr>
          <p:spPr>
            <a:xfrm>
              <a:off x="1343300" y="2381250"/>
              <a:ext cx="218894" cy="2116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8" h="21600" fill="norm" stroke="1" extrusionOk="0">
                  <a:moveTo>
                    <a:pt x="0" y="0"/>
                  </a:moveTo>
                  <a:cubicBezTo>
                    <a:pt x="1038" y="216"/>
                    <a:pt x="2077" y="432"/>
                    <a:pt x="3219" y="3132"/>
                  </a:cubicBezTo>
                  <a:cubicBezTo>
                    <a:pt x="4362" y="5832"/>
                    <a:pt x="5608" y="11016"/>
                    <a:pt x="6231" y="14148"/>
                  </a:cubicBezTo>
                  <a:cubicBezTo>
                    <a:pt x="6854" y="17280"/>
                    <a:pt x="6854" y="18360"/>
                    <a:pt x="6646" y="19440"/>
                  </a:cubicBezTo>
                  <a:cubicBezTo>
                    <a:pt x="6438" y="20520"/>
                    <a:pt x="6023" y="21600"/>
                    <a:pt x="5815" y="21600"/>
                  </a:cubicBezTo>
                  <a:cubicBezTo>
                    <a:pt x="5608" y="21600"/>
                    <a:pt x="5608" y="20520"/>
                    <a:pt x="5504" y="17496"/>
                  </a:cubicBezTo>
                  <a:cubicBezTo>
                    <a:pt x="5400" y="14472"/>
                    <a:pt x="5192" y="9504"/>
                    <a:pt x="5296" y="6480"/>
                  </a:cubicBezTo>
                  <a:cubicBezTo>
                    <a:pt x="5400" y="3456"/>
                    <a:pt x="5815" y="2376"/>
                    <a:pt x="6438" y="1512"/>
                  </a:cubicBezTo>
                  <a:cubicBezTo>
                    <a:pt x="7062" y="648"/>
                    <a:pt x="7892" y="0"/>
                    <a:pt x="9035" y="540"/>
                  </a:cubicBezTo>
                  <a:cubicBezTo>
                    <a:pt x="10177" y="1080"/>
                    <a:pt x="11631" y="2808"/>
                    <a:pt x="12462" y="4212"/>
                  </a:cubicBezTo>
                  <a:cubicBezTo>
                    <a:pt x="13292" y="5616"/>
                    <a:pt x="13500" y="6696"/>
                    <a:pt x="13708" y="6696"/>
                  </a:cubicBezTo>
                  <a:cubicBezTo>
                    <a:pt x="13915" y="6696"/>
                    <a:pt x="14123" y="5616"/>
                    <a:pt x="14746" y="4428"/>
                  </a:cubicBezTo>
                  <a:cubicBezTo>
                    <a:pt x="15369" y="3240"/>
                    <a:pt x="16408" y="1944"/>
                    <a:pt x="17342" y="1620"/>
                  </a:cubicBezTo>
                  <a:cubicBezTo>
                    <a:pt x="18277" y="1296"/>
                    <a:pt x="19108" y="1944"/>
                    <a:pt x="19835" y="3456"/>
                  </a:cubicBezTo>
                  <a:cubicBezTo>
                    <a:pt x="20562" y="4968"/>
                    <a:pt x="21185" y="7344"/>
                    <a:pt x="21392" y="9936"/>
                  </a:cubicBezTo>
                  <a:cubicBezTo>
                    <a:pt x="21600" y="12528"/>
                    <a:pt x="21392" y="15336"/>
                    <a:pt x="21185" y="181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2" name="Line"/>
            <p:cNvSpPr/>
            <p:nvPr/>
          </p:nvSpPr>
          <p:spPr>
            <a:xfrm>
              <a:off x="1604444" y="2346160"/>
              <a:ext cx="74901" cy="386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2" h="21328" fill="norm" stroke="1" extrusionOk="0">
                  <a:moveTo>
                    <a:pt x="3375" y="4738"/>
                  </a:moveTo>
                  <a:cubicBezTo>
                    <a:pt x="4575" y="8007"/>
                    <a:pt x="5775" y="11276"/>
                    <a:pt x="6675" y="13495"/>
                  </a:cubicBezTo>
                  <a:cubicBezTo>
                    <a:pt x="7575" y="15713"/>
                    <a:pt x="8175" y="16880"/>
                    <a:pt x="8475" y="17756"/>
                  </a:cubicBezTo>
                  <a:cubicBezTo>
                    <a:pt x="8775" y="18632"/>
                    <a:pt x="8775" y="19216"/>
                    <a:pt x="9075" y="19916"/>
                  </a:cubicBezTo>
                  <a:cubicBezTo>
                    <a:pt x="9375" y="20617"/>
                    <a:pt x="9975" y="21434"/>
                    <a:pt x="9375" y="21317"/>
                  </a:cubicBezTo>
                  <a:cubicBezTo>
                    <a:pt x="8775" y="21200"/>
                    <a:pt x="6975" y="20150"/>
                    <a:pt x="5175" y="17464"/>
                  </a:cubicBezTo>
                  <a:cubicBezTo>
                    <a:pt x="3375" y="14779"/>
                    <a:pt x="1575" y="10459"/>
                    <a:pt x="675" y="7598"/>
                  </a:cubicBezTo>
                  <a:cubicBezTo>
                    <a:pt x="-225" y="4738"/>
                    <a:pt x="-225" y="3337"/>
                    <a:pt x="675" y="2228"/>
                  </a:cubicBezTo>
                  <a:cubicBezTo>
                    <a:pt x="1575" y="1118"/>
                    <a:pt x="3375" y="301"/>
                    <a:pt x="5475" y="68"/>
                  </a:cubicBezTo>
                  <a:cubicBezTo>
                    <a:pt x="7575" y="-166"/>
                    <a:pt x="9975" y="184"/>
                    <a:pt x="12675" y="1469"/>
                  </a:cubicBezTo>
                  <a:cubicBezTo>
                    <a:pt x="15375" y="2753"/>
                    <a:pt x="18375" y="4971"/>
                    <a:pt x="19875" y="6372"/>
                  </a:cubicBezTo>
                  <a:cubicBezTo>
                    <a:pt x="21375" y="7773"/>
                    <a:pt x="21375" y="8357"/>
                    <a:pt x="21075" y="8941"/>
                  </a:cubicBezTo>
                  <a:cubicBezTo>
                    <a:pt x="20775" y="9525"/>
                    <a:pt x="20175" y="10109"/>
                    <a:pt x="18075" y="10342"/>
                  </a:cubicBezTo>
                  <a:cubicBezTo>
                    <a:pt x="15975" y="10576"/>
                    <a:pt x="12375" y="10459"/>
                    <a:pt x="8775" y="103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3" name="Line"/>
            <p:cNvSpPr/>
            <p:nvPr/>
          </p:nvSpPr>
          <p:spPr>
            <a:xfrm>
              <a:off x="1692550" y="2184400"/>
              <a:ext cx="177801" cy="3334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7" fill="norm" stroke="1" extrusionOk="0">
                  <a:moveTo>
                    <a:pt x="0" y="0"/>
                  </a:moveTo>
                  <a:cubicBezTo>
                    <a:pt x="1286" y="4375"/>
                    <a:pt x="2571" y="8749"/>
                    <a:pt x="3471" y="12167"/>
                  </a:cubicBezTo>
                  <a:cubicBezTo>
                    <a:pt x="4371" y="15585"/>
                    <a:pt x="4886" y="18046"/>
                    <a:pt x="5529" y="19549"/>
                  </a:cubicBezTo>
                  <a:cubicBezTo>
                    <a:pt x="6171" y="21053"/>
                    <a:pt x="6943" y="21600"/>
                    <a:pt x="7714" y="21532"/>
                  </a:cubicBezTo>
                  <a:cubicBezTo>
                    <a:pt x="8486" y="21463"/>
                    <a:pt x="9257" y="20780"/>
                    <a:pt x="10414" y="19481"/>
                  </a:cubicBezTo>
                  <a:cubicBezTo>
                    <a:pt x="11571" y="18182"/>
                    <a:pt x="13114" y="16268"/>
                    <a:pt x="13886" y="14970"/>
                  </a:cubicBezTo>
                  <a:cubicBezTo>
                    <a:pt x="14657" y="13671"/>
                    <a:pt x="14657" y="12987"/>
                    <a:pt x="14143" y="12919"/>
                  </a:cubicBezTo>
                  <a:cubicBezTo>
                    <a:pt x="13629" y="12851"/>
                    <a:pt x="12600" y="13397"/>
                    <a:pt x="11571" y="14765"/>
                  </a:cubicBezTo>
                  <a:cubicBezTo>
                    <a:pt x="10543" y="16132"/>
                    <a:pt x="9514" y="18319"/>
                    <a:pt x="9514" y="19618"/>
                  </a:cubicBezTo>
                  <a:cubicBezTo>
                    <a:pt x="9514" y="20916"/>
                    <a:pt x="10543" y="21327"/>
                    <a:pt x="12729" y="21395"/>
                  </a:cubicBezTo>
                  <a:cubicBezTo>
                    <a:pt x="14914" y="21463"/>
                    <a:pt x="18257" y="21190"/>
                    <a:pt x="21600" y="209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4" name="Line"/>
            <p:cNvSpPr/>
            <p:nvPr/>
          </p:nvSpPr>
          <p:spPr>
            <a:xfrm>
              <a:off x="2131233" y="2279650"/>
              <a:ext cx="158218" cy="262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7" h="21395" fill="norm" stroke="1" extrusionOk="0">
                  <a:moveTo>
                    <a:pt x="5975" y="0"/>
                  </a:moveTo>
                  <a:cubicBezTo>
                    <a:pt x="4247" y="2419"/>
                    <a:pt x="2519" y="4838"/>
                    <a:pt x="1511" y="7949"/>
                  </a:cubicBezTo>
                  <a:cubicBezTo>
                    <a:pt x="503" y="11059"/>
                    <a:pt x="215" y="14861"/>
                    <a:pt x="71" y="17194"/>
                  </a:cubicBezTo>
                  <a:cubicBezTo>
                    <a:pt x="-73" y="19526"/>
                    <a:pt x="-73" y="20390"/>
                    <a:pt x="791" y="20909"/>
                  </a:cubicBezTo>
                  <a:cubicBezTo>
                    <a:pt x="1655" y="21427"/>
                    <a:pt x="3383" y="21600"/>
                    <a:pt x="6983" y="21082"/>
                  </a:cubicBezTo>
                  <a:cubicBezTo>
                    <a:pt x="10583" y="20563"/>
                    <a:pt x="16055" y="19354"/>
                    <a:pt x="21527" y="181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5" name="Line"/>
            <p:cNvSpPr/>
            <p:nvPr/>
          </p:nvSpPr>
          <p:spPr>
            <a:xfrm>
              <a:off x="2372470" y="2245057"/>
              <a:ext cx="120181" cy="3278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6" h="21445" fill="norm" stroke="1" extrusionOk="0">
                  <a:moveTo>
                    <a:pt x="4463" y="5586"/>
                  </a:moveTo>
                  <a:cubicBezTo>
                    <a:pt x="3327" y="9601"/>
                    <a:pt x="2190" y="13617"/>
                    <a:pt x="1621" y="16040"/>
                  </a:cubicBezTo>
                  <a:cubicBezTo>
                    <a:pt x="1053" y="18463"/>
                    <a:pt x="1053" y="19294"/>
                    <a:pt x="1053" y="20055"/>
                  </a:cubicBezTo>
                  <a:cubicBezTo>
                    <a:pt x="1053" y="20817"/>
                    <a:pt x="1053" y="21509"/>
                    <a:pt x="863" y="21440"/>
                  </a:cubicBezTo>
                  <a:cubicBezTo>
                    <a:pt x="674" y="21371"/>
                    <a:pt x="295" y="20540"/>
                    <a:pt x="105" y="18047"/>
                  </a:cubicBezTo>
                  <a:cubicBezTo>
                    <a:pt x="-84" y="15555"/>
                    <a:pt x="-84" y="11401"/>
                    <a:pt x="674" y="8286"/>
                  </a:cubicBezTo>
                  <a:cubicBezTo>
                    <a:pt x="1432" y="5171"/>
                    <a:pt x="2948" y="3094"/>
                    <a:pt x="4463" y="1847"/>
                  </a:cubicBezTo>
                  <a:cubicBezTo>
                    <a:pt x="5979" y="601"/>
                    <a:pt x="7495" y="186"/>
                    <a:pt x="9200" y="47"/>
                  </a:cubicBezTo>
                  <a:cubicBezTo>
                    <a:pt x="10905" y="-91"/>
                    <a:pt x="12800" y="47"/>
                    <a:pt x="14695" y="809"/>
                  </a:cubicBezTo>
                  <a:cubicBezTo>
                    <a:pt x="16590" y="1571"/>
                    <a:pt x="18484" y="2955"/>
                    <a:pt x="18863" y="4547"/>
                  </a:cubicBezTo>
                  <a:cubicBezTo>
                    <a:pt x="19242" y="6140"/>
                    <a:pt x="18105" y="7940"/>
                    <a:pt x="15642" y="9255"/>
                  </a:cubicBezTo>
                  <a:cubicBezTo>
                    <a:pt x="13179" y="10571"/>
                    <a:pt x="9390" y="11401"/>
                    <a:pt x="6927" y="12094"/>
                  </a:cubicBezTo>
                  <a:cubicBezTo>
                    <a:pt x="4463" y="12786"/>
                    <a:pt x="3327" y="13340"/>
                    <a:pt x="3327" y="13894"/>
                  </a:cubicBezTo>
                  <a:cubicBezTo>
                    <a:pt x="3327" y="14447"/>
                    <a:pt x="4463" y="15001"/>
                    <a:pt x="7684" y="15832"/>
                  </a:cubicBezTo>
                  <a:cubicBezTo>
                    <a:pt x="10905" y="16663"/>
                    <a:pt x="16211" y="17771"/>
                    <a:pt x="21516" y="188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6" name="Line"/>
            <p:cNvSpPr/>
            <p:nvPr/>
          </p:nvSpPr>
          <p:spPr>
            <a:xfrm>
              <a:off x="5305700" y="1152249"/>
              <a:ext cx="2990209" cy="867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5" h="21581" fill="norm" stroke="1" extrusionOk="0">
                  <a:moveTo>
                    <a:pt x="0" y="2773"/>
                  </a:moveTo>
                  <a:cubicBezTo>
                    <a:pt x="229" y="2510"/>
                    <a:pt x="459" y="2246"/>
                    <a:pt x="864" y="2009"/>
                  </a:cubicBezTo>
                  <a:cubicBezTo>
                    <a:pt x="1269" y="1772"/>
                    <a:pt x="1850" y="1561"/>
                    <a:pt x="2431" y="1403"/>
                  </a:cubicBezTo>
                  <a:cubicBezTo>
                    <a:pt x="3011" y="1245"/>
                    <a:pt x="3592" y="1140"/>
                    <a:pt x="4158" y="1035"/>
                  </a:cubicBezTo>
                  <a:cubicBezTo>
                    <a:pt x="4724" y="929"/>
                    <a:pt x="5274" y="824"/>
                    <a:pt x="5855" y="719"/>
                  </a:cubicBezTo>
                  <a:cubicBezTo>
                    <a:pt x="6436" y="613"/>
                    <a:pt x="7047" y="508"/>
                    <a:pt x="7613" y="402"/>
                  </a:cubicBezTo>
                  <a:cubicBezTo>
                    <a:pt x="8178" y="297"/>
                    <a:pt x="8698" y="192"/>
                    <a:pt x="9210" y="113"/>
                  </a:cubicBezTo>
                  <a:cubicBezTo>
                    <a:pt x="9722" y="34"/>
                    <a:pt x="10227" y="-19"/>
                    <a:pt x="10792" y="7"/>
                  </a:cubicBezTo>
                  <a:cubicBezTo>
                    <a:pt x="11358" y="34"/>
                    <a:pt x="11985" y="139"/>
                    <a:pt x="12596" y="271"/>
                  </a:cubicBezTo>
                  <a:cubicBezTo>
                    <a:pt x="13208" y="402"/>
                    <a:pt x="13804" y="561"/>
                    <a:pt x="14392" y="745"/>
                  </a:cubicBezTo>
                  <a:cubicBezTo>
                    <a:pt x="14981" y="929"/>
                    <a:pt x="15562" y="1140"/>
                    <a:pt x="16150" y="1403"/>
                  </a:cubicBezTo>
                  <a:cubicBezTo>
                    <a:pt x="16739" y="1667"/>
                    <a:pt x="17335" y="1983"/>
                    <a:pt x="17931" y="2325"/>
                  </a:cubicBezTo>
                  <a:cubicBezTo>
                    <a:pt x="18527" y="2668"/>
                    <a:pt x="19124" y="3037"/>
                    <a:pt x="19643" y="3458"/>
                  </a:cubicBezTo>
                  <a:cubicBezTo>
                    <a:pt x="20163" y="3880"/>
                    <a:pt x="20606" y="4354"/>
                    <a:pt x="20897" y="4828"/>
                  </a:cubicBezTo>
                  <a:cubicBezTo>
                    <a:pt x="21187" y="5302"/>
                    <a:pt x="21325" y="5776"/>
                    <a:pt x="21417" y="6856"/>
                  </a:cubicBezTo>
                  <a:cubicBezTo>
                    <a:pt x="21508" y="7936"/>
                    <a:pt x="21554" y="9622"/>
                    <a:pt x="21577" y="11571"/>
                  </a:cubicBezTo>
                  <a:cubicBezTo>
                    <a:pt x="21600" y="13521"/>
                    <a:pt x="21600" y="15733"/>
                    <a:pt x="21585" y="17445"/>
                  </a:cubicBezTo>
                  <a:cubicBezTo>
                    <a:pt x="21569" y="19158"/>
                    <a:pt x="21539" y="20369"/>
                    <a:pt x="21508" y="215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7" name="Line"/>
            <p:cNvSpPr/>
            <p:nvPr/>
          </p:nvSpPr>
          <p:spPr>
            <a:xfrm>
              <a:off x="8150500" y="1955799"/>
              <a:ext cx="146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8" name="Line"/>
            <p:cNvSpPr/>
            <p:nvPr/>
          </p:nvSpPr>
          <p:spPr>
            <a:xfrm>
              <a:off x="8182250" y="1968500"/>
              <a:ext cx="139701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018" y="3388"/>
                    <a:pt x="12436" y="6776"/>
                    <a:pt x="8836" y="10376"/>
                  </a:cubicBezTo>
                  <a:cubicBezTo>
                    <a:pt x="5236" y="13976"/>
                    <a:pt x="2618" y="1778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9" name="Line"/>
            <p:cNvSpPr/>
            <p:nvPr/>
          </p:nvSpPr>
          <p:spPr>
            <a:xfrm>
              <a:off x="7940950" y="2162086"/>
              <a:ext cx="179917" cy="4096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9" fill="norm" stroke="1" extrusionOk="0">
                  <a:moveTo>
                    <a:pt x="0" y="21549"/>
                  </a:moveTo>
                  <a:cubicBezTo>
                    <a:pt x="1016" y="18097"/>
                    <a:pt x="2033" y="14646"/>
                    <a:pt x="3049" y="11584"/>
                  </a:cubicBezTo>
                  <a:cubicBezTo>
                    <a:pt x="4066" y="8522"/>
                    <a:pt x="5082" y="5850"/>
                    <a:pt x="5845" y="4180"/>
                  </a:cubicBezTo>
                  <a:cubicBezTo>
                    <a:pt x="6607" y="2510"/>
                    <a:pt x="7115" y="1842"/>
                    <a:pt x="7624" y="1229"/>
                  </a:cubicBezTo>
                  <a:cubicBezTo>
                    <a:pt x="8132" y="617"/>
                    <a:pt x="8640" y="60"/>
                    <a:pt x="9402" y="5"/>
                  </a:cubicBezTo>
                  <a:cubicBezTo>
                    <a:pt x="10165" y="-51"/>
                    <a:pt x="11181" y="394"/>
                    <a:pt x="11944" y="1118"/>
                  </a:cubicBezTo>
                  <a:cubicBezTo>
                    <a:pt x="12706" y="1842"/>
                    <a:pt x="13214" y="2844"/>
                    <a:pt x="13722" y="3623"/>
                  </a:cubicBezTo>
                  <a:cubicBezTo>
                    <a:pt x="14231" y="4403"/>
                    <a:pt x="14739" y="4959"/>
                    <a:pt x="15501" y="5071"/>
                  </a:cubicBezTo>
                  <a:cubicBezTo>
                    <a:pt x="16264" y="5182"/>
                    <a:pt x="17280" y="4848"/>
                    <a:pt x="18169" y="4403"/>
                  </a:cubicBezTo>
                  <a:cubicBezTo>
                    <a:pt x="19059" y="3957"/>
                    <a:pt x="19821" y="3401"/>
                    <a:pt x="20456" y="3512"/>
                  </a:cubicBezTo>
                  <a:cubicBezTo>
                    <a:pt x="21092" y="3623"/>
                    <a:pt x="21600" y="4403"/>
                    <a:pt x="21600" y="6407"/>
                  </a:cubicBezTo>
                  <a:cubicBezTo>
                    <a:pt x="21600" y="8411"/>
                    <a:pt x="21092" y="11640"/>
                    <a:pt x="20711" y="14312"/>
                  </a:cubicBezTo>
                  <a:cubicBezTo>
                    <a:pt x="20329" y="16984"/>
                    <a:pt x="20075" y="19100"/>
                    <a:pt x="19821" y="212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0" name="Line"/>
            <p:cNvSpPr/>
            <p:nvPr/>
          </p:nvSpPr>
          <p:spPr>
            <a:xfrm>
              <a:off x="8166115" y="2255247"/>
              <a:ext cx="270136" cy="2763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21367" fill="norm" stroke="1" extrusionOk="0">
                  <a:moveTo>
                    <a:pt x="780" y="13178"/>
                  </a:moveTo>
                  <a:cubicBezTo>
                    <a:pt x="442" y="14978"/>
                    <a:pt x="105" y="16778"/>
                    <a:pt x="20" y="18168"/>
                  </a:cubicBezTo>
                  <a:cubicBezTo>
                    <a:pt x="-64" y="19559"/>
                    <a:pt x="105" y="20541"/>
                    <a:pt x="611" y="21032"/>
                  </a:cubicBezTo>
                  <a:cubicBezTo>
                    <a:pt x="1117" y="21523"/>
                    <a:pt x="1961" y="21523"/>
                    <a:pt x="2973" y="20705"/>
                  </a:cubicBezTo>
                  <a:cubicBezTo>
                    <a:pt x="3986" y="19887"/>
                    <a:pt x="5167" y="18250"/>
                    <a:pt x="5842" y="17023"/>
                  </a:cubicBezTo>
                  <a:cubicBezTo>
                    <a:pt x="6517" y="15796"/>
                    <a:pt x="6686" y="14978"/>
                    <a:pt x="6855" y="14978"/>
                  </a:cubicBezTo>
                  <a:cubicBezTo>
                    <a:pt x="7024" y="14978"/>
                    <a:pt x="7192" y="15796"/>
                    <a:pt x="7277" y="16614"/>
                  </a:cubicBezTo>
                  <a:cubicBezTo>
                    <a:pt x="7361" y="17432"/>
                    <a:pt x="7361" y="18250"/>
                    <a:pt x="7445" y="19068"/>
                  </a:cubicBezTo>
                  <a:cubicBezTo>
                    <a:pt x="7530" y="19887"/>
                    <a:pt x="7699" y="20705"/>
                    <a:pt x="8205" y="20950"/>
                  </a:cubicBezTo>
                  <a:cubicBezTo>
                    <a:pt x="8711" y="21196"/>
                    <a:pt x="9555" y="20868"/>
                    <a:pt x="11073" y="18823"/>
                  </a:cubicBezTo>
                  <a:cubicBezTo>
                    <a:pt x="12592" y="16778"/>
                    <a:pt x="14786" y="13014"/>
                    <a:pt x="16305" y="9987"/>
                  </a:cubicBezTo>
                  <a:cubicBezTo>
                    <a:pt x="17824" y="6959"/>
                    <a:pt x="18667" y="4668"/>
                    <a:pt x="19258" y="2950"/>
                  </a:cubicBezTo>
                  <a:cubicBezTo>
                    <a:pt x="19849" y="1232"/>
                    <a:pt x="20186" y="87"/>
                    <a:pt x="20102" y="5"/>
                  </a:cubicBezTo>
                  <a:cubicBezTo>
                    <a:pt x="20017" y="-77"/>
                    <a:pt x="19511" y="905"/>
                    <a:pt x="18920" y="3850"/>
                  </a:cubicBezTo>
                  <a:cubicBezTo>
                    <a:pt x="18330" y="6796"/>
                    <a:pt x="17655" y="11705"/>
                    <a:pt x="17317" y="14568"/>
                  </a:cubicBezTo>
                  <a:cubicBezTo>
                    <a:pt x="16980" y="17432"/>
                    <a:pt x="16980" y="18250"/>
                    <a:pt x="17317" y="18905"/>
                  </a:cubicBezTo>
                  <a:cubicBezTo>
                    <a:pt x="17655" y="19559"/>
                    <a:pt x="18330" y="20050"/>
                    <a:pt x="19089" y="19887"/>
                  </a:cubicBezTo>
                  <a:cubicBezTo>
                    <a:pt x="19849" y="19723"/>
                    <a:pt x="20692" y="18905"/>
                    <a:pt x="21536" y="180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1" name="Line"/>
            <p:cNvSpPr/>
            <p:nvPr/>
          </p:nvSpPr>
          <p:spPr>
            <a:xfrm>
              <a:off x="8478583" y="2235200"/>
              <a:ext cx="179918" cy="2793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7" fill="norm" stroke="1" extrusionOk="0">
                  <a:moveTo>
                    <a:pt x="9402" y="0"/>
                  </a:moveTo>
                  <a:cubicBezTo>
                    <a:pt x="7369" y="3411"/>
                    <a:pt x="5336" y="6821"/>
                    <a:pt x="4193" y="10069"/>
                  </a:cubicBezTo>
                  <a:cubicBezTo>
                    <a:pt x="3049" y="13317"/>
                    <a:pt x="2795" y="16403"/>
                    <a:pt x="2922" y="18352"/>
                  </a:cubicBezTo>
                  <a:cubicBezTo>
                    <a:pt x="3049" y="20301"/>
                    <a:pt x="3558" y="21113"/>
                    <a:pt x="4447" y="21356"/>
                  </a:cubicBezTo>
                  <a:cubicBezTo>
                    <a:pt x="5336" y="21600"/>
                    <a:pt x="6607" y="21275"/>
                    <a:pt x="7496" y="20626"/>
                  </a:cubicBezTo>
                  <a:cubicBezTo>
                    <a:pt x="8386" y="19976"/>
                    <a:pt x="8894" y="19002"/>
                    <a:pt x="9148" y="18108"/>
                  </a:cubicBezTo>
                  <a:cubicBezTo>
                    <a:pt x="9402" y="17215"/>
                    <a:pt x="9402" y="16403"/>
                    <a:pt x="8259" y="15429"/>
                  </a:cubicBezTo>
                  <a:cubicBezTo>
                    <a:pt x="7115" y="14454"/>
                    <a:pt x="4828" y="13317"/>
                    <a:pt x="3049" y="12505"/>
                  </a:cubicBezTo>
                  <a:cubicBezTo>
                    <a:pt x="1271" y="11693"/>
                    <a:pt x="0" y="11206"/>
                    <a:pt x="0" y="10881"/>
                  </a:cubicBezTo>
                  <a:cubicBezTo>
                    <a:pt x="0" y="10556"/>
                    <a:pt x="1271" y="10394"/>
                    <a:pt x="3431" y="10313"/>
                  </a:cubicBezTo>
                  <a:cubicBezTo>
                    <a:pt x="5591" y="10232"/>
                    <a:pt x="8640" y="10232"/>
                    <a:pt x="10800" y="10313"/>
                  </a:cubicBezTo>
                  <a:cubicBezTo>
                    <a:pt x="12960" y="10394"/>
                    <a:pt x="14231" y="10556"/>
                    <a:pt x="15120" y="11044"/>
                  </a:cubicBezTo>
                  <a:cubicBezTo>
                    <a:pt x="16009" y="11531"/>
                    <a:pt x="16518" y="12343"/>
                    <a:pt x="16645" y="13236"/>
                  </a:cubicBezTo>
                  <a:cubicBezTo>
                    <a:pt x="16772" y="14129"/>
                    <a:pt x="16518" y="15104"/>
                    <a:pt x="16264" y="15997"/>
                  </a:cubicBezTo>
                  <a:cubicBezTo>
                    <a:pt x="16009" y="16890"/>
                    <a:pt x="15755" y="17702"/>
                    <a:pt x="15755" y="17540"/>
                  </a:cubicBezTo>
                  <a:cubicBezTo>
                    <a:pt x="15755" y="17377"/>
                    <a:pt x="16009" y="16241"/>
                    <a:pt x="17026" y="13967"/>
                  </a:cubicBezTo>
                  <a:cubicBezTo>
                    <a:pt x="18042" y="11693"/>
                    <a:pt x="19821" y="8283"/>
                    <a:pt x="21600" y="48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2" name="Line"/>
            <p:cNvSpPr/>
            <p:nvPr/>
          </p:nvSpPr>
          <p:spPr>
            <a:xfrm>
              <a:off x="8671563" y="2317750"/>
              <a:ext cx="98327" cy="4044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9" h="21387" fill="norm" stroke="1" extrusionOk="0">
                  <a:moveTo>
                    <a:pt x="6815" y="3693"/>
                  </a:moveTo>
                  <a:cubicBezTo>
                    <a:pt x="5895" y="6155"/>
                    <a:pt x="4976" y="8618"/>
                    <a:pt x="4287" y="11136"/>
                  </a:cubicBezTo>
                  <a:cubicBezTo>
                    <a:pt x="3598" y="13654"/>
                    <a:pt x="3138" y="16228"/>
                    <a:pt x="2449" y="18075"/>
                  </a:cubicBezTo>
                  <a:cubicBezTo>
                    <a:pt x="1759" y="19921"/>
                    <a:pt x="840" y="21040"/>
                    <a:pt x="381" y="21320"/>
                  </a:cubicBezTo>
                  <a:cubicBezTo>
                    <a:pt x="-79" y="21600"/>
                    <a:pt x="-79" y="21040"/>
                    <a:pt x="151" y="18858"/>
                  </a:cubicBezTo>
                  <a:cubicBezTo>
                    <a:pt x="381" y="16676"/>
                    <a:pt x="840" y="12870"/>
                    <a:pt x="2678" y="9793"/>
                  </a:cubicBezTo>
                  <a:cubicBezTo>
                    <a:pt x="4517" y="6715"/>
                    <a:pt x="7734" y="4365"/>
                    <a:pt x="10032" y="2966"/>
                  </a:cubicBezTo>
                  <a:cubicBezTo>
                    <a:pt x="12330" y="1567"/>
                    <a:pt x="13708" y="1119"/>
                    <a:pt x="15317" y="1063"/>
                  </a:cubicBezTo>
                  <a:cubicBezTo>
                    <a:pt x="16925" y="1007"/>
                    <a:pt x="18764" y="1343"/>
                    <a:pt x="19912" y="2294"/>
                  </a:cubicBezTo>
                  <a:cubicBezTo>
                    <a:pt x="21061" y="3246"/>
                    <a:pt x="21521" y="4812"/>
                    <a:pt x="21291" y="5932"/>
                  </a:cubicBezTo>
                  <a:cubicBezTo>
                    <a:pt x="21061" y="7051"/>
                    <a:pt x="20142" y="7722"/>
                    <a:pt x="18534" y="8170"/>
                  </a:cubicBezTo>
                  <a:cubicBezTo>
                    <a:pt x="16925" y="8618"/>
                    <a:pt x="14627" y="8841"/>
                    <a:pt x="13478" y="8674"/>
                  </a:cubicBezTo>
                  <a:cubicBezTo>
                    <a:pt x="12330" y="8506"/>
                    <a:pt x="12330" y="7946"/>
                    <a:pt x="13708" y="6435"/>
                  </a:cubicBezTo>
                  <a:cubicBezTo>
                    <a:pt x="15087" y="4924"/>
                    <a:pt x="17844" y="2462"/>
                    <a:pt x="2060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3" name="Line"/>
            <p:cNvSpPr/>
            <p:nvPr/>
          </p:nvSpPr>
          <p:spPr>
            <a:xfrm>
              <a:off x="8808819" y="2179751"/>
              <a:ext cx="179882" cy="3019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5" h="21253" fill="norm" stroke="1" extrusionOk="0">
                  <a:moveTo>
                    <a:pt x="4015" y="774"/>
                  </a:moveTo>
                  <a:cubicBezTo>
                    <a:pt x="5271" y="327"/>
                    <a:pt x="6526" y="-120"/>
                    <a:pt x="7280" y="29"/>
                  </a:cubicBezTo>
                  <a:cubicBezTo>
                    <a:pt x="8033" y="178"/>
                    <a:pt x="8285" y="923"/>
                    <a:pt x="7405" y="3381"/>
                  </a:cubicBezTo>
                  <a:cubicBezTo>
                    <a:pt x="6526" y="5839"/>
                    <a:pt x="4517" y="10010"/>
                    <a:pt x="3136" y="12840"/>
                  </a:cubicBezTo>
                  <a:cubicBezTo>
                    <a:pt x="1754" y="15670"/>
                    <a:pt x="1001" y="17160"/>
                    <a:pt x="498" y="18426"/>
                  </a:cubicBezTo>
                  <a:cubicBezTo>
                    <a:pt x="-4" y="19692"/>
                    <a:pt x="-255" y="20735"/>
                    <a:pt x="373" y="21108"/>
                  </a:cubicBezTo>
                  <a:cubicBezTo>
                    <a:pt x="1001" y="21480"/>
                    <a:pt x="2508" y="21182"/>
                    <a:pt x="5145" y="19692"/>
                  </a:cubicBezTo>
                  <a:cubicBezTo>
                    <a:pt x="7782" y="18203"/>
                    <a:pt x="11550" y="15521"/>
                    <a:pt x="13810" y="13808"/>
                  </a:cubicBezTo>
                  <a:cubicBezTo>
                    <a:pt x="16071" y="12095"/>
                    <a:pt x="16824" y="11350"/>
                    <a:pt x="16573" y="10978"/>
                  </a:cubicBezTo>
                  <a:cubicBezTo>
                    <a:pt x="16322" y="10606"/>
                    <a:pt x="15066" y="10606"/>
                    <a:pt x="13559" y="11425"/>
                  </a:cubicBezTo>
                  <a:cubicBezTo>
                    <a:pt x="12052" y="12244"/>
                    <a:pt x="10294" y="13883"/>
                    <a:pt x="9415" y="15149"/>
                  </a:cubicBezTo>
                  <a:cubicBezTo>
                    <a:pt x="8536" y="16415"/>
                    <a:pt x="8536" y="17309"/>
                    <a:pt x="9666" y="18128"/>
                  </a:cubicBezTo>
                  <a:cubicBezTo>
                    <a:pt x="10796" y="18948"/>
                    <a:pt x="13057" y="19692"/>
                    <a:pt x="15192" y="19916"/>
                  </a:cubicBezTo>
                  <a:cubicBezTo>
                    <a:pt x="17326" y="20139"/>
                    <a:pt x="19336" y="19841"/>
                    <a:pt x="21345" y="195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4" name="Line"/>
            <p:cNvSpPr/>
            <p:nvPr/>
          </p:nvSpPr>
          <p:spPr>
            <a:xfrm>
              <a:off x="9174500" y="2260600"/>
              <a:ext cx="169801" cy="2209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471" fill="norm" stroke="1" extrusionOk="0">
                  <a:moveTo>
                    <a:pt x="13392" y="0"/>
                  </a:moveTo>
                  <a:cubicBezTo>
                    <a:pt x="10192" y="3497"/>
                    <a:pt x="6992" y="6994"/>
                    <a:pt x="4725" y="10080"/>
                  </a:cubicBezTo>
                  <a:cubicBezTo>
                    <a:pt x="2459" y="13166"/>
                    <a:pt x="1125" y="15840"/>
                    <a:pt x="459" y="17691"/>
                  </a:cubicBezTo>
                  <a:cubicBezTo>
                    <a:pt x="-208" y="19543"/>
                    <a:pt x="-208" y="20571"/>
                    <a:pt x="859" y="21086"/>
                  </a:cubicBezTo>
                  <a:cubicBezTo>
                    <a:pt x="1925" y="21600"/>
                    <a:pt x="4059" y="21600"/>
                    <a:pt x="7659" y="21086"/>
                  </a:cubicBezTo>
                  <a:cubicBezTo>
                    <a:pt x="11259" y="20571"/>
                    <a:pt x="16325" y="19543"/>
                    <a:pt x="21392" y="18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5" name="Line"/>
            <p:cNvSpPr/>
            <p:nvPr/>
          </p:nvSpPr>
          <p:spPr>
            <a:xfrm>
              <a:off x="9358370" y="2217095"/>
              <a:ext cx="163731" cy="2999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1" h="21404" fill="norm" stroke="1" extrusionOk="0">
                  <a:moveTo>
                    <a:pt x="10621" y="5824"/>
                  </a:moveTo>
                  <a:cubicBezTo>
                    <a:pt x="8406" y="8845"/>
                    <a:pt x="6190" y="11866"/>
                    <a:pt x="4806" y="14283"/>
                  </a:cubicBezTo>
                  <a:cubicBezTo>
                    <a:pt x="3421" y="16699"/>
                    <a:pt x="2867" y="18512"/>
                    <a:pt x="2175" y="19720"/>
                  </a:cubicBezTo>
                  <a:cubicBezTo>
                    <a:pt x="1483" y="20929"/>
                    <a:pt x="652" y="21533"/>
                    <a:pt x="236" y="21382"/>
                  </a:cubicBezTo>
                  <a:cubicBezTo>
                    <a:pt x="-179" y="21231"/>
                    <a:pt x="-179" y="20325"/>
                    <a:pt x="1344" y="17606"/>
                  </a:cubicBezTo>
                  <a:cubicBezTo>
                    <a:pt x="2867" y="14887"/>
                    <a:pt x="5913" y="10355"/>
                    <a:pt x="8406" y="7259"/>
                  </a:cubicBezTo>
                  <a:cubicBezTo>
                    <a:pt x="10898" y="4162"/>
                    <a:pt x="12836" y="2501"/>
                    <a:pt x="14359" y="1443"/>
                  </a:cubicBezTo>
                  <a:cubicBezTo>
                    <a:pt x="15883" y="386"/>
                    <a:pt x="16990" y="-67"/>
                    <a:pt x="17959" y="9"/>
                  </a:cubicBezTo>
                  <a:cubicBezTo>
                    <a:pt x="18929" y="84"/>
                    <a:pt x="19759" y="688"/>
                    <a:pt x="19621" y="1897"/>
                  </a:cubicBezTo>
                  <a:cubicBezTo>
                    <a:pt x="19483" y="3105"/>
                    <a:pt x="18375" y="4918"/>
                    <a:pt x="16159" y="6655"/>
                  </a:cubicBezTo>
                  <a:cubicBezTo>
                    <a:pt x="13944" y="8392"/>
                    <a:pt x="10621" y="10053"/>
                    <a:pt x="8544" y="11337"/>
                  </a:cubicBezTo>
                  <a:cubicBezTo>
                    <a:pt x="6467" y="12621"/>
                    <a:pt x="5636" y="13527"/>
                    <a:pt x="7990" y="14811"/>
                  </a:cubicBezTo>
                  <a:cubicBezTo>
                    <a:pt x="10344" y="16095"/>
                    <a:pt x="15883" y="17757"/>
                    <a:pt x="21421" y="194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6" name="Line"/>
            <p:cNvSpPr/>
            <p:nvPr/>
          </p:nvSpPr>
          <p:spPr>
            <a:xfrm>
              <a:off x="112408" y="3176518"/>
              <a:ext cx="180740" cy="4377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9" h="21270" fill="norm" stroke="1" extrusionOk="0">
                  <a:moveTo>
                    <a:pt x="6510" y="1160"/>
                  </a:moveTo>
                  <a:cubicBezTo>
                    <a:pt x="7247" y="4349"/>
                    <a:pt x="7983" y="7537"/>
                    <a:pt x="8474" y="10314"/>
                  </a:cubicBezTo>
                  <a:cubicBezTo>
                    <a:pt x="8965" y="13092"/>
                    <a:pt x="9210" y="15457"/>
                    <a:pt x="9333" y="16897"/>
                  </a:cubicBezTo>
                  <a:cubicBezTo>
                    <a:pt x="9456" y="18337"/>
                    <a:pt x="9456" y="18852"/>
                    <a:pt x="9210" y="18697"/>
                  </a:cubicBezTo>
                  <a:cubicBezTo>
                    <a:pt x="8965" y="18543"/>
                    <a:pt x="8474" y="17720"/>
                    <a:pt x="7247" y="15663"/>
                  </a:cubicBezTo>
                  <a:cubicBezTo>
                    <a:pt x="6019" y="13606"/>
                    <a:pt x="4056" y="10314"/>
                    <a:pt x="2706" y="7897"/>
                  </a:cubicBezTo>
                  <a:cubicBezTo>
                    <a:pt x="1356" y="5480"/>
                    <a:pt x="619" y="3937"/>
                    <a:pt x="251" y="2806"/>
                  </a:cubicBezTo>
                  <a:cubicBezTo>
                    <a:pt x="-117" y="1674"/>
                    <a:pt x="-117" y="954"/>
                    <a:pt x="497" y="492"/>
                  </a:cubicBezTo>
                  <a:cubicBezTo>
                    <a:pt x="1110" y="29"/>
                    <a:pt x="2338" y="-177"/>
                    <a:pt x="4792" y="183"/>
                  </a:cubicBezTo>
                  <a:cubicBezTo>
                    <a:pt x="7247" y="543"/>
                    <a:pt x="10928" y="1469"/>
                    <a:pt x="14119" y="3166"/>
                  </a:cubicBezTo>
                  <a:cubicBezTo>
                    <a:pt x="17310" y="4863"/>
                    <a:pt x="20010" y="7332"/>
                    <a:pt x="20747" y="10006"/>
                  </a:cubicBezTo>
                  <a:cubicBezTo>
                    <a:pt x="21483" y="12680"/>
                    <a:pt x="20256" y="15560"/>
                    <a:pt x="17801" y="17514"/>
                  </a:cubicBezTo>
                  <a:cubicBezTo>
                    <a:pt x="15347" y="19469"/>
                    <a:pt x="11665" y="20497"/>
                    <a:pt x="9210" y="20960"/>
                  </a:cubicBezTo>
                  <a:cubicBezTo>
                    <a:pt x="6756" y="21423"/>
                    <a:pt x="5528" y="21320"/>
                    <a:pt x="4792" y="20960"/>
                  </a:cubicBezTo>
                  <a:cubicBezTo>
                    <a:pt x="4056" y="20600"/>
                    <a:pt x="3810" y="19983"/>
                    <a:pt x="3933" y="19572"/>
                  </a:cubicBezTo>
                  <a:cubicBezTo>
                    <a:pt x="4056" y="19160"/>
                    <a:pt x="4547" y="18954"/>
                    <a:pt x="5038" y="187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7" name="Line"/>
            <p:cNvSpPr/>
            <p:nvPr/>
          </p:nvSpPr>
          <p:spPr>
            <a:xfrm>
              <a:off x="403500" y="3371850"/>
              <a:ext cx="889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8" name="Line"/>
            <p:cNvSpPr/>
            <p:nvPr/>
          </p:nvSpPr>
          <p:spPr>
            <a:xfrm>
              <a:off x="390800" y="3454400"/>
              <a:ext cx="10160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9" name="Line"/>
            <p:cNvSpPr/>
            <p:nvPr/>
          </p:nvSpPr>
          <p:spPr>
            <a:xfrm>
              <a:off x="622839" y="3102678"/>
              <a:ext cx="161662" cy="5655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5" h="21453" fill="norm" stroke="1" extrusionOk="0">
                  <a:moveTo>
                    <a:pt x="21425" y="1780"/>
                  </a:moveTo>
                  <a:cubicBezTo>
                    <a:pt x="18900" y="1057"/>
                    <a:pt x="16376" y="335"/>
                    <a:pt x="13570" y="94"/>
                  </a:cubicBezTo>
                  <a:cubicBezTo>
                    <a:pt x="10765" y="-147"/>
                    <a:pt x="7680" y="94"/>
                    <a:pt x="5435" y="616"/>
                  </a:cubicBezTo>
                  <a:cubicBezTo>
                    <a:pt x="3191" y="1138"/>
                    <a:pt x="1789" y="1941"/>
                    <a:pt x="1228" y="2543"/>
                  </a:cubicBezTo>
                  <a:cubicBezTo>
                    <a:pt x="667" y="3145"/>
                    <a:pt x="947" y="3547"/>
                    <a:pt x="2770" y="4350"/>
                  </a:cubicBezTo>
                  <a:cubicBezTo>
                    <a:pt x="4594" y="5153"/>
                    <a:pt x="7960" y="6357"/>
                    <a:pt x="9783" y="7441"/>
                  </a:cubicBezTo>
                  <a:cubicBezTo>
                    <a:pt x="11607" y="8525"/>
                    <a:pt x="11887" y="9489"/>
                    <a:pt x="10906" y="10252"/>
                  </a:cubicBezTo>
                  <a:cubicBezTo>
                    <a:pt x="9924" y="11014"/>
                    <a:pt x="7680" y="11576"/>
                    <a:pt x="5576" y="11857"/>
                  </a:cubicBezTo>
                  <a:cubicBezTo>
                    <a:pt x="3472" y="12139"/>
                    <a:pt x="1508" y="12139"/>
                    <a:pt x="1228" y="12219"/>
                  </a:cubicBezTo>
                  <a:cubicBezTo>
                    <a:pt x="947" y="12299"/>
                    <a:pt x="2350" y="12460"/>
                    <a:pt x="3191" y="12781"/>
                  </a:cubicBezTo>
                  <a:cubicBezTo>
                    <a:pt x="4033" y="13102"/>
                    <a:pt x="4313" y="13584"/>
                    <a:pt x="3752" y="14467"/>
                  </a:cubicBezTo>
                  <a:cubicBezTo>
                    <a:pt x="3191" y="15350"/>
                    <a:pt x="1789" y="16635"/>
                    <a:pt x="947" y="17759"/>
                  </a:cubicBezTo>
                  <a:cubicBezTo>
                    <a:pt x="106" y="18883"/>
                    <a:pt x="-175" y="19847"/>
                    <a:pt x="106" y="20489"/>
                  </a:cubicBezTo>
                  <a:cubicBezTo>
                    <a:pt x="386" y="21132"/>
                    <a:pt x="1228" y="21453"/>
                    <a:pt x="3472" y="21453"/>
                  </a:cubicBezTo>
                  <a:cubicBezTo>
                    <a:pt x="5716" y="21453"/>
                    <a:pt x="9363" y="21132"/>
                    <a:pt x="13009" y="208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0" name="Line"/>
            <p:cNvSpPr/>
            <p:nvPr/>
          </p:nvSpPr>
          <p:spPr>
            <a:xfrm>
              <a:off x="800718" y="3232150"/>
              <a:ext cx="123483" cy="3864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8" h="21547" fill="norm" stroke="1" extrusionOk="0">
                  <a:moveTo>
                    <a:pt x="21358" y="708"/>
                  </a:moveTo>
                  <a:cubicBezTo>
                    <a:pt x="19894" y="354"/>
                    <a:pt x="18429" y="0"/>
                    <a:pt x="16965" y="0"/>
                  </a:cubicBezTo>
                  <a:cubicBezTo>
                    <a:pt x="15500" y="0"/>
                    <a:pt x="14036" y="354"/>
                    <a:pt x="11290" y="2361"/>
                  </a:cubicBezTo>
                  <a:cubicBezTo>
                    <a:pt x="8544" y="4367"/>
                    <a:pt x="4517" y="8026"/>
                    <a:pt x="2321" y="11331"/>
                  </a:cubicBezTo>
                  <a:cubicBezTo>
                    <a:pt x="124" y="14636"/>
                    <a:pt x="-242" y="17587"/>
                    <a:pt x="124" y="19298"/>
                  </a:cubicBezTo>
                  <a:cubicBezTo>
                    <a:pt x="490" y="21010"/>
                    <a:pt x="1589" y="21482"/>
                    <a:pt x="4334" y="21541"/>
                  </a:cubicBezTo>
                  <a:cubicBezTo>
                    <a:pt x="7080" y="21600"/>
                    <a:pt x="11473" y="21246"/>
                    <a:pt x="15866" y="208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1" name="Line"/>
            <p:cNvSpPr/>
            <p:nvPr/>
          </p:nvSpPr>
          <p:spPr>
            <a:xfrm>
              <a:off x="1032150" y="3225800"/>
              <a:ext cx="139701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909" y="6271"/>
                    <a:pt x="9818" y="12542"/>
                    <a:pt x="13418" y="16142"/>
                  </a:cubicBezTo>
                  <a:cubicBezTo>
                    <a:pt x="17018" y="19742"/>
                    <a:pt x="19309" y="206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2" name="Line"/>
            <p:cNvSpPr/>
            <p:nvPr/>
          </p:nvSpPr>
          <p:spPr>
            <a:xfrm>
              <a:off x="1118787" y="3244850"/>
              <a:ext cx="103864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8" h="21600" fill="norm" stroke="1" extrusionOk="0">
                  <a:moveTo>
                    <a:pt x="21198" y="0"/>
                  </a:moveTo>
                  <a:cubicBezTo>
                    <a:pt x="16446" y="2400"/>
                    <a:pt x="11694" y="4800"/>
                    <a:pt x="8022" y="7620"/>
                  </a:cubicBezTo>
                  <a:cubicBezTo>
                    <a:pt x="4350" y="10440"/>
                    <a:pt x="1758" y="13680"/>
                    <a:pt x="678" y="16080"/>
                  </a:cubicBezTo>
                  <a:cubicBezTo>
                    <a:pt x="-402" y="18480"/>
                    <a:pt x="30" y="20040"/>
                    <a:pt x="46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3" name="Line"/>
            <p:cNvSpPr/>
            <p:nvPr/>
          </p:nvSpPr>
          <p:spPr>
            <a:xfrm>
              <a:off x="1254400" y="3536949"/>
              <a:ext cx="1270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4" name="Line"/>
            <p:cNvSpPr/>
            <p:nvPr/>
          </p:nvSpPr>
          <p:spPr>
            <a:xfrm>
              <a:off x="1349650" y="3638550"/>
              <a:ext cx="63501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5" name="Line"/>
            <p:cNvSpPr/>
            <p:nvPr/>
          </p:nvSpPr>
          <p:spPr>
            <a:xfrm>
              <a:off x="1610000" y="3327400"/>
              <a:ext cx="190501" cy="304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120" y="1800"/>
                    <a:pt x="6240" y="3600"/>
                    <a:pt x="9360" y="6225"/>
                  </a:cubicBezTo>
                  <a:cubicBezTo>
                    <a:pt x="12480" y="8850"/>
                    <a:pt x="15600" y="12300"/>
                    <a:pt x="17640" y="15000"/>
                  </a:cubicBezTo>
                  <a:cubicBezTo>
                    <a:pt x="19680" y="17700"/>
                    <a:pt x="20640" y="196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6" name="Line"/>
            <p:cNvSpPr/>
            <p:nvPr/>
          </p:nvSpPr>
          <p:spPr>
            <a:xfrm>
              <a:off x="1660800" y="3302000"/>
              <a:ext cx="139701" cy="349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345" y="3011"/>
                    <a:pt x="13091" y="6022"/>
                    <a:pt x="9491" y="9622"/>
                  </a:cubicBezTo>
                  <a:cubicBezTo>
                    <a:pt x="5891" y="13222"/>
                    <a:pt x="2945" y="1741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7" name="Line"/>
            <p:cNvSpPr/>
            <p:nvPr/>
          </p:nvSpPr>
          <p:spPr>
            <a:xfrm>
              <a:off x="1883050" y="3606800"/>
              <a:ext cx="25401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8" name="Line"/>
            <p:cNvSpPr/>
            <p:nvPr/>
          </p:nvSpPr>
          <p:spPr>
            <a:xfrm>
              <a:off x="1978300" y="3302000"/>
              <a:ext cx="82613" cy="419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2" h="21600" fill="norm" stroke="1" extrusionOk="0">
                  <a:moveTo>
                    <a:pt x="3161" y="0"/>
                  </a:moveTo>
                  <a:cubicBezTo>
                    <a:pt x="9483" y="2509"/>
                    <a:pt x="15805" y="5018"/>
                    <a:pt x="18702" y="7855"/>
                  </a:cubicBezTo>
                  <a:cubicBezTo>
                    <a:pt x="21600" y="10691"/>
                    <a:pt x="21073" y="13855"/>
                    <a:pt x="17385" y="16200"/>
                  </a:cubicBezTo>
                  <a:cubicBezTo>
                    <a:pt x="13698" y="18545"/>
                    <a:pt x="6849" y="2007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9" name="Line"/>
            <p:cNvSpPr/>
            <p:nvPr/>
          </p:nvSpPr>
          <p:spPr>
            <a:xfrm>
              <a:off x="2086250" y="3676649"/>
              <a:ext cx="762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0" name="Line"/>
            <p:cNvSpPr/>
            <p:nvPr/>
          </p:nvSpPr>
          <p:spPr>
            <a:xfrm>
              <a:off x="2384700" y="3676649"/>
              <a:ext cx="1778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1" name="Line"/>
            <p:cNvSpPr/>
            <p:nvPr/>
          </p:nvSpPr>
          <p:spPr>
            <a:xfrm>
              <a:off x="2956200" y="3606799"/>
              <a:ext cx="825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2" name="Line"/>
            <p:cNvSpPr/>
            <p:nvPr/>
          </p:nvSpPr>
          <p:spPr>
            <a:xfrm>
              <a:off x="3584850" y="3078287"/>
              <a:ext cx="130664" cy="6491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5" h="21508" fill="norm" stroke="1" extrusionOk="0">
                  <a:moveTo>
                    <a:pt x="0" y="890"/>
                  </a:moveTo>
                  <a:cubicBezTo>
                    <a:pt x="1029" y="609"/>
                    <a:pt x="2057" y="329"/>
                    <a:pt x="4457" y="153"/>
                  </a:cubicBezTo>
                  <a:cubicBezTo>
                    <a:pt x="6857" y="-22"/>
                    <a:pt x="10629" y="-92"/>
                    <a:pt x="14057" y="189"/>
                  </a:cubicBezTo>
                  <a:cubicBezTo>
                    <a:pt x="17486" y="469"/>
                    <a:pt x="20571" y="1100"/>
                    <a:pt x="21086" y="2152"/>
                  </a:cubicBezTo>
                  <a:cubicBezTo>
                    <a:pt x="21600" y="3204"/>
                    <a:pt x="19543" y="4677"/>
                    <a:pt x="16800" y="6009"/>
                  </a:cubicBezTo>
                  <a:cubicBezTo>
                    <a:pt x="14057" y="7342"/>
                    <a:pt x="10629" y="8534"/>
                    <a:pt x="8914" y="9481"/>
                  </a:cubicBezTo>
                  <a:cubicBezTo>
                    <a:pt x="7200" y="10427"/>
                    <a:pt x="7200" y="11129"/>
                    <a:pt x="8400" y="11795"/>
                  </a:cubicBezTo>
                  <a:cubicBezTo>
                    <a:pt x="9600" y="12461"/>
                    <a:pt x="12000" y="13092"/>
                    <a:pt x="13543" y="14109"/>
                  </a:cubicBezTo>
                  <a:cubicBezTo>
                    <a:pt x="15086" y="15126"/>
                    <a:pt x="15771" y="16529"/>
                    <a:pt x="14400" y="17791"/>
                  </a:cubicBezTo>
                  <a:cubicBezTo>
                    <a:pt x="13029" y="19053"/>
                    <a:pt x="9600" y="20176"/>
                    <a:pt x="7029" y="20772"/>
                  </a:cubicBezTo>
                  <a:cubicBezTo>
                    <a:pt x="4457" y="21368"/>
                    <a:pt x="2743" y="21438"/>
                    <a:pt x="1029" y="215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3" name="Line"/>
            <p:cNvSpPr/>
            <p:nvPr/>
          </p:nvSpPr>
          <p:spPr>
            <a:xfrm>
              <a:off x="1578250" y="3786716"/>
              <a:ext cx="241301" cy="232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26" y="15709"/>
                    <a:pt x="9853" y="9818"/>
                    <a:pt x="13358" y="5891"/>
                  </a:cubicBezTo>
                  <a:cubicBezTo>
                    <a:pt x="16863" y="1964"/>
                    <a:pt x="18947" y="0"/>
                    <a:pt x="20084" y="0"/>
                  </a:cubicBezTo>
                  <a:cubicBezTo>
                    <a:pt x="21221" y="0"/>
                    <a:pt x="21411" y="1964"/>
                    <a:pt x="21600" y="39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4" name="Line"/>
            <p:cNvSpPr/>
            <p:nvPr/>
          </p:nvSpPr>
          <p:spPr>
            <a:xfrm>
              <a:off x="1592118" y="3841750"/>
              <a:ext cx="189333" cy="185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2" h="21000" fill="norm" stroke="1" extrusionOk="0">
                  <a:moveTo>
                    <a:pt x="6990" y="0"/>
                  </a:moveTo>
                  <a:cubicBezTo>
                    <a:pt x="5329" y="2400"/>
                    <a:pt x="3667" y="4800"/>
                    <a:pt x="2243" y="8400"/>
                  </a:cubicBezTo>
                  <a:cubicBezTo>
                    <a:pt x="819" y="12000"/>
                    <a:pt x="-368" y="16800"/>
                    <a:pt x="107" y="19200"/>
                  </a:cubicBezTo>
                  <a:cubicBezTo>
                    <a:pt x="581" y="21600"/>
                    <a:pt x="2718" y="21600"/>
                    <a:pt x="6516" y="19200"/>
                  </a:cubicBezTo>
                  <a:cubicBezTo>
                    <a:pt x="10313" y="16800"/>
                    <a:pt x="15773" y="12000"/>
                    <a:pt x="21232" y="7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5" name="Line"/>
            <p:cNvSpPr/>
            <p:nvPr/>
          </p:nvSpPr>
          <p:spPr>
            <a:xfrm>
              <a:off x="1515601" y="4196219"/>
              <a:ext cx="203476" cy="1610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8" h="21339" fill="norm" stroke="1" extrusionOk="0">
                  <a:moveTo>
                    <a:pt x="572" y="991"/>
                  </a:moveTo>
                  <a:cubicBezTo>
                    <a:pt x="793" y="6601"/>
                    <a:pt x="1013" y="12212"/>
                    <a:pt x="903" y="15859"/>
                  </a:cubicBezTo>
                  <a:cubicBezTo>
                    <a:pt x="793" y="19505"/>
                    <a:pt x="352" y="21188"/>
                    <a:pt x="131" y="21329"/>
                  </a:cubicBezTo>
                  <a:cubicBezTo>
                    <a:pt x="-89" y="21469"/>
                    <a:pt x="-89" y="20066"/>
                    <a:pt x="572" y="16840"/>
                  </a:cubicBezTo>
                  <a:cubicBezTo>
                    <a:pt x="1233" y="13614"/>
                    <a:pt x="2556" y="8565"/>
                    <a:pt x="3768" y="5199"/>
                  </a:cubicBezTo>
                  <a:cubicBezTo>
                    <a:pt x="4980" y="1833"/>
                    <a:pt x="6082" y="150"/>
                    <a:pt x="6854" y="9"/>
                  </a:cubicBezTo>
                  <a:cubicBezTo>
                    <a:pt x="7625" y="-131"/>
                    <a:pt x="8066" y="1272"/>
                    <a:pt x="8397" y="3937"/>
                  </a:cubicBezTo>
                  <a:cubicBezTo>
                    <a:pt x="8727" y="6601"/>
                    <a:pt x="8948" y="10529"/>
                    <a:pt x="9058" y="13194"/>
                  </a:cubicBezTo>
                  <a:cubicBezTo>
                    <a:pt x="9168" y="15859"/>
                    <a:pt x="9168" y="17261"/>
                    <a:pt x="9609" y="17542"/>
                  </a:cubicBezTo>
                  <a:cubicBezTo>
                    <a:pt x="10050" y="17822"/>
                    <a:pt x="10931" y="16981"/>
                    <a:pt x="11923" y="15157"/>
                  </a:cubicBezTo>
                  <a:cubicBezTo>
                    <a:pt x="12915" y="13334"/>
                    <a:pt x="14017" y="10529"/>
                    <a:pt x="14899" y="7864"/>
                  </a:cubicBezTo>
                  <a:cubicBezTo>
                    <a:pt x="15780" y="5199"/>
                    <a:pt x="16442" y="2674"/>
                    <a:pt x="16442" y="1973"/>
                  </a:cubicBezTo>
                  <a:cubicBezTo>
                    <a:pt x="16442" y="1272"/>
                    <a:pt x="15780" y="2394"/>
                    <a:pt x="15119" y="4638"/>
                  </a:cubicBezTo>
                  <a:cubicBezTo>
                    <a:pt x="14458" y="6882"/>
                    <a:pt x="13797" y="10248"/>
                    <a:pt x="13466" y="12773"/>
                  </a:cubicBezTo>
                  <a:cubicBezTo>
                    <a:pt x="13135" y="15298"/>
                    <a:pt x="13135" y="16981"/>
                    <a:pt x="13797" y="18103"/>
                  </a:cubicBezTo>
                  <a:cubicBezTo>
                    <a:pt x="14458" y="19225"/>
                    <a:pt x="15780" y="19786"/>
                    <a:pt x="17323" y="18664"/>
                  </a:cubicBezTo>
                  <a:cubicBezTo>
                    <a:pt x="18866" y="17542"/>
                    <a:pt x="20629" y="14737"/>
                    <a:pt x="21070" y="11370"/>
                  </a:cubicBezTo>
                  <a:cubicBezTo>
                    <a:pt x="21511" y="8004"/>
                    <a:pt x="20629" y="4077"/>
                    <a:pt x="19748" y="1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6" name="Line"/>
            <p:cNvSpPr/>
            <p:nvPr/>
          </p:nvSpPr>
          <p:spPr>
            <a:xfrm>
              <a:off x="1790710" y="4038600"/>
              <a:ext cx="60591" cy="3072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1" h="21475" fill="norm" stroke="1" extrusionOk="0">
                  <a:moveTo>
                    <a:pt x="3445" y="0"/>
                  </a:moveTo>
                  <a:cubicBezTo>
                    <a:pt x="1955" y="2515"/>
                    <a:pt x="466" y="5030"/>
                    <a:pt x="93" y="8285"/>
                  </a:cubicBezTo>
                  <a:cubicBezTo>
                    <a:pt x="-279" y="11540"/>
                    <a:pt x="466" y="15534"/>
                    <a:pt x="2328" y="17901"/>
                  </a:cubicBezTo>
                  <a:cubicBezTo>
                    <a:pt x="4190" y="20268"/>
                    <a:pt x="7169" y="21008"/>
                    <a:pt x="10521" y="21304"/>
                  </a:cubicBezTo>
                  <a:cubicBezTo>
                    <a:pt x="13873" y="21600"/>
                    <a:pt x="17597" y="21452"/>
                    <a:pt x="21321" y="213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7" name="Line"/>
            <p:cNvSpPr/>
            <p:nvPr/>
          </p:nvSpPr>
          <p:spPr>
            <a:xfrm>
              <a:off x="1762400" y="4203700"/>
              <a:ext cx="1651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323" y="21600"/>
                  </a:moveTo>
                  <a:cubicBezTo>
                    <a:pt x="1662" y="19200"/>
                    <a:pt x="0" y="16800"/>
                    <a:pt x="0" y="13200"/>
                  </a:cubicBezTo>
                  <a:cubicBezTo>
                    <a:pt x="0" y="9600"/>
                    <a:pt x="1662" y="4800"/>
                    <a:pt x="5538" y="2400"/>
                  </a:cubicBezTo>
                  <a:cubicBezTo>
                    <a:pt x="9415" y="0"/>
                    <a:pt x="15508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8" name="Line"/>
            <p:cNvSpPr/>
            <p:nvPr/>
          </p:nvSpPr>
          <p:spPr>
            <a:xfrm>
              <a:off x="2005792" y="4217395"/>
              <a:ext cx="150309" cy="100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4" h="20952" fill="norm" stroke="1" extrusionOk="0">
                  <a:moveTo>
                    <a:pt x="15904" y="1115"/>
                  </a:moveTo>
                  <a:cubicBezTo>
                    <a:pt x="12604" y="234"/>
                    <a:pt x="9304" y="-648"/>
                    <a:pt x="6604" y="674"/>
                  </a:cubicBezTo>
                  <a:cubicBezTo>
                    <a:pt x="3904" y="1997"/>
                    <a:pt x="1804" y="5523"/>
                    <a:pt x="754" y="8389"/>
                  </a:cubicBezTo>
                  <a:cubicBezTo>
                    <a:pt x="-296" y="11254"/>
                    <a:pt x="-296" y="13458"/>
                    <a:pt x="1054" y="15001"/>
                  </a:cubicBezTo>
                  <a:cubicBezTo>
                    <a:pt x="2404" y="16544"/>
                    <a:pt x="5104" y="17425"/>
                    <a:pt x="7654" y="16323"/>
                  </a:cubicBezTo>
                  <a:cubicBezTo>
                    <a:pt x="10204" y="15221"/>
                    <a:pt x="12604" y="12136"/>
                    <a:pt x="14404" y="9491"/>
                  </a:cubicBezTo>
                  <a:cubicBezTo>
                    <a:pt x="16204" y="6846"/>
                    <a:pt x="17404" y="4642"/>
                    <a:pt x="17854" y="4642"/>
                  </a:cubicBezTo>
                  <a:cubicBezTo>
                    <a:pt x="18304" y="4642"/>
                    <a:pt x="18004" y="6846"/>
                    <a:pt x="17854" y="9270"/>
                  </a:cubicBezTo>
                  <a:cubicBezTo>
                    <a:pt x="17704" y="11695"/>
                    <a:pt x="17704" y="14340"/>
                    <a:pt x="18304" y="16323"/>
                  </a:cubicBezTo>
                  <a:cubicBezTo>
                    <a:pt x="18904" y="18307"/>
                    <a:pt x="20104" y="19630"/>
                    <a:pt x="21304" y="209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9" name="Line"/>
            <p:cNvSpPr/>
            <p:nvPr/>
          </p:nvSpPr>
          <p:spPr>
            <a:xfrm>
              <a:off x="2314850" y="4203699"/>
              <a:ext cx="95251" cy="84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960" y="5400"/>
                    <a:pt x="1920" y="10800"/>
                    <a:pt x="3360" y="14850"/>
                  </a:cubicBezTo>
                  <a:cubicBezTo>
                    <a:pt x="4800" y="18900"/>
                    <a:pt x="6720" y="21600"/>
                    <a:pt x="8160" y="21600"/>
                  </a:cubicBezTo>
                  <a:cubicBezTo>
                    <a:pt x="9600" y="21600"/>
                    <a:pt x="10560" y="18900"/>
                    <a:pt x="11520" y="15930"/>
                  </a:cubicBezTo>
                  <a:cubicBezTo>
                    <a:pt x="12480" y="12960"/>
                    <a:pt x="13440" y="9720"/>
                    <a:pt x="14880" y="7020"/>
                  </a:cubicBezTo>
                  <a:cubicBezTo>
                    <a:pt x="16320" y="4320"/>
                    <a:pt x="18240" y="2160"/>
                    <a:pt x="19440" y="1080"/>
                  </a:cubicBezTo>
                  <a:cubicBezTo>
                    <a:pt x="20640" y="0"/>
                    <a:pt x="2112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0" name="Line"/>
            <p:cNvSpPr/>
            <p:nvPr/>
          </p:nvSpPr>
          <p:spPr>
            <a:xfrm>
              <a:off x="2449146" y="4173658"/>
              <a:ext cx="87955" cy="961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0" h="20446" fill="norm" stroke="1" extrusionOk="0">
                  <a:moveTo>
                    <a:pt x="1313" y="5037"/>
                  </a:moveTo>
                  <a:cubicBezTo>
                    <a:pt x="3884" y="5037"/>
                    <a:pt x="6456" y="5037"/>
                    <a:pt x="7999" y="3912"/>
                  </a:cubicBezTo>
                  <a:cubicBezTo>
                    <a:pt x="9541" y="2787"/>
                    <a:pt x="10056" y="537"/>
                    <a:pt x="9284" y="87"/>
                  </a:cubicBezTo>
                  <a:cubicBezTo>
                    <a:pt x="8513" y="-363"/>
                    <a:pt x="6456" y="987"/>
                    <a:pt x="4399" y="3012"/>
                  </a:cubicBezTo>
                  <a:cubicBezTo>
                    <a:pt x="2341" y="5037"/>
                    <a:pt x="284" y="7737"/>
                    <a:pt x="27" y="11112"/>
                  </a:cubicBezTo>
                  <a:cubicBezTo>
                    <a:pt x="-230" y="14487"/>
                    <a:pt x="1313" y="18537"/>
                    <a:pt x="5170" y="19887"/>
                  </a:cubicBezTo>
                  <a:cubicBezTo>
                    <a:pt x="9027" y="21237"/>
                    <a:pt x="15199" y="19887"/>
                    <a:pt x="21370" y="185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1" name="Line"/>
            <p:cNvSpPr/>
            <p:nvPr/>
          </p:nvSpPr>
          <p:spPr>
            <a:xfrm>
              <a:off x="2513254" y="4176097"/>
              <a:ext cx="106397" cy="935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9" h="20753" fill="norm" stroke="1" extrusionOk="0">
                  <a:moveTo>
                    <a:pt x="13665" y="6123"/>
                  </a:moveTo>
                  <a:cubicBezTo>
                    <a:pt x="13242" y="3775"/>
                    <a:pt x="12818" y="1427"/>
                    <a:pt x="11548" y="488"/>
                  </a:cubicBezTo>
                  <a:cubicBezTo>
                    <a:pt x="10277" y="-451"/>
                    <a:pt x="8160" y="19"/>
                    <a:pt x="6042" y="1427"/>
                  </a:cubicBezTo>
                  <a:cubicBezTo>
                    <a:pt x="3924" y="2836"/>
                    <a:pt x="1807" y="5184"/>
                    <a:pt x="748" y="7532"/>
                  </a:cubicBezTo>
                  <a:cubicBezTo>
                    <a:pt x="-311" y="9879"/>
                    <a:pt x="-311" y="12227"/>
                    <a:pt x="1171" y="14810"/>
                  </a:cubicBezTo>
                  <a:cubicBezTo>
                    <a:pt x="2654" y="17392"/>
                    <a:pt x="5618" y="20210"/>
                    <a:pt x="9218" y="20679"/>
                  </a:cubicBezTo>
                  <a:cubicBezTo>
                    <a:pt x="12818" y="21149"/>
                    <a:pt x="17054" y="19271"/>
                    <a:pt x="21289" y="173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2" name="Line"/>
            <p:cNvSpPr/>
            <p:nvPr/>
          </p:nvSpPr>
          <p:spPr>
            <a:xfrm>
              <a:off x="2668333" y="3987799"/>
              <a:ext cx="71968" cy="271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5" fill="norm" stroke="1" extrusionOk="0">
                  <a:moveTo>
                    <a:pt x="21600" y="0"/>
                  </a:moveTo>
                  <a:cubicBezTo>
                    <a:pt x="18424" y="167"/>
                    <a:pt x="15247" y="335"/>
                    <a:pt x="12071" y="1340"/>
                  </a:cubicBezTo>
                  <a:cubicBezTo>
                    <a:pt x="8894" y="2344"/>
                    <a:pt x="5718" y="4186"/>
                    <a:pt x="3494" y="7367"/>
                  </a:cubicBezTo>
                  <a:cubicBezTo>
                    <a:pt x="1271" y="10549"/>
                    <a:pt x="0" y="15070"/>
                    <a:pt x="0" y="17749"/>
                  </a:cubicBezTo>
                  <a:cubicBezTo>
                    <a:pt x="0" y="20428"/>
                    <a:pt x="1271" y="21265"/>
                    <a:pt x="3176" y="21433"/>
                  </a:cubicBezTo>
                  <a:cubicBezTo>
                    <a:pt x="5082" y="21600"/>
                    <a:pt x="7624" y="21098"/>
                    <a:pt x="10165" y="205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3" name="Line"/>
            <p:cNvSpPr/>
            <p:nvPr/>
          </p:nvSpPr>
          <p:spPr>
            <a:xfrm>
              <a:off x="2655304" y="4152899"/>
              <a:ext cx="243747" cy="1007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0972" fill="norm" stroke="1" extrusionOk="0">
                  <a:moveTo>
                    <a:pt x="1333" y="6612"/>
                  </a:moveTo>
                  <a:cubicBezTo>
                    <a:pt x="588" y="5290"/>
                    <a:pt x="-157" y="3967"/>
                    <a:pt x="29" y="2865"/>
                  </a:cubicBezTo>
                  <a:cubicBezTo>
                    <a:pt x="215" y="1763"/>
                    <a:pt x="1333" y="882"/>
                    <a:pt x="2915" y="882"/>
                  </a:cubicBezTo>
                  <a:cubicBezTo>
                    <a:pt x="4498" y="882"/>
                    <a:pt x="6546" y="1763"/>
                    <a:pt x="8409" y="2204"/>
                  </a:cubicBezTo>
                  <a:cubicBezTo>
                    <a:pt x="10271" y="2645"/>
                    <a:pt x="11946" y="2645"/>
                    <a:pt x="12319" y="2645"/>
                  </a:cubicBezTo>
                  <a:cubicBezTo>
                    <a:pt x="12691" y="2645"/>
                    <a:pt x="11760" y="2645"/>
                    <a:pt x="10829" y="2865"/>
                  </a:cubicBezTo>
                  <a:cubicBezTo>
                    <a:pt x="9898" y="3086"/>
                    <a:pt x="8967" y="3527"/>
                    <a:pt x="8222" y="4629"/>
                  </a:cubicBezTo>
                  <a:cubicBezTo>
                    <a:pt x="7477" y="5731"/>
                    <a:pt x="6919" y="7494"/>
                    <a:pt x="6546" y="10139"/>
                  </a:cubicBezTo>
                  <a:cubicBezTo>
                    <a:pt x="6174" y="12784"/>
                    <a:pt x="5988" y="16310"/>
                    <a:pt x="6360" y="18514"/>
                  </a:cubicBezTo>
                  <a:cubicBezTo>
                    <a:pt x="6733" y="20718"/>
                    <a:pt x="7664" y="21600"/>
                    <a:pt x="8874" y="20498"/>
                  </a:cubicBezTo>
                  <a:cubicBezTo>
                    <a:pt x="10084" y="19396"/>
                    <a:pt x="11574" y="16310"/>
                    <a:pt x="12319" y="13665"/>
                  </a:cubicBezTo>
                  <a:cubicBezTo>
                    <a:pt x="13064" y="11020"/>
                    <a:pt x="13064" y="8816"/>
                    <a:pt x="13064" y="6612"/>
                  </a:cubicBezTo>
                  <a:cubicBezTo>
                    <a:pt x="13064" y="4408"/>
                    <a:pt x="13064" y="2204"/>
                    <a:pt x="13529" y="1322"/>
                  </a:cubicBezTo>
                  <a:cubicBezTo>
                    <a:pt x="13995" y="441"/>
                    <a:pt x="14926" y="882"/>
                    <a:pt x="15577" y="2204"/>
                  </a:cubicBezTo>
                  <a:cubicBezTo>
                    <a:pt x="16229" y="3527"/>
                    <a:pt x="16602" y="5731"/>
                    <a:pt x="16881" y="7935"/>
                  </a:cubicBezTo>
                  <a:cubicBezTo>
                    <a:pt x="17160" y="10139"/>
                    <a:pt x="17346" y="12343"/>
                    <a:pt x="17440" y="14767"/>
                  </a:cubicBezTo>
                  <a:cubicBezTo>
                    <a:pt x="17533" y="17192"/>
                    <a:pt x="17533" y="19837"/>
                    <a:pt x="17440" y="19837"/>
                  </a:cubicBezTo>
                  <a:cubicBezTo>
                    <a:pt x="17346" y="19837"/>
                    <a:pt x="17160" y="17192"/>
                    <a:pt x="17812" y="13445"/>
                  </a:cubicBezTo>
                  <a:cubicBezTo>
                    <a:pt x="18464" y="9698"/>
                    <a:pt x="19953" y="4849"/>
                    <a:pt x="2144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4" name="Line"/>
            <p:cNvSpPr/>
            <p:nvPr/>
          </p:nvSpPr>
          <p:spPr>
            <a:xfrm>
              <a:off x="784500" y="4910281"/>
              <a:ext cx="177801" cy="1951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0" fill="norm" stroke="1" extrusionOk="0">
                  <a:moveTo>
                    <a:pt x="0" y="2597"/>
                  </a:moveTo>
                  <a:cubicBezTo>
                    <a:pt x="0" y="1436"/>
                    <a:pt x="0" y="275"/>
                    <a:pt x="514" y="42"/>
                  </a:cubicBezTo>
                  <a:cubicBezTo>
                    <a:pt x="1029" y="-190"/>
                    <a:pt x="2057" y="507"/>
                    <a:pt x="4371" y="2829"/>
                  </a:cubicBezTo>
                  <a:cubicBezTo>
                    <a:pt x="6686" y="5152"/>
                    <a:pt x="10286" y="9100"/>
                    <a:pt x="13371" y="12468"/>
                  </a:cubicBezTo>
                  <a:cubicBezTo>
                    <a:pt x="16457" y="15836"/>
                    <a:pt x="19029" y="18623"/>
                    <a:pt x="21600" y="214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5" name="Line"/>
            <p:cNvSpPr/>
            <p:nvPr/>
          </p:nvSpPr>
          <p:spPr>
            <a:xfrm>
              <a:off x="975000" y="4908550"/>
              <a:ext cx="38101" cy="412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1329"/>
                    <a:pt x="14400" y="2658"/>
                    <a:pt x="10800" y="5428"/>
                  </a:cubicBezTo>
                  <a:cubicBezTo>
                    <a:pt x="7200" y="8197"/>
                    <a:pt x="3600" y="12406"/>
                    <a:pt x="1800" y="15342"/>
                  </a:cubicBezTo>
                  <a:cubicBezTo>
                    <a:pt x="0" y="18277"/>
                    <a:pt x="0" y="1993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6" name="Line"/>
            <p:cNvSpPr/>
            <p:nvPr/>
          </p:nvSpPr>
          <p:spPr>
            <a:xfrm>
              <a:off x="1221187" y="5074646"/>
              <a:ext cx="204664" cy="815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2" h="21339" fill="norm" stroke="1" extrusionOk="0">
                  <a:moveTo>
                    <a:pt x="2798" y="21339"/>
                  </a:moveTo>
                  <a:cubicBezTo>
                    <a:pt x="1916" y="19677"/>
                    <a:pt x="1034" y="18016"/>
                    <a:pt x="483" y="15801"/>
                  </a:cubicBezTo>
                  <a:cubicBezTo>
                    <a:pt x="-68" y="13585"/>
                    <a:pt x="-288" y="10816"/>
                    <a:pt x="594" y="7493"/>
                  </a:cubicBezTo>
                  <a:cubicBezTo>
                    <a:pt x="1475" y="4170"/>
                    <a:pt x="3459" y="293"/>
                    <a:pt x="5332" y="16"/>
                  </a:cubicBezTo>
                  <a:cubicBezTo>
                    <a:pt x="7206" y="-261"/>
                    <a:pt x="8969" y="3062"/>
                    <a:pt x="11063" y="5554"/>
                  </a:cubicBezTo>
                  <a:cubicBezTo>
                    <a:pt x="13157" y="8047"/>
                    <a:pt x="15581" y="9708"/>
                    <a:pt x="17345" y="8877"/>
                  </a:cubicBezTo>
                  <a:cubicBezTo>
                    <a:pt x="19108" y="8047"/>
                    <a:pt x="20210" y="4724"/>
                    <a:pt x="21312" y="14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7" name="Line"/>
            <p:cNvSpPr/>
            <p:nvPr/>
          </p:nvSpPr>
          <p:spPr>
            <a:xfrm>
              <a:off x="1267894" y="5200650"/>
              <a:ext cx="221457" cy="1069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3" h="21398" fill="norm" stroke="1" extrusionOk="0">
                  <a:moveTo>
                    <a:pt x="5477" y="17788"/>
                  </a:moveTo>
                  <a:cubicBezTo>
                    <a:pt x="4654" y="19059"/>
                    <a:pt x="3832" y="20329"/>
                    <a:pt x="2906" y="20965"/>
                  </a:cubicBezTo>
                  <a:cubicBezTo>
                    <a:pt x="1980" y="21600"/>
                    <a:pt x="952" y="21600"/>
                    <a:pt x="437" y="20541"/>
                  </a:cubicBezTo>
                  <a:cubicBezTo>
                    <a:pt x="-77" y="19482"/>
                    <a:pt x="-77" y="17365"/>
                    <a:pt x="129" y="15247"/>
                  </a:cubicBezTo>
                  <a:cubicBezTo>
                    <a:pt x="334" y="13129"/>
                    <a:pt x="746" y="11012"/>
                    <a:pt x="1980" y="9741"/>
                  </a:cubicBezTo>
                  <a:cubicBezTo>
                    <a:pt x="3214" y="8471"/>
                    <a:pt x="5272" y="8047"/>
                    <a:pt x="7329" y="9106"/>
                  </a:cubicBezTo>
                  <a:cubicBezTo>
                    <a:pt x="9386" y="10165"/>
                    <a:pt x="11443" y="12706"/>
                    <a:pt x="12986" y="14188"/>
                  </a:cubicBezTo>
                  <a:cubicBezTo>
                    <a:pt x="14529" y="15671"/>
                    <a:pt x="15557" y="16094"/>
                    <a:pt x="16894" y="13553"/>
                  </a:cubicBezTo>
                  <a:cubicBezTo>
                    <a:pt x="18232" y="11012"/>
                    <a:pt x="19877" y="5506"/>
                    <a:pt x="2152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8" name="Line"/>
            <p:cNvSpPr/>
            <p:nvPr/>
          </p:nvSpPr>
          <p:spPr>
            <a:xfrm>
              <a:off x="1832250" y="5391150"/>
              <a:ext cx="1" cy="635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9" name="Line"/>
            <p:cNvSpPr/>
            <p:nvPr/>
          </p:nvSpPr>
          <p:spPr>
            <a:xfrm>
              <a:off x="1752605" y="4901141"/>
              <a:ext cx="189395" cy="7059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9" h="21503" fill="norm" stroke="1" extrusionOk="0">
                  <a:moveTo>
                    <a:pt x="3235" y="21503"/>
                  </a:moveTo>
                  <a:cubicBezTo>
                    <a:pt x="2523" y="19053"/>
                    <a:pt x="1811" y="16603"/>
                    <a:pt x="1217" y="14185"/>
                  </a:cubicBezTo>
                  <a:cubicBezTo>
                    <a:pt x="624" y="11767"/>
                    <a:pt x="149" y="9381"/>
                    <a:pt x="31" y="7189"/>
                  </a:cubicBezTo>
                  <a:cubicBezTo>
                    <a:pt x="-88" y="4997"/>
                    <a:pt x="149" y="2998"/>
                    <a:pt x="624" y="1837"/>
                  </a:cubicBezTo>
                  <a:cubicBezTo>
                    <a:pt x="1099" y="677"/>
                    <a:pt x="1811" y="354"/>
                    <a:pt x="2760" y="161"/>
                  </a:cubicBezTo>
                  <a:cubicBezTo>
                    <a:pt x="3710" y="-33"/>
                    <a:pt x="4897" y="-97"/>
                    <a:pt x="6439" y="225"/>
                  </a:cubicBezTo>
                  <a:cubicBezTo>
                    <a:pt x="7982" y="548"/>
                    <a:pt x="9881" y="1257"/>
                    <a:pt x="11068" y="2450"/>
                  </a:cubicBezTo>
                  <a:cubicBezTo>
                    <a:pt x="12255" y="3643"/>
                    <a:pt x="12730" y="5319"/>
                    <a:pt x="12492" y="6447"/>
                  </a:cubicBezTo>
                  <a:cubicBezTo>
                    <a:pt x="12255" y="7576"/>
                    <a:pt x="11305" y="8156"/>
                    <a:pt x="11543" y="8414"/>
                  </a:cubicBezTo>
                  <a:cubicBezTo>
                    <a:pt x="11780" y="8672"/>
                    <a:pt x="13204" y="8607"/>
                    <a:pt x="14510" y="8640"/>
                  </a:cubicBezTo>
                  <a:cubicBezTo>
                    <a:pt x="15815" y="8672"/>
                    <a:pt x="17002" y="8801"/>
                    <a:pt x="18070" y="8994"/>
                  </a:cubicBezTo>
                  <a:cubicBezTo>
                    <a:pt x="19138" y="9188"/>
                    <a:pt x="20088" y="9446"/>
                    <a:pt x="20681" y="9865"/>
                  </a:cubicBezTo>
                  <a:cubicBezTo>
                    <a:pt x="21275" y="10284"/>
                    <a:pt x="21512" y="10864"/>
                    <a:pt x="20800" y="11380"/>
                  </a:cubicBezTo>
                  <a:cubicBezTo>
                    <a:pt x="20088" y="11896"/>
                    <a:pt x="18426" y="12347"/>
                    <a:pt x="16883" y="12605"/>
                  </a:cubicBezTo>
                  <a:cubicBezTo>
                    <a:pt x="15341" y="12863"/>
                    <a:pt x="13916" y="12927"/>
                    <a:pt x="13204" y="12766"/>
                  </a:cubicBezTo>
                  <a:cubicBezTo>
                    <a:pt x="12492" y="12605"/>
                    <a:pt x="12492" y="12218"/>
                    <a:pt x="12492" y="118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0" name="Line"/>
            <p:cNvSpPr/>
            <p:nvPr/>
          </p:nvSpPr>
          <p:spPr>
            <a:xfrm>
              <a:off x="1993566" y="5130800"/>
              <a:ext cx="73635" cy="1406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3" h="21113" fill="norm" stroke="1" extrusionOk="0">
                  <a:moveTo>
                    <a:pt x="20873" y="1906"/>
                  </a:moveTo>
                  <a:cubicBezTo>
                    <a:pt x="13673" y="5400"/>
                    <a:pt x="6473" y="8894"/>
                    <a:pt x="2873" y="12071"/>
                  </a:cubicBezTo>
                  <a:cubicBezTo>
                    <a:pt x="-727" y="15247"/>
                    <a:pt x="-727" y="18106"/>
                    <a:pt x="1673" y="19694"/>
                  </a:cubicBezTo>
                  <a:cubicBezTo>
                    <a:pt x="4073" y="21282"/>
                    <a:pt x="8873" y="21600"/>
                    <a:pt x="12773" y="20329"/>
                  </a:cubicBezTo>
                  <a:cubicBezTo>
                    <a:pt x="16673" y="19059"/>
                    <a:pt x="19673" y="16200"/>
                    <a:pt x="19673" y="12547"/>
                  </a:cubicBezTo>
                  <a:cubicBezTo>
                    <a:pt x="19673" y="8894"/>
                    <a:pt x="16673" y="4447"/>
                    <a:pt x="1367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1" name="Line"/>
            <p:cNvSpPr/>
            <p:nvPr/>
          </p:nvSpPr>
          <p:spPr>
            <a:xfrm>
              <a:off x="2321200" y="5054600"/>
              <a:ext cx="20320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75" y="18000"/>
                    <a:pt x="1350" y="14400"/>
                    <a:pt x="4950" y="10800"/>
                  </a:cubicBezTo>
                  <a:cubicBezTo>
                    <a:pt x="8550" y="7200"/>
                    <a:pt x="15075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2" name="Line"/>
            <p:cNvSpPr/>
            <p:nvPr/>
          </p:nvSpPr>
          <p:spPr>
            <a:xfrm>
              <a:off x="2441850" y="4978400"/>
              <a:ext cx="25401" cy="323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4235"/>
                    <a:pt x="0" y="8471"/>
                    <a:pt x="0" y="12071"/>
                  </a:cubicBezTo>
                  <a:cubicBezTo>
                    <a:pt x="0" y="15671"/>
                    <a:pt x="10800" y="1863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3" name="Line"/>
            <p:cNvSpPr/>
            <p:nvPr/>
          </p:nvSpPr>
          <p:spPr>
            <a:xfrm>
              <a:off x="2587900" y="4803031"/>
              <a:ext cx="168565" cy="7532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6" h="21530" fill="norm" stroke="1" extrusionOk="0">
                  <a:moveTo>
                    <a:pt x="0" y="21530"/>
                  </a:moveTo>
                  <a:cubicBezTo>
                    <a:pt x="0" y="18807"/>
                    <a:pt x="0" y="16085"/>
                    <a:pt x="133" y="13513"/>
                  </a:cubicBezTo>
                  <a:cubicBezTo>
                    <a:pt x="267" y="10942"/>
                    <a:pt x="533" y="8522"/>
                    <a:pt x="1067" y="6434"/>
                  </a:cubicBezTo>
                  <a:cubicBezTo>
                    <a:pt x="1600" y="4347"/>
                    <a:pt x="2400" y="2592"/>
                    <a:pt x="3200" y="1533"/>
                  </a:cubicBezTo>
                  <a:cubicBezTo>
                    <a:pt x="4000" y="475"/>
                    <a:pt x="4800" y="112"/>
                    <a:pt x="5733" y="21"/>
                  </a:cubicBezTo>
                  <a:cubicBezTo>
                    <a:pt x="6667" y="-70"/>
                    <a:pt x="7733" y="112"/>
                    <a:pt x="8933" y="928"/>
                  </a:cubicBezTo>
                  <a:cubicBezTo>
                    <a:pt x="10133" y="1745"/>
                    <a:pt x="11467" y="3197"/>
                    <a:pt x="12133" y="4075"/>
                  </a:cubicBezTo>
                  <a:cubicBezTo>
                    <a:pt x="12800" y="4952"/>
                    <a:pt x="12800" y="5254"/>
                    <a:pt x="12533" y="5678"/>
                  </a:cubicBezTo>
                  <a:cubicBezTo>
                    <a:pt x="12267" y="6101"/>
                    <a:pt x="11733" y="6646"/>
                    <a:pt x="12267" y="6888"/>
                  </a:cubicBezTo>
                  <a:cubicBezTo>
                    <a:pt x="12800" y="7130"/>
                    <a:pt x="14400" y="7069"/>
                    <a:pt x="15867" y="7069"/>
                  </a:cubicBezTo>
                  <a:cubicBezTo>
                    <a:pt x="17333" y="7069"/>
                    <a:pt x="18667" y="7130"/>
                    <a:pt x="19733" y="7312"/>
                  </a:cubicBezTo>
                  <a:cubicBezTo>
                    <a:pt x="20800" y="7493"/>
                    <a:pt x="21600" y="7796"/>
                    <a:pt x="21067" y="8340"/>
                  </a:cubicBezTo>
                  <a:cubicBezTo>
                    <a:pt x="20533" y="8885"/>
                    <a:pt x="18667" y="9671"/>
                    <a:pt x="17067" y="10095"/>
                  </a:cubicBezTo>
                  <a:cubicBezTo>
                    <a:pt x="15467" y="10518"/>
                    <a:pt x="14133" y="10579"/>
                    <a:pt x="13067" y="10488"/>
                  </a:cubicBezTo>
                  <a:cubicBezTo>
                    <a:pt x="12000" y="10397"/>
                    <a:pt x="11200" y="10155"/>
                    <a:pt x="10400" y="99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4" name="Line"/>
            <p:cNvSpPr/>
            <p:nvPr/>
          </p:nvSpPr>
          <p:spPr>
            <a:xfrm>
              <a:off x="2880000" y="5092700"/>
              <a:ext cx="12701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5" name="Line"/>
            <p:cNvSpPr/>
            <p:nvPr/>
          </p:nvSpPr>
          <p:spPr>
            <a:xfrm>
              <a:off x="2930800" y="4813300"/>
              <a:ext cx="234951" cy="361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97" y="3158"/>
                    <a:pt x="7395" y="6316"/>
                    <a:pt x="10995" y="9916"/>
                  </a:cubicBezTo>
                  <a:cubicBezTo>
                    <a:pt x="14595" y="13516"/>
                    <a:pt x="18097" y="1755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6" name="Line"/>
            <p:cNvSpPr/>
            <p:nvPr/>
          </p:nvSpPr>
          <p:spPr>
            <a:xfrm>
              <a:off x="3045100" y="4787900"/>
              <a:ext cx="120651" cy="400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189" y="2743"/>
                    <a:pt x="14779" y="5486"/>
                    <a:pt x="11179" y="9086"/>
                  </a:cubicBezTo>
                  <a:cubicBezTo>
                    <a:pt x="7579" y="12686"/>
                    <a:pt x="3789" y="171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7" name="Line"/>
            <p:cNvSpPr/>
            <p:nvPr/>
          </p:nvSpPr>
          <p:spPr>
            <a:xfrm>
              <a:off x="2975250" y="5321300"/>
              <a:ext cx="2159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71" y="15840"/>
                    <a:pt x="9741" y="10080"/>
                    <a:pt x="13341" y="6480"/>
                  </a:cubicBezTo>
                  <a:cubicBezTo>
                    <a:pt x="16941" y="2880"/>
                    <a:pt x="19271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8" name="Line"/>
            <p:cNvSpPr/>
            <p:nvPr/>
          </p:nvSpPr>
          <p:spPr>
            <a:xfrm>
              <a:off x="3089550" y="5365750"/>
              <a:ext cx="1016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9" name="Line"/>
            <p:cNvSpPr/>
            <p:nvPr/>
          </p:nvSpPr>
          <p:spPr>
            <a:xfrm>
              <a:off x="7165031" y="3060796"/>
              <a:ext cx="221343" cy="5195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4" h="21379" fill="norm" stroke="1" extrusionOk="0">
                  <a:moveTo>
                    <a:pt x="4315" y="9141"/>
                  </a:moveTo>
                  <a:cubicBezTo>
                    <a:pt x="4315" y="12016"/>
                    <a:pt x="4315" y="14890"/>
                    <a:pt x="4415" y="16545"/>
                  </a:cubicBezTo>
                  <a:cubicBezTo>
                    <a:pt x="4515" y="18199"/>
                    <a:pt x="4715" y="18635"/>
                    <a:pt x="4815" y="19245"/>
                  </a:cubicBezTo>
                  <a:cubicBezTo>
                    <a:pt x="4915" y="19854"/>
                    <a:pt x="4915" y="20638"/>
                    <a:pt x="4715" y="20812"/>
                  </a:cubicBezTo>
                  <a:cubicBezTo>
                    <a:pt x="4515" y="20987"/>
                    <a:pt x="4115" y="20551"/>
                    <a:pt x="3415" y="18722"/>
                  </a:cubicBezTo>
                  <a:cubicBezTo>
                    <a:pt x="2715" y="16893"/>
                    <a:pt x="1715" y="13670"/>
                    <a:pt x="1015" y="10666"/>
                  </a:cubicBezTo>
                  <a:cubicBezTo>
                    <a:pt x="315" y="7661"/>
                    <a:pt x="-85" y="4874"/>
                    <a:pt x="15" y="3132"/>
                  </a:cubicBezTo>
                  <a:cubicBezTo>
                    <a:pt x="115" y="1390"/>
                    <a:pt x="715" y="693"/>
                    <a:pt x="1515" y="301"/>
                  </a:cubicBezTo>
                  <a:cubicBezTo>
                    <a:pt x="2315" y="-91"/>
                    <a:pt x="3315" y="-178"/>
                    <a:pt x="5315" y="519"/>
                  </a:cubicBezTo>
                  <a:cubicBezTo>
                    <a:pt x="7315" y="1216"/>
                    <a:pt x="10315" y="2696"/>
                    <a:pt x="13315" y="4830"/>
                  </a:cubicBezTo>
                  <a:cubicBezTo>
                    <a:pt x="16315" y="6964"/>
                    <a:pt x="19315" y="9751"/>
                    <a:pt x="20415" y="12146"/>
                  </a:cubicBezTo>
                  <a:cubicBezTo>
                    <a:pt x="21515" y="14541"/>
                    <a:pt x="20715" y="16545"/>
                    <a:pt x="18815" y="18025"/>
                  </a:cubicBezTo>
                  <a:cubicBezTo>
                    <a:pt x="16915" y="19506"/>
                    <a:pt x="13915" y="20464"/>
                    <a:pt x="11615" y="20943"/>
                  </a:cubicBezTo>
                  <a:cubicBezTo>
                    <a:pt x="9315" y="21422"/>
                    <a:pt x="7715" y="21422"/>
                    <a:pt x="6415" y="21335"/>
                  </a:cubicBezTo>
                  <a:cubicBezTo>
                    <a:pt x="5115" y="21248"/>
                    <a:pt x="4115" y="21074"/>
                    <a:pt x="3815" y="20725"/>
                  </a:cubicBezTo>
                  <a:cubicBezTo>
                    <a:pt x="3515" y="20377"/>
                    <a:pt x="3915" y="19854"/>
                    <a:pt x="4315" y="19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0" name="Line"/>
            <p:cNvSpPr/>
            <p:nvPr/>
          </p:nvSpPr>
          <p:spPr>
            <a:xfrm>
              <a:off x="7496450" y="3327400"/>
              <a:ext cx="952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1" name="Line"/>
            <p:cNvSpPr/>
            <p:nvPr/>
          </p:nvSpPr>
          <p:spPr>
            <a:xfrm>
              <a:off x="7483750" y="3390900"/>
              <a:ext cx="17145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2" name="Line"/>
            <p:cNvSpPr/>
            <p:nvPr/>
          </p:nvSpPr>
          <p:spPr>
            <a:xfrm>
              <a:off x="7722207" y="3036950"/>
              <a:ext cx="161594" cy="53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6" h="21466" fill="norm" stroke="1" extrusionOk="0">
                  <a:moveTo>
                    <a:pt x="21416" y="1975"/>
                  </a:moveTo>
                  <a:cubicBezTo>
                    <a:pt x="17769" y="1295"/>
                    <a:pt x="14122" y="614"/>
                    <a:pt x="11317" y="274"/>
                  </a:cubicBezTo>
                  <a:cubicBezTo>
                    <a:pt x="8512" y="-66"/>
                    <a:pt x="6548" y="-66"/>
                    <a:pt x="5426" y="147"/>
                  </a:cubicBezTo>
                  <a:cubicBezTo>
                    <a:pt x="4304" y="359"/>
                    <a:pt x="4024" y="784"/>
                    <a:pt x="4445" y="1932"/>
                  </a:cubicBezTo>
                  <a:cubicBezTo>
                    <a:pt x="4865" y="3080"/>
                    <a:pt x="5987" y="4951"/>
                    <a:pt x="6548" y="6099"/>
                  </a:cubicBezTo>
                  <a:cubicBezTo>
                    <a:pt x="7110" y="7247"/>
                    <a:pt x="7110" y="7673"/>
                    <a:pt x="6969" y="8268"/>
                  </a:cubicBezTo>
                  <a:cubicBezTo>
                    <a:pt x="6829" y="8863"/>
                    <a:pt x="6548" y="9628"/>
                    <a:pt x="5707" y="10054"/>
                  </a:cubicBezTo>
                  <a:cubicBezTo>
                    <a:pt x="4865" y="10479"/>
                    <a:pt x="3463" y="10564"/>
                    <a:pt x="3463" y="10521"/>
                  </a:cubicBezTo>
                  <a:cubicBezTo>
                    <a:pt x="3463" y="10479"/>
                    <a:pt x="4865" y="10309"/>
                    <a:pt x="6128" y="10394"/>
                  </a:cubicBezTo>
                  <a:cubicBezTo>
                    <a:pt x="7390" y="10479"/>
                    <a:pt x="8512" y="10819"/>
                    <a:pt x="8933" y="11457"/>
                  </a:cubicBezTo>
                  <a:cubicBezTo>
                    <a:pt x="9354" y="12095"/>
                    <a:pt x="9073" y="13030"/>
                    <a:pt x="7530" y="14391"/>
                  </a:cubicBezTo>
                  <a:cubicBezTo>
                    <a:pt x="5987" y="15751"/>
                    <a:pt x="3182" y="17537"/>
                    <a:pt x="1639" y="18643"/>
                  </a:cubicBezTo>
                  <a:cubicBezTo>
                    <a:pt x="97" y="19748"/>
                    <a:pt x="-184" y="20173"/>
                    <a:pt x="97" y="20556"/>
                  </a:cubicBezTo>
                  <a:cubicBezTo>
                    <a:pt x="377" y="20939"/>
                    <a:pt x="1219" y="21279"/>
                    <a:pt x="2341" y="21406"/>
                  </a:cubicBezTo>
                  <a:cubicBezTo>
                    <a:pt x="3463" y="21534"/>
                    <a:pt x="4865" y="21449"/>
                    <a:pt x="6268" y="21236"/>
                  </a:cubicBezTo>
                  <a:cubicBezTo>
                    <a:pt x="7671" y="21024"/>
                    <a:pt x="9073" y="20684"/>
                    <a:pt x="10476" y="203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3" name="Line"/>
            <p:cNvSpPr/>
            <p:nvPr/>
          </p:nvSpPr>
          <p:spPr>
            <a:xfrm>
              <a:off x="7920178" y="3121450"/>
              <a:ext cx="135073" cy="3677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6" h="21321" fill="norm" stroke="1" extrusionOk="0">
                  <a:moveTo>
                    <a:pt x="21206" y="896"/>
                  </a:moveTo>
                  <a:cubicBezTo>
                    <a:pt x="19877" y="528"/>
                    <a:pt x="18548" y="159"/>
                    <a:pt x="17052" y="37"/>
                  </a:cubicBezTo>
                  <a:cubicBezTo>
                    <a:pt x="15557" y="-86"/>
                    <a:pt x="13895" y="37"/>
                    <a:pt x="11403" y="1387"/>
                  </a:cubicBezTo>
                  <a:cubicBezTo>
                    <a:pt x="8911" y="2737"/>
                    <a:pt x="5588" y="5314"/>
                    <a:pt x="3261" y="8444"/>
                  </a:cubicBezTo>
                  <a:cubicBezTo>
                    <a:pt x="935" y="11573"/>
                    <a:pt x="-394" y="15255"/>
                    <a:pt x="104" y="17587"/>
                  </a:cubicBezTo>
                  <a:cubicBezTo>
                    <a:pt x="603" y="19919"/>
                    <a:pt x="2929" y="20900"/>
                    <a:pt x="6086" y="21207"/>
                  </a:cubicBezTo>
                  <a:cubicBezTo>
                    <a:pt x="9243" y="21514"/>
                    <a:pt x="13231" y="21146"/>
                    <a:pt x="17218" y="207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4" name="Line"/>
            <p:cNvSpPr/>
            <p:nvPr/>
          </p:nvSpPr>
          <p:spPr>
            <a:xfrm>
              <a:off x="8118750" y="3130550"/>
              <a:ext cx="139701" cy="158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891" y="5760"/>
                    <a:pt x="11782" y="11520"/>
                    <a:pt x="15382" y="15120"/>
                  </a:cubicBezTo>
                  <a:cubicBezTo>
                    <a:pt x="18982" y="18720"/>
                    <a:pt x="20291" y="201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5" name="Line"/>
            <p:cNvSpPr/>
            <p:nvPr/>
          </p:nvSpPr>
          <p:spPr>
            <a:xfrm>
              <a:off x="8208594" y="3105149"/>
              <a:ext cx="113357" cy="3518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374" fill="norm" stroke="1" extrusionOk="0">
                  <a:moveTo>
                    <a:pt x="21422" y="0"/>
                  </a:moveTo>
                  <a:cubicBezTo>
                    <a:pt x="19422" y="257"/>
                    <a:pt x="17422" y="514"/>
                    <a:pt x="15622" y="1736"/>
                  </a:cubicBezTo>
                  <a:cubicBezTo>
                    <a:pt x="13822" y="2957"/>
                    <a:pt x="12222" y="5143"/>
                    <a:pt x="10022" y="8100"/>
                  </a:cubicBezTo>
                  <a:cubicBezTo>
                    <a:pt x="7822" y="11057"/>
                    <a:pt x="5022" y="14786"/>
                    <a:pt x="3022" y="17229"/>
                  </a:cubicBezTo>
                  <a:cubicBezTo>
                    <a:pt x="1022" y="19671"/>
                    <a:pt x="-178" y="20829"/>
                    <a:pt x="22" y="21214"/>
                  </a:cubicBezTo>
                  <a:cubicBezTo>
                    <a:pt x="222" y="21600"/>
                    <a:pt x="1822" y="21214"/>
                    <a:pt x="3422" y="208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6" name="Line"/>
            <p:cNvSpPr/>
            <p:nvPr/>
          </p:nvSpPr>
          <p:spPr>
            <a:xfrm>
              <a:off x="8347350" y="3340100"/>
              <a:ext cx="19051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7" name="Line"/>
            <p:cNvSpPr/>
            <p:nvPr/>
          </p:nvSpPr>
          <p:spPr>
            <a:xfrm>
              <a:off x="8366400" y="3454400"/>
              <a:ext cx="95251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8" name="Line"/>
            <p:cNvSpPr/>
            <p:nvPr/>
          </p:nvSpPr>
          <p:spPr>
            <a:xfrm>
              <a:off x="8601350" y="3092450"/>
              <a:ext cx="254001" cy="330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140" y="3738"/>
                    <a:pt x="8280" y="7477"/>
                    <a:pt x="11880" y="11077"/>
                  </a:cubicBezTo>
                  <a:cubicBezTo>
                    <a:pt x="15480" y="14677"/>
                    <a:pt x="18540" y="1813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9" name="Line"/>
            <p:cNvSpPr/>
            <p:nvPr/>
          </p:nvSpPr>
          <p:spPr>
            <a:xfrm>
              <a:off x="8666094" y="3117849"/>
              <a:ext cx="138457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8" h="21600" fill="norm" stroke="1" extrusionOk="0">
                  <a:moveTo>
                    <a:pt x="21088" y="0"/>
                  </a:moveTo>
                  <a:cubicBezTo>
                    <a:pt x="19154" y="0"/>
                    <a:pt x="17219" y="0"/>
                    <a:pt x="14963" y="692"/>
                  </a:cubicBezTo>
                  <a:cubicBezTo>
                    <a:pt x="12706" y="1385"/>
                    <a:pt x="10127" y="2769"/>
                    <a:pt x="7387" y="5469"/>
                  </a:cubicBezTo>
                  <a:cubicBezTo>
                    <a:pt x="4646" y="8169"/>
                    <a:pt x="1745" y="12185"/>
                    <a:pt x="616" y="15092"/>
                  </a:cubicBezTo>
                  <a:cubicBezTo>
                    <a:pt x="-512" y="18000"/>
                    <a:pt x="133" y="19800"/>
                    <a:pt x="77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0" name="Line"/>
            <p:cNvSpPr/>
            <p:nvPr/>
          </p:nvSpPr>
          <p:spPr>
            <a:xfrm>
              <a:off x="8931550" y="3390900"/>
              <a:ext cx="31751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1" name="Line"/>
            <p:cNvSpPr/>
            <p:nvPr/>
          </p:nvSpPr>
          <p:spPr>
            <a:xfrm>
              <a:off x="8569600" y="2937056"/>
              <a:ext cx="317501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4464" y="11918"/>
                    <a:pt x="8928" y="3818"/>
                    <a:pt x="12528" y="1118"/>
                  </a:cubicBezTo>
                  <a:cubicBezTo>
                    <a:pt x="16128" y="-1582"/>
                    <a:pt x="18864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2" name="Line"/>
            <p:cNvSpPr/>
            <p:nvPr/>
          </p:nvSpPr>
          <p:spPr>
            <a:xfrm>
              <a:off x="8836300" y="2889250"/>
              <a:ext cx="167332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5" h="21600" fill="norm" stroke="1" extrusionOk="0">
                  <a:moveTo>
                    <a:pt x="0" y="0"/>
                  </a:moveTo>
                  <a:cubicBezTo>
                    <a:pt x="4860" y="847"/>
                    <a:pt x="9720" y="1694"/>
                    <a:pt x="13905" y="3706"/>
                  </a:cubicBezTo>
                  <a:cubicBezTo>
                    <a:pt x="18090" y="5718"/>
                    <a:pt x="21600" y="8894"/>
                    <a:pt x="21330" y="12071"/>
                  </a:cubicBezTo>
                  <a:cubicBezTo>
                    <a:pt x="21060" y="15247"/>
                    <a:pt x="17010" y="18424"/>
                    <a:pt x="129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3" name="Line"/>
            <p:cNvSpPr/>
            <p:nvPr/>
          </p:nvSpPr>
          <p:spPr>
            <a:xfrm>
              <a:off x="9122050" y="3073400"/>
              <a:ext cx="118489" cy="4080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7" h="21465" fill="norm" stroke="1" extrusionOk="0">
                  <a:moveTo>
                    <a:pt x="0" y="668"/>
                  </a:moveTo>
                  <a:cubicBezTo>
                    <a:pt x="1490" y="334"/>
                    <a:pt x="2979" y="0"/>
                    <a:pt x="4655" y="0"/>
                  </a:cubicBezTo>
                  <a:cubicBezTo>
                    <a:pt x="6331" y="0"/>
                    <a:pt x="8193" y="334"/>
                    <a:pt x="11172" y="1893"/>
                  </a:cubicBezTo>
                  <a:cubicBezTo>
                    <a:pt x="14152" y="3452"/>
                    <a:pt x="18248" y="6235"/>
                    <a:pt x="19924" y="9074"/>
                  </a:cubicBezTo>
                  <a:cubicBezTo>
                    <a:pt x="21600" y="11913"/>
                    <a:pt x="20855" y="14808"/>
                    <a:pt x="18807" y="16924"/>
                  </a:cubicBezTo>
                  <a:cubicBezTo>
                    <a:pt x="16759" y="19039"/>
                    <a:pt x="13407" y="20375"/>
                    <a:pt x="10800" y="20988"/>
                  </a:cubicBezTo>
                  <a:cubicBezTo>
                    <a:pt x="8193" y="21600"/>
                    <a:pt x="6331" y="21489"/>
                    <a:pt x="4469" y="213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4" name="Line"/>
            <p:cNvSpPr/>
            <p:nvPr/>
          </p:nvSpPr>
          <p:spPr>
            <a:xfrm>
              <a:off x="9464950" y="3302000"/>
              <a:ext cx="190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5" name="Line"/>
            <p:cNvSpPr/>
            <p:nvPr/>
          </p:nvSpPr>
          <p:spPr>
            <a:xfrm>
              <a:off x="9369700" y="3498850"/>
              <a:ext cx="8890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6" name="Line"/>
            <p:cNvSpPr/>
            <p:nvPr/>
          </p:nvSpPr>
          <p:spPr>
            <a:xfrm>
              <a:off x="9828184" y="3102239"/>
              <a:ext cx="119367" cy="3712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2" h="21523" fill="norm" stroke="1" extrusionOk="0">
                  <a:moveTo>
                    <a:pt x="21002" y="2009"/>
                  </a:moveTo>
                  <a:cubicBezTo>
                    <a:pt x="19885" y="1396"/>
                    <a:pt x="18768" y="782"/>
                    <a:pt x="17278" y="414"/>
                  </a:cubicBezTo>
                  <a:cubicBezTo>
                    <a:pt x="15788" y="46"/>
                    <a:pt x="13926" y="-77"/>
                    <a:pt x="12250" y="46"/>
                  </a:cubicBezTo>
                  <a:cubicBezTo>
                    <a:pt x="10574" y="168"/>
                    <a:pt x="9085" y="537"/>
                    <a:pt x="6850" y="2316"/>
                  </a:cubicBezTo>
                  <a:cubicBezTo>
                    <a:pt x="4616" y="4096"/>
                    <a:pt x="1636" y="7287"/>
                    <a:pt x="519" y="10293"/>
                  </a:cubicBezTo>
                  <a:cubicBezTo>
                    <a:pt x="-598" y="13300"/>
                    <a:pt x="147" y="16123"/>
                    <a:pt x="2195" y="17964"/>
                  </a:cubicBezTo>
                  <a:cubicBezTo>
                    <a:pt x="4243" y="19805"/>
                    <a:pt x="7595" y="20664"/>
                    <a:pt x="10947" y="215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7" name="Line"/>
            <p:cNvSpPr/>
            <p:nvPr/>
          </p:nvSpPr>
          <p:spPr>
            <a:xfrm>
              <a:off x="10011050" y="3130550"/>
              <a:ext cx="152401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4582"/>
                    <a:pt x="9600" y="9164"/>
                    <a:pt x="13200" y="12764"/>
                  </a:cubicBezTo>
                  <a:cubicBezTo>
                    <a:pt x="16800" y="16364"/>
                    <a:pt x="19200" y="1898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8" name="Line"/>
            <p:cNvSpPr/>
            <p:nvPr/>
          </p:nvSpPr>
          <p:spPr>
            <a:xfrm>
              <a:off x="10123233" y="3149600"/>
              <a:ext cx="84668" cy="266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3" h="21600" fill="norm" stroke="1" extrusionOk="0">
                  <a:moveTo>
                    <a:pt x="21073" y="0"/>
                  </a:moveTo>
                  <a:cubicBezTo>
                    <a:pt x="17385" y="1714"/>
                    <a:pt x="13697" y="3429"/>
                    <a:pt x="10010" y="6429"/>
                  </a:cubicBezTo>
                  <a:cubicBezTo>
                    <a:pt x="6322" y="9429"/>
                    <a:pt x="2634" y="13714"/>
                    <a:pt x="1053" y="16457"/>
                  </a:cubicBezTo>
                  <a:cubicBezTo>
                    <a:pt x="-527" y="19200"/>
                    <a:pt x="0" y="20400"/>
                    <a:pt x="52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9" name="Line"/>
            <p:cNvSpPr/>
            <p:nvPr/>
          </p:nvSpPr>
          <p:spPr>
            <a:xfrm>
              <a:off x="10252350" y="3345518"/>
              <a:ext cx="76201" cy="1240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48" fill="norm" stroke="1" extrusionOk="0">
                  <a:moveTo>
                    <a:pt x="0" y="5468"/>
                  </a:moveTo>
                  <a:cubicBezTo>
                    <a:pt x="600" y="3697"/>
                    <a:pt x="1200" y="1927"/>
                    <a:pt x="3600" y="864"/>
                  </a:cubicBezTo>
                  <a:cubicBezTo>
                    <a:pt x="6000" y="-198"/>
                    <a:pt x="10200" y="-552"/>
                    <a:pt x="13800" y="1396"/>
                  </a:cubicBezTo>
                  <a:cubicBezTo>
                    <a:pt x="17400" y="3343"/>
                    <a:pt x="20400" y="7592"/>
                    <a:pt x="21000" y="10425"/>
                  </a:cubicBezTo>
                  <a:cubicBezTo>
                    <a:pt x="21600" y="13258"/>
                    <a:pt x="19800" y="14674"/>
                    <a:pt x="17400" y="16268"/>
                  </a:cubicBezTo>
                  <a:cubicBezTo>
                    <a:pt x="15000" y="17861"/>
                    <a:pt x="12000" y="19632"/>
                    <a:pt x="12600" y="20340"/>
                  </a:cubicBezTo>
                  <a:cubicBezTo>
                    <a:pt x="13200" y="21048"/>
                    <a:pt x="17400" y="20694"/>
                    <a:pt x="21600" y="203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0" name="Line"/>
            <p:cNvSpPr/>
            <p:nvPr/>
          </p:nvSpPr>
          <p:spPr>
            <a:xfrm>
              <a:off x="10404750" y="3448050"/>
              <a:ext cx="57151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1" name="Line"/>
            <p:cNvSpPr/>
            <p:nvPr/>
          </p:nvSpPr>
          <p:spPr>
            <a:xfrm>
              <a:off x="10658750" y="3174999"/>
              <a:ext cx="16510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708" y="2880"/>
                    <a:pt x="9415" y="5760"/>
                    <a:pt x="13015" y="9360"/>
                  </a:cubicBezTo>
                  <a:cubicBezTo>
                    <a:pt x="16615" y="12960"/>
                    <a:pt x="19108" y="172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2" name="Line"/>
            <p:cNvSpPr/>
            <p:nvPr/>
          </p:nvSpPr>
          <p:spPr>
            <a:xfrm>
              <a:off x="10696850" y="3124200"/>
              <a:ext cx="146051" cy="374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591" y="4149"/>
                    <a:pt x="11583" y="8298"/>
                    <a:pt x="7983" y="11898"/>
                  </a:cubicBezTo>
                  <a:cubicBezTo>
                    <a:pt x="4383" y="15498"/>
                    <a:pt x="2191" y="1854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3" name="Line"/>
            <p:cNvSpPr/>
            <p:nvPr/>
          </p:nvSpPr>
          <p:spPr>
            <a:xfrm>
              <a:off x="10861950" y="3394339"/>
              <a:ext cx="120651" cy="1287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8" fill="norm" stroke="1" extrusionOk="0">
                  <a:moveTo>
                    <a:pt x="0" y="5705"/>
                  </a:moveTo>
                  <a:cubicBezTo>
                    <a:pt x="758" y="3963"/>
                    <a:pt x="1516" y="2221"/>
                    <a:pt x="3221" y="1176"/>
                  </a:cubicBezTo>
                  <a:cubicBezTo>
                    <a:pt x="4926" y="130"/>
                    <a:pt x="7579" y="-218"/>
                    <a:pt x="9663" y="130"/>
                  </a:cubicBezTo>
                  <a:cubicBezTo>
                    <a:pt x="11747" y="479"/>
                    <a:pt x="13263" y="1524"/>
                    <a:pt x="12505" y="4485"/>
                  </a:cubicBezTo>
                  <a:cubicBezTo>
                    <a:pt x="11747" y="7447"/>
                    <a:pt x="8716" y="12324"/>
                    <a:pt x="6253" y="15459"/>
                  </a:cubicBezTo>
                  <a:cubicBezTo>
                    <a:pt x="3789" y="18595"/>
                    <a:pt x="1895" y="19988"/>
                    <a:pt x="2463" y="20685"/>
                  </a:cubicBezTo>
                  <a:cubicBezTo>
                    <a:pt x="3032" y="21382"/>
                    <a:pt x="6063" y="21382"/>
                    <a:pt x="9663" y="20511"/>
                  </a:cubicBezTo>
                  <a:cubicBezTo>
                    <a:pt x="13263" y="19640"/>
                    <a:pt x="17432" y="17898"/>
                    <a:pt x="21600" y="161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4" name="Line"/>
            <p:cNvSpPr/>
            <p:nvPr/>
          </p:nvSpPr>
          <p:spPr>
            <a:xfrm>
              <a:off x="10595250" y="3009849"/>
              <a:ext cx="241301" cy="254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8" fill="norm" stroke="1" extrusionOk="0">
                  <a:moveTo>
                    <a:pt x="0" y="19978"/>
                  </a:moveTo>
                  <a:cubicBezTo>
                    <a:pt x="2274" y="11670"/>
                    <a:pt x="4547" y="3363"/>
                    <a:pt x="8147" y="870"/>
                  </a:cubicBezTo>
                  <a:cubicBezTo>
                    <a:pt x="11747" y="-1622"/>
                    <a:pt x="16674" y="1701"/>
                    <a:pt x="21600" y="50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5" name="Line"/>
            <p:cNvSpPr/>
            <p:nvPr/>
          </p:nvSpPr>
          <p:spPr>
            <a:xfrm>
              <a:off x="10747650" y="2965450"/>
              <a:ext cx="140831" cy="158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600" fill="norm" stroke="1" extrusionOk="0">
                  <a:moveTo>
                    <a:pt x="0" y="0"/>
                  </a:moveTo>
                  <a:cubicBezTo>
                    <a:pt x="6125" y="288"/>
                    <a:pt x="12251" y="576"/>
                    <a:pt x="16119" y="1152"/>
                  </a:cubicBezTo>
                  <a:cubicBezTo>
                    <a:pt x="19988" y="1728"/>
                    <a:pt x="21600" y="2592"/>
                    <a:pt x="21439" y="5040"/>
                  </a:cubicBezTo>
                  <a:cubicBezTo>
                    <a:pt x="21278" y="7488"/>
                    <a:pt x="19343" y="11520"/>
                    <a:pt x="17409" y="14544"/>
                  </a:cubicBezTo>
                  <a:cubicBezTo>
                    <a:pt x="15475" y="17568"/>
                    <a:pt x="13540" y="19584"/>
                    <a:pt x="1160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6" name="Line"/>
            <p:cNvSpPr/>
            <p:nvPr/>
          </p:nvSpPr>
          <p:spPr>
            <a:xfrm>
              <a:off x="11052450" y="3096537"/>
              <a:ext cx="148367" cy="3515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4" h="21480" fill="norm" stroke="1" extrusionOk="0">
                  <a:moveTo>
                    <a:pt x="7301" y="139"/>
                  </a:moveTo>
                  <a:cubicBezTo>
                    <a:pt x="8823" y="9"/>
                    <a:pt x="10344" y="-120"/>
                    <a:pt x="11713" y="203"/>
                  </a:cubicBezTo>
                  <a:cubicBezTo>
                    <a:pt x="13082" y="527"/>
                    <a:pt x="14299" y="1303"/>
                    <a:pt x="16276" y="3243"/>
                  </a:cubicBezTo>
                  <a:cubicBezTo>
                    <a:pt x="18254" y="5183"/>
                    <a:pt x="20992" y="8287"/>
                    <a:pt x="21296" y="11133"/>
                  </a:cubicBezTo>
                  <a:cubicBezTo>
                    <a:pt x="21600" y="13978"/>
                    <a:pt x="19470" y="16565"/>
                    <a:pt x="15515" y="18246"/>
                  </a:cubicBezTo>
                  <a:cubicBezTo>
                    <a:pt x="11561" y="19928"/>
                    <a:pt x="5780" y="20704"/>
                    <a:pt x="0" y="214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7" name="Line"/>
            <p:cNvSpPr/>
            <p:nvPr/>
          </p:nvSpPr>
          <p:spPr>
            <a:xfrm>
              <a:off x="11287400" y="3293533"/>
              <a:ext cx="19051" cy="21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00" y="10800"/>
                    <a:pt x="9600" y="0"/>
                    <a:pt x="13200" y="0"/>
                  </a:cubicBezTo>
                  <a:cubicBezTo>
                    <a:pt x="16800" y="0"/>
                    <a:pt x="19200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8" name="Line"/>
            <p:cNvSpPr/>
            <p:nvPr/>
          </p:nvSpPr>
          <p:spPr>
            <a:xfrm>
              <a:off x="11173100" y="3467099"/>
              <a:ext cx="1460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9" name="Line"/>
            <p:cNvSpPr/>
            <p:nvPr/>
          </p:nvSpPr>
          <p:spPr>
            <a:xfrm>
              <a:off x="11414400" y="3467100"/>
              <a:ext cx="825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0" name="Line"/>
            <p:cNvSpPr/>
            <p:nvPr/>
          </p:nvSpPr>
          <p:spPr>
            <a:xfrm>
              <a:off x="11770000" y="3429000"/>
              <a:ext cx="381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1" name="Line"/>
            <p:cNvSpPr/>
            <p:nvPr/>
          </p:nvSpPr>
          <p:spPr>
            <a:xfrm>
              <a:off x="11973200" y="3409950"/>
              <a:ext cx="254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2" name="Line"/>
            <p:cNvSpPr/>
            <p:nvPr/>
          </p:nvSpPr>
          <p:spPr>
            <a:xfrm>
              <a:off x="11992250" y="2978149"/>
              <a:ext cx="247152" cy="6972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4" h="21496" fill="norm" stroke="1" extrusionOk="0">
                  <a:moveTo>
                    <a:pt x="15376" y="0"/>
                  </a:moveTo>
                  <a:cubicBezTo>
                    <a:pt x="16292" y="0"/>
                    <a:pt x="17207" y="0"/>
                    <a:pt x="18397" y="392"/>
                  </a:cubicBezTo>
                  <a:cubicBezTo>
                    <a:pt x="19586" y="783"/>
                    <a:pt x="21051" y="1566"/>
                    <a:pt x="21325" y="2545"/>
                  </a:cubicBezTo>
                  <a:cubicBezTo>
                    <a:pt x="21600" y="3524"/>
                    <a:pt x="20685" y="4698"/>
                    <a:pt x="19129" y="5743"/>
                  </a:cubicBezTo>
                  <a:cubicBezTo>
                    <a:pt x="17573" y="6787"/>
                    <a:pt x="15376" y="7700"/>
                    <a:pt x="13912" y="8712"/>
                  </a:cubicBezTo>
                  <a:cubicBezTo>
                    <a:pt x="12447" y="9723"/>
                    <a:pt x="11715" y="10833"/>
                    <a:pt x="11258" y="12040"/>
                  </a:cubicBezTo>
                  <a:cubicBezTo>
                    <a:pt x="10800" y="13247"/>
                    <a:pt x="10617" y="14552"/>
                    <a:pt x="10983" y="15890"/>
                  </a:cubicBezTo>
                  <a:cubicBezTo>
                    <a:pt x="11349" y="17228"/>
                    <a:pt x="12264" y="18598"/>
                    <a:pt x="12081" y="19577"/>
                  </a:cubicBezTo>
                  <a:cubicBezTo>
                    <a:pt x="11898" y="20556"/>
                    <a:pt x="10617" y="21143"/>
                    <a:pt x="8420" y="21372"/>
                  </a:cubicBezTo>
                  <a:cubicBezTo>
                    <a:pt x="6224" y="21600"/>
                    <a:pt x="3112" y="21469"/>
                    <a:pt x="0" y="213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3" name="Line"/>
            <p:cNvSpPr/>
            <p:nvPr/>
          </p:nvSpPr>
          <p:spPr>
            <a:xfrm>
              <a:off x="7325000" y="4343399"/>
              <a:ext cx="13970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927" y="3467"/>
                    <a:pt x="7855" y="6933"/>
                    <a:pt x="11455" y="10533"/>
                  </a:cubicBezTo>
                  <a:cubicBezTo>
                    <a:pt x="15055" y="14133"/>
                    <a:pt x="18327" y="1786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4" name="Line"/>
            <p:cNvSpPr/>
            <p:nvPr/>
          </p:nvSpPr>
          <p:spPr>
            <a:xfrm>
              <a:off x="7401200" y="4343400"/>
              <a:ext cx="133351" cy="425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86" y="215"/>
                    <a:pt x="18171" y="430"/>
                    <a:pt x="16457" y="1881"/>
                  </a:cubicBezTo>
                  <a:cubicBezTo>
                    <a:pt x="14743" y="3331"/>
                    <a:pt x="13029" y="6018"/>
                    <a:pt x="10629" y="8919"/>
                  </a:cubicBezTo>
                  <a:cubicBezTo>
                    <a:pt x="8229" y="11821"/>
                    <a:pt x="5143" y="14937"/>
                    <a:pt x="3257" y="17087"/>
                  </a:cubicBezTo>
                  <a:cubicBezTo>
                    <a:pt x="1371" y="19236"/>
                    <a:pt x="686" y="2041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5" name="Line"/>
            <p:cNvSpPr/>
            <p:nvPr/>
          </p:nvSpPr>
          <p:spPr>
            <a:xfrm>
              <a:off x="7593254" y="4462695"/>
              <a:ext cx="231686" cy="839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0" h="20883" fill="norm" stroke="1" extrusionOk="0">
                  <a:moveTo>
                    <a:pt x="2776" y="20883"/>
                  </a:moveTo>
                  <a:cubicBezTo>
                    <a:pt x="1803" y="20356"/>
                    <a:pt x="830" y="19829"/>
                    <a:pt x="343" y="18249"/>
                  </a:cubicBezTo>
                  <a:cubicBezTo>
                    <a:pt x="-143" y="16668"/>
                    <a:pt x="-143" y="14034"/>
                    <a:pt x="538" y="10873"/>
                  </a:cubicBezTo>
                  <a:cubicBezTo>
                    <a:pt x="1219" y="7712"/>
                    <a:pt x="2581" y="4024"/>
                    <a:pt x="3943" y="1917"/>
                  </a:cubicBezTo>
                  <a:cubicBezTo>
                    <a:pt x="5306" y="-190"/>
                    <a:pt x="6668" y="-717"/>
                    <a:pt x="7835" y="1127"/>
                  </a:cubicBezTo>
                  <a:cubicBezTo>
                    <a:pt x="9003" y="2971"/>
                    <a:pt x="9976" y="7185"/>
                    <a:pt x="11338" y="10083"/>
                  </a:cubicBezTo>
                  <a:cubicBezTo>
                    <a:pt x="12700" y="12981"/>
                    <a:pt x="14452" y="14561"/>
                    <a:pt x="16008" y="13507"/>
                  </a:cubicBezTo>
                  <a:cubicBezTo>
                    <a:pt x="17565" y="12454"/>
                    <a:pt x="18927" y="8766"/>
                    <a:pt x="19900" y="5605"/>
                  </a:cubicBezTo>
                  <a:cubicBezTo>
                    <a:pt x="20873" y="2444"/>
                    <a:pt x="21457" y="-190"/>
                    <a:pt x="21262" y="73"/>
                  </a:cubicBezTo>
                  <a:cubicBezTo>
                    <a:pt x="21068" y="337"/>
                    <a:pt x="20095" y="3498"/>
                    <a:pt x="19122" y="66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6" name="Line"/>
            <p:cNvSpPr/>
            <p:nvPr/>
          </p:nvSpPr>
          <p:spPr>
            <a:xfrm>
              <a:off x="7623885" y="4603750"/>
              <a:ext cx="218459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2" h="21600" fill="norm" stroke="1" extrusionOk="0">
                  <a:moveTo>
                    <a:pt x="3661" y="21600"/>
                  </a:moveTo>
                  <a:cubicBezTo>
                    <a:pt x="2632" y="20520"/>
                    <a:pt x="1603" y="19440"/>
                    <a:pt x="883" y="17280"/>
                  </a:cubicBezTo>
                  <a:cubicBezTo>
                    <a:pt x="163" y="15120"/>
                    <a:pt x="-248" y="11880"/>
                    <a:pt x="163" y="10080"/>
                  </a:cubicBezTo>
                  <a:cubicBezTo>
                    <a:pt x="575" y="8280"/>
                    <a:pt x="1809" y="7920"/>
                    <a:pt x="3455" y="8640"/>
                  </a:cubicBezTo>
                  <a:cubicBezTo>
                    <a:pt x="5101" y="9360"/>
                    <a:pt x="7158" y="11160"/>
                    <a:pt x="9935" y="11520"/>
                  </a:cubicBezTo>
                  <a:cubicBezTo>
                    <a:pt x="12712" y="11880"/>
                    <a:pt x="16209" y="10800"/>
                    <a:pt x="18266" y="9540"/>
                  </a:cubicBezTo>
                  <a:cubicBezTo>
                    <a:pt x="20323" y="8280"/>
                    <a:pt x="20941" y="6840"/>
                    <a:pt x="21146" y="5220"/>
                  </a:cubicBezTo>
                  <a:cubicBezTo>
                    <a:pt x="21352" y="3600"/>
                    <a:pt x="21146" y="1800"/>
                    <a:pt x="2094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7" name="Line"/>
            <p:cNvSpPr/>
            <p:nvPr/>
          </p:nvSpPr>
          <p:spPr>
            <a:xfrm>
              <a:off x="8131920" y="4331569"/>
              <a:ext cx="153147" cy="634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8" h="21499" fill="norm" stroke="1" extrusionOk="0">
                  <a:moveTo>
                    <a:pt x="822" y="21499"/>
                  </a:moveTo>
                  <a:cubicBezTo>
                    <a:pt x="526" y="19203"/>
                    <a:pt x="230" y="16906"/>
                    <a:pt x="82" y="14287"/>
                  </a:cubicBezTo>
                  <a:cubicBezTo>
                    <a:pt x="-66" y="11668"/>
                    <a:pt x="-66" y="8726"/>
                    <a:pt x="526" y="6573"/>
                  </a:cubicBezTo>
                  <a:cubicBezTo>
                    <a:pt x="1118" y="4420"/>
                    <a:pt x="2301" y="3056"/>
                    <a:pt x="3337" y="2124"/>
                  </a:cubicBezTo>
                  <a:cubicBezTo>
                    <a:pt x="4372" y="1191"/>
                    <a:pt x="5260" y="688"/>
                    <a:pt x="6444" y="365"/>
                  </a:cubicBezTo>
                  <a:cubicBezTo>
                    <a:pt x="7627" y="43"/>
                    <a:pt x="9107" y="-101"/>
                    <a:pt x="10438" y="78"/>
                  </a:cubicBezTo>
                  <a:cubicBezTo>
                    <a:pt x="11770" y="258"/>
                    <a:pt x="12953" y="760"/>
                    <a:pt x="13397" y="1801"/>
                  </a:cubicBezTo>
                  <a:cubicBezTo>
                    <a:pt x="13841" y="2841"/>
                    <a:pt x="13545" y="4420"/>
                    <a:pt x="12953" y="5425"/>
                  </a:cubicBezTo>
                  <a:cubicBezTo>
                    <a:pt x="12361" y="6429"/>
                    <a:pt x="11474" y="6860"/>
                    <a:pt x="10586" y="7219"/>
                  </a:cubicBezTo>
                  <a:cubicBezTo>
                    <a:pt x="9698" y="7577"/>
                    <a:pt x="8811" y="7864"/>
                    <a:pt x="8515" y="8187"/>
                  </a:cubicBezTo>
                  <a:cubicBezTo>
                    <a:pt x="8219" y="8510"/>
                    <a:pt x="8515" y="8869"/>
                    <a:pt x="9402" y="9120"/>
                  </a:cubicBezTo>
                  <a:cubicBezTo>
                    <a:pt x="10290" y="9371"/>
                    <a:pt x="11770" y="9515"/>
                    <a:pt x="13693" y="9730"/>
                  </a:cubicBezTo>
                  <a:cubicBezTo>
                    <a:pt x="15616" y="9946"/>
                    <a:pt x="17983" y="10233"/>
                    <a:pt x="19463" y="10555"/>
                  </a:cubicBezTo>
                  <a:cubicBezTo>
                    <a:pt x="20942" y="10878"/>
                    <a:pt x="21534" y="11237"/>
                    <a:pt x="21386" y="11560"/>
                  </a:cubicBezTo>
                  <a:cubicBezTo>
                    <a:pt x="21238" y="11883"/>
                    <a:pt x="20350" y="12170"/>
                    <a:pt x="18871" y="12349"/>
                  </a:cubicBezTo>
                  <a:cubicBezTo>
                    <a:pt x="17392" y="12529"/>
                    <a:pt x="15320" y="12601"/>
                    <a:pt x="14285" y="12493"/>
                  </a:cubicBezTo>
                  <a:cubicBezTo>
                    <a:pt x="13249" y="12385"/>
                    <a:pt x="13249" y="12098"/>
                    <a:pt x="13249" y="118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8" name="Line"/>
            <p:cNvSpPr/>
            <p:nvPr/>
          </p:nvSpPr>
          <p:spPr>
            <a:xfrm>
              <a:off x="8317154" y="4597399"/>
              <a:ext cx="58039" cy="1294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23" h="21313" fill="norm" stroke="1" extrusionOk="0">
                  <a:moveTo>
                    <a:pt x="10625" y="3135"/>
                  </a:moveTo>
                  <a:cubicBezTo>
                    <a:pt x="6901" y="6968"/>
                    <a:pt x="3177" y="10800"/>
                    <a:pt x="1315" y="13761"/>
                  </a:cubicBezTo>
                  <a:cubicBezTo>
                    <a:pt x="-547" y="16723"/>
                    <a:pt x="-547" y="18813"/>
                    <a:pt x="2060" y="20032"/>
                  </a:cubicBezTo>
                  <a:cubicBezTo>
                    <a:pt x="4667" y="21252"/>
                    <a:pt x="9881" y="21600"/>
                    <a:pt x="13977" y="21077"/>
                  </a:cubicBezTo>
                  <a:cubicBezTo>
                    <a:pt x="18074" y="20555"/>
                    <a:pt x="21053" y="19161"/>
                    <a:pt x="20308" y="15503"/>
                  </a:cubicBezTo>
                  <a:cubicBezTo>
                    <a:pt x="19563" y="11845"/>
                    <a:pt x="15094" y="5923"/>
                    <a:pt x="1062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9" name="Line"/>
            <p:cNvSpPr/>
            <p:nvPr/>
          </p:nvSpPr>
          <p:spPr>
            <a:xfrm>
              <a:off x="8493400" y="4527550"/>
              <a:ext cx="14605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70" y="16457"/>
                    <a:pt x="8139" y="11314"/>
                    <a:pt x="11739" y="7714"/>
                  </a:cubicBezTo>
                  <a:cubicBezTo>
                    <a:pt x="15339" y="4114"/>
                    <a:pt x="18470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0" name="Line"/>
            <p:cNvSpPr/>
            <p:nvPr/>
          </p:nvSpPr>
          <p:spPr>
            <a:xfrm>
              <a:off x="8572493" y="4470400"/>
              <a:ext cx="9808" cy="260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5444"/>
                    <a:pt x="-1585" y="10888"/>
                    <a:pt x="575" y="14488"/>
                  </a:cubicBezTo>
                  <a:cubicBezTo>
                    <a:pt x="2735" y="18088"/>
                    <a:pt x="11375" y="19844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1" name="Line"/>
            <p:cNvSpPr/>
            <p:nvPr/>
          </p:nvSpPr>
          <p:spPr>
            <a:xfrm>
              <a:off x="8783383" y="4341388"/>
              <a:ext cx="131998" cy="5354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1" h="21511" fill="norm" stroke="1" extrusionOk="0">
                  <a:moveTo>
                    <a:pt x="1371" y="21511"/>
                  </a:moveTo>
                  <a:cubicBezTo>
                    <a:pt x="686" y="19470"/>
                    <a:pt x="0" y="17429"/>
                    <a:pt x="0" y="14835"/>
                  </a:cubicBezTo>
                  <a:cubicBezTo>
                    <a:pt x="0" y="12242"/>
                    <a:pt x="686" y="9095"/>
                    <a:pt x="1714" y="6714"/>
                  </a:cubicBezTo>
                  <a:cubicBezTo>
                    <a:pt x="2743" y="4333"/>
                    <a:pt x="4114" y="2717"/>
                    <a:pt x="5314" y="1697"/>
                  </a:cubicBezTo>
                  <a:cubicBezTo>
                    <a:pt x="6514" y="676"/>
                    <a:pt x="7543" y="251"/>
                    <a:pt x="8914" y="81"/>
                  </a:cubicBezTo>
                  <a:cubicBezTo>
                    <a:pt x="10286" y="-89"/>
                    <a:pt x="12000" y="-4"/>
                    <a:pt x="13714" y="464"/>
                  </a:cubicBezTo>
                  <a:cubicBezTo>
                    <a:pt x="15429" y="931"/>
                    <a:pt x="17143" y="1782"/>
                    <a:pt x="18000" y="2887"/>
                  </a:cubicBezTo>
                  <a:cubicBezTo>
                    <a:pt x="18857" y="3993"/>
                    <a:pt x="18857" y="5354"/>
                    <a:pt x="18514" y="6246"/>
                  </a:cubicBezTo>
                  <a:cubicBezTo>
                    <a:pt x="18171" y="7139"/>
                    <a:pt x="17486" y="7565"/>
                    <a:pt x="16114" y="7905"/>
                  </a:cubicBezTo>
                  <a:cubicBezTo>
                    <a:pt x="14743" y="8245"/>
                    <a:pt x="12686" y="8500"/>
                    <a:pt x="12343" y="8755"/>
                  </a:cubicBezTo>
                  <a:cubicBezTo>
                    <a:pt x="12000" y="9010"/>
                    <a:pt x="13371" y="9265"/>
                    <a:pt x="14743" y="9563"/>
                  </a:cubicBezTo>
                  <a:cubicBezTo>
                    <a:pt x="16114" y="9861"/>
                    <a:pt x="17486" y="10201"/>
                    <a:pt x="18686" y="10541"/>
                  </a:cubicBezTo>
                  <a:cubicBezTo>
                    <a:pt x="19886" y="10881"/>
                    <a:pt x="20914" y="11221"/>
                    <a:pt x="21257" y="11646"/>
                  </a:cubicBezTo>
                  <a:cubicBezTo>
                    <a:pt x="21600" y="12072"/>
                    <a:pt x="21257" y="12582"/>
                    <a:pt x="19886" y="12880"/>
                  </a:cubicBezTo>
                  <a:cubicBezTo>
                    <a:pt x="18514" y="13177"/>
                    <a:pt x="16114" y="13262"/>
                    <a:pt x="14057" y="13220"/>
                  </a:cubicBezTo>
                  <a:cubicBezTo>
                    <a:pt x="12000" y="13177"/>
                    <a:pt x="10286" y="13007"/>
                    <a:pt x="10286" y="12837"/>
                  </a:cubicBezTo>
                  <a:cubicBezTo>
                    <a:pt x="10286" y="12667"/>
                    <a:pt x="12000" y="12497"/>
                    <a:pt x="13714" y="123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2" name="Line"/>
            <p:cNvSpPr/>
            <p:nvPr/>
          </p:nvSpPr>
          <p:spPr>
            <a:xfrm>
              <a:off x="8988700" y="4616450"/>
              <a:ext cx="38101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1920"/>
                    <a:pt x="9600" y="3840"/>
                    <a:pt x="13200" y="7440"/>
                  </a:cubicBezTo>
                  <a:cubicBezTo>
                    <a:pt x="16800" y="11040"/>
                    <a:pt x="19200" y="163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3" name="Line"/>
            <p:cNvSpPr/>
            <p:nvPr/>
          </p:nvSpPr>
          <p:spPr>
            <a:xfrm>
              <a:off x="9153800" y="4406900"/>
              <a:ext cx="171451" cy="285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267" y="3040"/>
                    <a:pt x="8533" y="6080"/>
                    <a:pt x="12133" y="9680"/>
                  </a:cubicBezTo>
                  <a:cubicBezTo>
                    <a:pt x="15733" y="13280"/>
                    <a:pt x="18667" y="174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4" name="Line"/>
            <p:cNvSpPr/>
            <p:nvPr/>
          </p:nvSpPr>
          <p:spPr>
            <a:xfrm>
              <a:off x="9185550" y="4362449"/>
              <a:ext cx="139701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1129"/>
                    <a:pt x="14400" y="2259"/>
                    <a:pt x="11455" y="4659"/>
                  </a:cubicBezTo>
                  <a:cubicBezTo>
                    <a:pt x="8509" y="7059"/>
                    <a:pt x="6218" y="10729"/>
                    <a:pt x="4418" y="13765"/>
                  </a:cubicBezTo>
                  <a:cubicBezTo>
                    <a:pt x="2618" y="16800"/>
                    <a:pt x="1309" y="19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5" name="Line"/>
            <p:cNvSpPr/>
            <p:nvPr/>
          </p:nvSpPr>
          <p:spPr>
            <a:xfrm>
              <a:off x="9376050" y="4178300"/>
              <a:ext cx="6351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6" name="Line"/>
            <p:cNvSpPr/>
            <p:nvPr/>
          </p:nvSpPr>
          <p:spPr>
            <a:xfrm>
              <a:off x="9661800" y="4540249"/>
              <a:ext cx="1968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7" name="Line"/>
            <p:cNvSpPr/>
            <p:nvPr/>
          </p:nvSpPr>
          <p:spPr>
            <a:xfrm>
              <a:off x="9746466" y="4483099"/>
              <a:ext cx="16935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3420"/>
                    <a:pt x="0" y="6840"/>
                    <a:pt x="0" y="10440"/>
                  </a:cubicBezTo>
                  <a:cubicBezTo>
                    <a:pt x="0" y="14040"/>
                    <a:pt x="10800" y="178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8" name="Line"/>
            <p:cNvSpPr/>
            <p:nvPr/>
          </p:nvSpPr>
          <p:spPr>
            <a:xfrm>
              <a:off x="9915800" y="4271433"/>
              <a:ext cx="187031" cy="637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5" h="21600" fill="norm" stroke="1" extrusionOk="0">
                  <a:moveTo>
                    <a:pt x="1456" y="21600"/>
                  </a:moveTo>
                  <a:cubicBezTo>
                    <a:pt x="728" y="20811"/>
                    <a:pt x="0" y="20021"/>
                    <a:pt x="0" y="18478"/>
                  </a:cubicBezTo>
                  <a:cubicBezTo>
                    <a:pt x="0" y="16936"/>
                    <a:pt x="728" y="14639"/>
                    <a:pt x="1942" y="12163"/>
                  </a:cubicBezTo>
                  <a:cubicBezTo>
                    <a:pt x="3155" y="9688"/>
                    <a:pt x="4854" y="7033"/>
                    <a:pt x="6431" y="5095"/>
                  </a:cubicBezTo>
                  <a:cubicBezTo>
                    <a:pt x="8009" y="3157"/>
                    <a:pt x="9465" y="1938"/>
                    <a:pt x="10679" y="1148"/>
                  </a:cubicBezTo>
                  <a:cubicBezTo>
                    <a:pt x="11892" y="359"/>
                    <a:pt x="12863" y="0"/>
                    <a:pt x="13591" y="0"/>
                  </a:cubicBezTo>
                  <a:cubicBezTo>
                    <a:pt x="14319" y="0"/>
                    <a:pt x="14804" y="359"/>
                    <a:pt x="14683" y="1256"/>
                  </a:cubicBezTo>
                  <a:cubicBezTo>
                    <a:pt x="14562" y="2153"/>
                    <a:pt x="13834" y="3588"/>
                    <a:pt x="13348" y="4557"/>
                  </a:cubicBezTo>
                  <a:cubicBezTo>
                    <a:pt x="12863" y="5526"/>
                    <a:pt x="12620" y="6028"/>
                    <a:pt x="13106" y="6351"/>
                  </a:cubicBezTo>
                  <a:cubicBezTo>
                    <a:pt x="13591" y="6674"/>
                    <a:pt x="14804" y="6817"/>
                    <a:pt x="16261" y="7140"/>
                  </a:cubicBezTo>
                  <a:cubicBezTo>
                    <a:pt x="17717" y="7463"/>
                    <a:pt x="19416" y="7965"/>
                    <a:pt x="20387" y="8468"/>
                  </a:cubicBezTo>
                  <a:cubicBezTo>
                    <a:pt x="21357" y="8970"/>
                    <a:pt x="21600" y="9472"/>
                    <a:pt x="21357" y="9903"/>
                  </a:cubicBezTo>
                  <a:cubicBezTo>
                    <a:pt x="21115" y="10334"/>
                    <a:pt x="20387" y="10692"/>
                    <a:pt x="19416" y="10979"/>
                  </a:cubicBezTo>
                  <a:cubicBezTo>
                    <a:pt x="18445" y="11266"/>
                    <a:pt x="17231" y="11482"/>
                    <a:pt x="16018" y="11589"/>
                  </a:cubicBezTo>
                  <a:cubicBezTo>
                    <a:pt x="14804" y="11697"/>
                    <a:pt x="13591" y="11697"/>
                    <a:pt x="12863" y="11410"/>
                  </a:cubicBezTo>
                  <a:cubicBezTo>
                    <a:pt x="12135" y="11123"/>
                    <a:pt x="11892" y="10549"/>
                    <a:pt x="11649" y="99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9" name="Line"/>
            <p:cNvSpPr/>
            <p:nvPr/>
          </p:nvSpPr>
          <p:spPr>
            <a:xfrm>
              <a:off x="10182500" y="4547925"/>
              <a:ext cx="152401" cy="1469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5" fill="norm" stroke="1" extrusionOk="0">
                  <a:moveTo>
                    <a:pt x="0" y="2547"/>
                  </a:moveTo>
                  <a:cubicBezTo>
                    <a:pt x="1200" y="1634"/>
                    <a:pt x="2400" y="722"/>
                    <a:pt x="3900" y="265"/>
                  </a:cubicBezTo>
                  <a:cubicBezTo>
                    <a:pt x="5400" y="-191"/>
                    <a:pt x="7200" y="-191"/>
                    <a:pt x="8550" y="1330"/>
                  </a:cubicBezTo>
                  <a:cubicBezTo>
                    <a:pt x="9900" y="2851"/>
                    <a:pt x="10800" y="5894"/>
                    <a:pt x="9900" y="8784"/>
                  </a:cubicBezTo>
                  <a:cubicBezTo>
                    <a:pt x="9000" y="11674"/>
                    <a:pt x="6300" y="14412"/>
                    <a:pt x="4350" y="16389"/>
                  </a:cubicBezTo>
                  <a:cubicBezTo>
                    <a:pt x="2400" y="18367"/>
                    <a:pt x="1200" y="19584"/>
                    <a:pt x="1350" y="20344"/>
                  </a:cubicBezTo>
                  <a:cubicBezTo>
                    <a:pt x="1500" y="21105"/>
                    <a:pt x="3000" y="21409"/>
                    <a:pt x="6000" y="20801"/>
                  </a:cubicBezTo>
                  <a:cubicBezTo>
                    <a:pt x="9000" y="20192"/>
                    <a:pt x="13500" y="18671"/>
                    <a:pt x="16350" y="17302"/>
                  </a:cubicBezTo>
                  <a:cubicBezTo>
                    <a:pt x="19200" y="15933"/>
                    <a:pt x="20400" y="14716"/>
                    <a:pt x="21600" y="134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0" name="Line"/>
            <p:cNvSpPr/>
            <p:nvPr/>
          </p:nvSpPr>
          <p:spPr>
            <a:xfrm>
              <a:off x="10487300" y="4313942"/>
              <a:ext cx="171451" cy="3088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1" fill="norm" stroke="1" extrusionOk="0">
                  <a:moveTo>
                    <a:pt x="0" y="2927"/>
                  </a:moveTo>
                  <a:cubicBezTo>
                    <a:pt x="0" y="1898"/>
                    <a:pt x="0" y="870"/>
                    <a:pt x="667" y="355"/>
                  </a:cubicBezTo>
                  <a:cubicBezTo>
                    <a:pt x="1333" y="-159"/>
                    <a:pt x="2667" y="-159"/>
                    <a:pt x="4400" y="649"/>
                  </a:cubicBezTo>
                  <a:cubicBezTo>
                    <a:pt x="6133" y="1457"/>
                    <a:pt x="8267" y="3074"/>
                    <a:pt x="10933" y="6159"/>
                  </a:cubicBezTo>
                  <a:cubicBezTo>
                    <a:pt x="13600" y="9245"/>
                    <a:pt x="16800" y="13800"/>
                    <a:pt x="18667" y="16592"/>
                  </a:cubicBezTo>
                  <a:cubicBezTo>
                    <a:pt x="20533" y="19384"/>
                    <a:pt x="21067" y="20412"/>
                    <a:pt x="21600" y="214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1" name="Line"/>
            <p:cNvSpPr/>
            <p:nvPr/>
          </p:nvSpPr>
          <p:spPr>
            <a:xfrm>
              <a:off x="10500000" y="4324349"/>
              <a:ext cx="165101" cy="3355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6" fill="norm" stroke="1" extrusionOk="0">
                  <a:moveTo>
                    <a:pt x="21600" y="0"/>
                  </a:moveTo>
                  <a:cubicBezTo>
                    <a:pt x="19662" y="1087"/>
                    <a:pt x="17723" y="2174"/>
                    <a:pt x="15092" y="4823"/>
                  </a:cubicBezTo>
                  <a:cubicBezTo>
                    <a:pt x="12462" y="7472"/>
                    <a:pt x="9138" y="11683"/>
                    <a:pt x="6785" y="14400"/>
                  </a:cubicBezTo>
                  <a:cubicBezTo>
                    <a:pt x="4431" y="17117"/>
                    <a:pt x="3046" y="18340"/>
                    <a:pt x="1938" y="19426"/>
                  </a:cubicBezTo>
                  <a:cubicBezTo>
                    <a:pt x="831" y="20513"/>
                    <a:pt x="0" y="21464"/>
                    <a:pt x="0" y="21532"/>
                  </a:cubicBezTo>
                  <a:cubicBezTo>
                    <a:pt x="0" y="21600"/>
                    <a:pt x="831" y="20785"/>
                    <a:pt x="1662" y="199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2" name="Line"/>
            <p:cNvSpPr/>
            <p:nvPr/>
          </p:nvSpPr>
          <p:spPr>
            <a:xfrm>
              <a:off x="10690500" y="4113592"/>
              <a:ext cx="120651" cy="1502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5" fill="norm" stroke="1" extrusionOk="0">
                  <a:moveTo>
                    <a:pt x="0" y="1971"/>
                  </a:moveTo>
                  <a:cubicBezTo>
                    <a:pt x="1895" y="1071"/>
                    <a:pt x="3789" y="171"/>
                    <a:pt x="5684" y="21"/>
                  </a:cubicBezTo>
                  <a:cubicBezTo>
                    <a:pt x="7579" y="-129"/>
                    <a:pt x="9474" y="471"/>
                    <a:pt x="10042" y="3321"/>
                  </a:cubicBezTo>
                  <a:cubicBezTo>
                    <a:pt x="10611" y="6171"/>
                    <a:pt x="9853" y="11271"/>
                    <a:pt x="8716" y="14271"/>
                  </a:cubicBezTo>
                  <a:cubicBezTo>
                    <a:pt x="7579" y="17271"/>
                    <a:pt x="6063" y="18171"/>
                    <a:pt x="4547" y="19071"/>
                  </a:cubicBezTo>
                  <a:cubicBezTo>
                    <a:pt x="3032" y="19971"/>
                    <a:pt x="1516" y="20871"/>
                    <a:pt x="2084" y="21171"/>
                  </a:cubicBezTo>
                  <a:cubicBezTo>
                    <a:pt x="2653" y="21471"/>
                    <a:pt x="5305" y="21171"/>
                    <a:pt x="8905" y="20871"/>
                  </a:cubicBezTo>
                  <a:cubicBezTo>
                    <a:pt x="12505" y="20571"/>
                    <a:pt x="17053" y="20271"/>
                    <a:pt x="21600" y="199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3" name="Line"/>
            <p:cNvSpPr/>
            <p:nvPr/>
          </p:nvSpPr>
          <p:spPr>
            <a:xfrm>
              <a:off x="10779400" y="4514849"/>
              <a:ext cx="1968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39" y="19200"/>
                    <a:pt x="12077" y="16800"/>
                    <a:pt x="15677" y="13200"/>
                  </a:cubicBezTo>
                  <a:cubicBezTo>
                    <a:pt x="19277" y="9600"/>
                    <a:pt x="20439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4" name="Line"/>
            <p:cNvSpPr/>
            <p:nvPr/>
          </p:nvSpPr>
          <p:spPr>
            <a:xfrm>
              <a:off x="10870116" y="4438650"/>
              <a:ext cx="68035" cy="1685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8" h="21501" fill="norm" stroke="1" extrusionOk="0">
                  <a:moveTo>
                    <a:pt x="19074" y="0"/>
                  </a:moveTo>
                  <a:cubicBezTo>
                    <a:pt x="12529" y="5400"/>
                    <a:pt x="5983" y="10800"/>
                    <a:pt x="2711" y="14175"/>
                  </a:cubicBezTo>
                  <a:cubicBezTo>
                    <a:pt x="-562" y="17550"/>
                    <a:pt x="-562" y="18900"/>
                    <a:pt x="1074" y="19845"/>
                  </a:cubicBezTo>
                  <a:cubicBezTo>
                    <a:pt x="2711" y="20790"/>
                    <a:pt x="5983" y="21330"/>
                    <a:pt x="9583" y="21465"/>
                  </a:cubicBezTo>
                  <a:cubicBezTo>
                    <a:pt x="13183" y="21600"/>
                    <a:pt x="17111" y="21330"/>
                    <a:pt x="21038" y="210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5" name="Line"/>
            <p:cNvSpPr/>
            <p:nvPr/>
          </p:nvSpPr>
          <p:spPr>
            <a:xfrm>
              <a:off x="11262000" y="4521199"/>
              <a:ext cx="1079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6" name="Line"/>
            <p:cNvSpPr/>
            <p:nvPr/>
          </p:nvSpPr>
          <p:spPr>
            <a:xfrm>
              <a:off x="11623950" y="4540250"/>
              <a:ext cx="698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7" name="Line"/>
            <p:cNvSpPr/>
            <p:nvPr/>
          </p:nvSpPr>
          <p:spPr>
            <a:xfrm>
              <a:off x="0" y="1990952"/>
              <a:ext cx="4701168" cy="46913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1" h="21594" fill="norm" stroke="1" extrusionOk="0">
                  <a:moveTo>
                    <a:pt x="15064" y="1066"/>
                  </a:moveTo>
                  <a:cubicBezTo>
                    <a:pt x="14840" y="910"/>
                    <a:pt x="14616" y="754"/>
                    <a:pt x="14325" y="622"/>
                  </a:cubicBezTo>
                  <a:cubicBezTo>
                    <a:pt x="14033" y="491"/>
                    <a:pt x="13673" y="384"/>
                    <a:pt x="13338" y="296"/>
                  </a:cubicBezTo>
                  <a:cubicBezTo>
                    <a:pt x="13003" y="208"/>
                    <a:pt x="12692" y="140"/>
                    <a:pt x="12327" y="91"/>
                  </a:cubicBezTo>
                  <a:cubicBezTo>
                    <a:pt x="11963" y="43"/>
                    <a:pt x="11545" y="13"/>
                    <a:pt x="11127" y="4"/>
                  </a:cubicBezTo>
                  <a:cubicBezTo>
                    <a:pt x="10709" y="-6"/>
                    <a:pt x="10291" y="4"/>
                    <a:pt x="9911" y="23"/>
                  </a:cubicBezTo>
                  <a:cubicBezTo>
                    <a:pt x="9532" y="43"/>
                    <a:pt x="9192" y="72"/>
                    <a:pt x="8813" y="101"/>
                  </a:cubicBezTo>
                  <a:cubicBezTo>
                    <a:pt x="8434" y="130"/>
                    <a:pt x="8016" y="160"/>
                    <a:pt x="7617" y="189"/>
                  </a:cubicBezTo>
                  <a:cubicBezTo>
                    <a:pt x="7219" y="218"/>
                    <a:pt x="6840" y="247"/>
                    <a:pt x="6470" y="286"/>
                  </a:cubicBezTo>
                  <a:cubicBezTo>
                    <a:pt x="6101" y="325"/>
                    <a:pt x="5741" y="374"/>
                    <a:pt x="5367" y="442"/>
                  </a:cubicBezTo>
                  <a:cubicBezTo>
                    <a:pt x="4993" y="510"/>
                    <a:pt x="4604" y="598"/>
                    <a:pt x="4229" y="691"/>
                  </a:cubicBezTo>
                  <a:cubicBezTo>
                    <a:pt x="3855" y="783"/>
                    <a:pt x="3496" y="881"/>
                    <a:pt x="3155" y="978"/>
                  </a:cubicBezTo>
                  <a:cubicBezTo>
                    <a:pt x="2815" y="1075"/>
                    <a:pt x="2494" y="1173"/>
                    <a:pt x="2193" y="1290"/>
                  </a:cubicBezTo>
                  <a:cubicBezTo>
                    <a:pt x="1892" y="1407"/>
                    <a:pt x="1610" y="1543"/>
                    <a:pt x="1381" y="1767"/>
                  </a:cubicBezTo>
                  <a:cubicBezTo>
                    <a:pt x="1153" y="1991"/>
                    <a:pt x="978" y="2303"/>
                    <a:pt x="837" y="2629"/>
                  </a:cubicBezTo>
                  <a:cubicBezTo>
                    <a:pt x="696" y="2956"/>
                    <a:pt x="589" y="3297"/>
                    <a:pt x="511" y="3643"/>
                  </a:cubicBezTo>
                  <a:cubicBezTo>
                    <a:pt x="433" y="3989"/>
                    <a:pt x="385" y="4339"/>
                    <a:pt x="341" y="4700"/>
                  </a:cubicBezTo>
                  <a:cubicBezTo>
                    <a:pt x="297" y="5060"/>
                    <a:pt x="258" y="5431"/>
                    <a:pt x="215" y="5820"/>
                  </a:cubicBezTo>
                  <a:cubicBezTo>
                    <a:pt x="171" y="6210"/>
                    <a:pt x="122" y="6619"/>
                    <a:pt x="88" y="6989"/>
                  </a:cubicBezTo>
                  <a:cubicBezTo>
                    <a:pt x="54" y="7360"/>
                    <a:pt x="35" y="7691"/>
                    <a:pt x="20" y="8037"/>
                  </a:cubicBezTo>
                  <a:cubicBezTo>
                    <a:pt x="6" y="8383"/>
                    <a:pt x="-4" y="8743"/>
                    <a:pt x="1" y="9118"/>
                  </a:cubicBezTo>
                  <a:cubicBezTo>
                    <a:pt x="6" y="9493"/>
                    <a:pt x="25" y="9883"/>
                    <a:pt x="54" y="10244"/>
                  </a:cubicBezTo>
                  <a:cubicBezTo>
                    <a:pt x="83" y="10604"/>
                    <a:pt x="122" y="10935"/>
                    <a:pt x="161" y="11271"/>
                  </a:cubicBezTo>
                  <a:cubicBezTo>
                    <a:pt x="200" y="11608"/>
                    <a:pt x="239" y="11949"/>
                    <a:pt x="273" y="12294"/>
                  </a:cubicBezTo>
                  <a:cubicBezTo>
                    <a:pt x="307" y="12640"/>
                    <a:pt x="336" y="12991"/>
                    <a:pt x="365" y="13332"/>
                  </a:cubicBezTo>
                  <a:cubicBezTo>
                    <a:pt x="395" y="13673"/>
                    <a:pt x="424" y="14004"/>
                    <a:pt x="448" y="14375"/>
                  </a:cubicBezTo>
                  <a:cubicBezTo>
                    <a:pt x="472" y="14745"/>
                    <a:pt x="492" y="15154"/>
                    <a:pt x="501" y="15544"/>
                  </a:cubicBezTo>
                  <a:cubicBezTo>
                    <a:pt x="511" y="15933"/>
                    <a:pt x="511" y="16304"/>
                    <a:pt x="501" y="16664"/>
                  </a:cubicBezTo>
                  <a:cubicBezTo>
                    <a:pt x="492" y="17025"/>
                    <a:pt x="472" y="17375"/>
                    <a:pt x="458" y="17755"/>
                  </a:cubicBezTo>
                  <a:cubicBezTo>
                    <a:pt x="443" y="18135"/>
                    <a:pt x="433" y="18544"/>
                    <a:pt x="443" y="18929"/>
                  </a:cubicBezTo>
                  <a:cubicBezTo>
                    <a:pt x="453" y="19314"/>
                    <a:pt x="482" y="19675"/>
                    <a:pt x="516" y="20030"/>
                  </a:cubicBezTo>
                  <a:cubicBezTo>
                    <a:pt x="550" y="20386"/>
                    <a:pt x="589" y="20737"/>
                    <a:pt x="686" y="20990"/>
                  </a:cubicBezTo>
                  <a:cubicBezTo>
                    <a:pt x="783" y="21243"/>
                    <a:pt x="939" y="21399"/>
                    <a:pt x="1192" y="21487"/>
                  </a:cubicBezTo>
                  <a:cubicBezTo>
                    <a:pt x="1444" y="21575"/>
                    <a:pt x="1794" y="21594"/>
                    <a:pt x="2159" y="21594"/>
                  </a:cubicBezTo>
                  <a:cubicBezTo>
                    <a:pt x="2523" y="21594"/>
                    <a:pt x="2903" y="21575"/>
                    <a:pt x="3272" y="21555"/>
                  </a:cubicBezTo>
                  <a:cubicBezTo>
                    <a:pt x="3641" y="21536"/>
                    <a:pt x="4001" y="21516"/>
                    <a:pt x="4375" y="21492"/>
                  </a:cubicBezTo>
                  <a:cubicBezTo>
                    <a:pt x="4750" y="21467"/>
                    <a:pt x="5138" y="21438"/>
                    <a:pt x="5479" y="21414"/>
                  </a:cubicBezTo>
                  <a:cubicBezTo>
                    <a:pt x="5819" y="21389"/>
                    <a:pt x="6110" y="21370"/>
                    <a:pt x="6412" y="21346"/>
                  </a:cubicBezTo>
                  <a:cubicBezTo>
                    <a:pt x="6713" y="21321"/>
                    <a:pt x="7024" y="21292"/>
                    <a:pt x="7345" y="21258"/>
                  </a:cubicBezTo>
                  <a:cubicBezTo>
                    <a:pt x="7666" y="21224"/>
                    <a:pt x="7996" y="21185"/>
                    <a:pt x="8327" y="21151"/>
                  </a:cubicBezTo>
                  <a:cubicBezTo>
                    <a:pt x="8657" y="21117"/>
                    <a:pt x="8988" y="21087"/>
                    <a:pt x="9333" y="21058"/>
                  </a:cubicBezTo>
                  <a:cubicBezTo>
                    <a:pt x="9678" y="21029"/>
                    <a:pt x="10038" y="21000"/>
                    <a:pt x="10378" y="20980"/>
                  </a:cubicBezTo>
                  <a:cubicBezTo>
                    <a:pt x="10718" y="20961"/>
                    <a:pt x="11039" y="20951"/>
                    <a:pt x="11365" y="20941"/>
                  </a:cubicBezTo>
                  <a:cubicBezTo>
                    <a:pt x="11690" y="20931"/>
                    <a:pt x="12021" y="20922"/>
                    <a:pt x="12342" y="20912"/>
                  </a:cubicBezTo>
                  <a:cubicBezTo>
                    <a:pt x="12662" y="20902"/>
                    <a:pt x="12973" y="20893"/>
                    <a:pt x="13280" y="20883"/>
                  </a:cubicBezTo>
                  <a:cubicBezTo>
                    <a:pt x="13586" y="20873"/>
                    <a:pt x="13887" y="20863"/>
                    <a:pt x="14247" y="20834"/>
                  </a:cubicBezTo>
                  <a:cubicBezTo>
                    <a:pt x="14607" y="20805"/>
                    <a:pt x="15025" y="20756"/>
                    <a:pt x="15399" y="20707"/>
                  </a:cubicBezTo>
                  <a:cubicBezTo>
                    <a:pt x="15773" y="20659"/>
                    <a:pt x="16104" y="20610"/>
                    <a:pt x="16458" y="20547"/>
                  </a:cubicBezTo>
                  <a:cubicBezTo>
                    <a:pt x="16813" y="20483"/>
                    <a:pt x="17192" y="20405"/>
                    <a:pt x="17562" y="20303"/>
                  </a:cubicBezTo>
                  <a:cubicBezTo>
                    <a:pt x="17931" y="20201"/>
                    <a:pt x="18291" y="20074"/>
                    <a:pt x="18587" y="19913"/>
                  </a:cubicBezTo>
                  <a:cubicBezTo>
                    <a:pt x="18884" y="19753"/>
                    <a:pt x="19117" y="19558"/>
                    <a:pt x="19331" y="19290"/>
                  </a:cubicBezTo>
                  <a:cubicBezTo>
                    <a:pt x="19545" y="19022"/>
                    <a:pt x="19739" y="18681"/>
                    <a:pt x="19905" y="18316"/>
                  </a:cubicBezTo>
                  <a:cubicBezTo>
                    <a:pt x="20070" y="17950"/>
                    <a:pt x="20206" y="17560"/>
                    <a:pt x="20308" y="17180"/>
                  </a:cubicBezTo>
                  <a:cubicBezTo>
                    <a:pt x="20410" y="16800"/>
                    <a:pt x="20478" y="16430"/>
                    <a:pt x="20532" y="16109"/>
                  </a:cubicBezTo>
                  <a:cubicBezTo>
                    <a:pt x="20585" y="15787"/>
                    <a:pt x="20624" y="15514"/>
                    <a:pt x="20658" y="15232"/>
                  </a:cubicBezTo>
                  <a:cubicBezTo>
                    <a:pt x="20692" y="14949"/>
                    <a:pt x="20721" y="14657"/>
                    <a:pt x="20755" y="14301"/>
                  </a:cubicBezTo>
                  <a:cubicBezTo>
                    <a:pt x="20789" y="13946"/>
                    <a:pt x="20828" y="13527"/>
                    <a:pt x="20852" y="13123"/>
                  </a:cubicBezTo>
                  <a:cubicBezTo>
                    <a:pt x="20877" y="12718"/>
                    <a:pt x="20886" y="12329"/>
                    <a:pt x="20891" y="11929"/>
                  </a:cubicBezTo>
                  <a:cubicBezTo>
                    <a:pt x="20896" y="11530"/>
                    <a:pt x="20896" y="11120"/>
                    <a:pt x="20911" y="10721"/>
                  </a:cubicBezTo>
                  <a:cubicBezTo>
                    <a:pt x="20925" y="10321"/>
                    <a:pt x="20954" y="9932"/>
                    <a:pt x="20993" y="9532"/>
                  </a:cubicBezTo>
                  <a:cubicBezTo>
                    <a:pt x="21032" y="9133"/>
                    <a:pt x="21081" y="8724"/>
                    <a:pt x="21134" y="8314"/>
                  </a:cubicBezTo>
                  <a:cubicBezTo>
                    <a:pt x="21188" y="7905"/>
                    <a:pt x="21246" y="7496"/>
                    <a:pt x="21304" y="7092"/>
                  </a:cubicBezTo>
                  <a:cubicBezTo>
                    <a:pt x="21363" y="6687"/>
                    <a:pt x="21421" y="6288"/>
                    <a:pt x="21470" y="5932"/>
                  </a:cubicBezTo>
                  <a:cubicBezTo>
                    <a:pt x="21518" y="5577"/>
                    <a:pt x="21557" y="5265"/>
                    <a:pt x="21577" y="4929"/>
                  </a:cubicBezTo>
                  <a:cubicBezTo>
                    <a:pt x="21596" y="4593"/>
                    <a:pt x="21596" y="4232"/>
                    <a:pt x="21567" y="3872"/>
                  </a:cubicBezTo>
                  <a:cubicBezTo>
                    <a:pt x="21538" y="3511"/>
                    <a:pt x="21479" y="3151"/>
                    <a:pt x="21377" y="2795"/>
                  </a:cubicBezTo>
                  <a:cubicBezTo>
                    <a:pt x="21275" y="2439"/>
                    <a:pt x="21129" y="2089"/>
                    <a:pt x="20916" y="1811"/>
                  </a:cubicBezTo>
                  <a:cubicBezTo>
                    <a:pt x="20702" y="1533"/>
                    <a:pt x="20420" y="1329"/>
                    <a:pt x="20114" y="1183"/>
                  </a:cubicBezTo>
                  <a:cubicBezTo>
                    <a:pt x="19807" y="1036"/>
                    <a:pt x="19477" y="949"/>
                    <a:pt x="19112" y="890"/>
                  </a:cubicBezTo>
                  <a:cubicBezTo>
                    <a:pt x="18748" y="832"/>
                    <a:pt x="18349" y="803"/>
                    <a:pt x="17965" y="788"/>
                  </a:cubicBezTo>
                  <a:cubicBezTo>
                    <a:pt x="17581" y="773"/>
                    <a:pt x="17212" y="773"/>
                    <a:pt x="16823" y="778"/>
                  </a:cubicBezTo>
                  <a:cubicBezTo>
                    <a:pt x="16434" y="783"/>
                    <a:pt x="16026" y="793"/>
                    <a:pt x="15588" y="817"/>
                  </a:cubicBezTo>
                  <a:cubicBezTo>
                    <a:pt x="15151" y="842"/>
                    <a:pt x="14684" y="881"/>
                    <a:pt x="14228" y="934"/>
                  </a:cubicBezTo>
                  <a:cubicBezTo>
                    <a:pt x="13771" y="988"/>
                    <a:pt x="13323" y="1056"/>
                    <a:pt x="12954" y="1124"/>
                  </a:cubicBezTo>
                  <a:cubicBezTo>
                    <a:pt x="12585" y="1192"/>
                    <a:pt x="12293" y="1261"/>
                    <a:pt x="12001" y="132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9" name="Drawing"/>
          <p:cNvGrpSpPr/>
          <p:nvPr/>
        </p:nvGrpSpPr>
        <p:grpSpPr>
          <a:xfrm>
            <a:off x="3308805" y="1416049"/>
            <a:ext cx="7130867" cy="1936751"/>
            <a:chOff x="0" y="0"/>
            <a:chExt cx="7130865" cy="1936750"/>
          </a:xfrm>
        </p:grpSpPr>
        <p:sp>
          <p:nvSpPr>
            <p:cNvPr id="630" name="Line"/>
            <p:cNvSpPr/>
            <p:nvPr/>
          </p:nvSpPr>
          <p:spPr>
            <a:xfrm>
              <a:off x="0" y="9392"/>
              <a:ext cx="208580" cy="4837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66" h="21280" fill="norm" stroke="1" extrusionOk="0">
                  <a:moveTo>
                    <a:pt x="18648" y="5732"/>
                  </a:moveTo>
                  <a:cubicBezTo>
                    <a:pt x="18856" y="4801"/>
                    <a:pt x="19063" y="3870"/>
                    <a:pt x="18752" y="2985"/>
                  </a:cubicBezTo>
                  <a:cubicBezTo>
                    <a:pt x="18440" y="2101"/>
                    <a:pt x="17610" y="1263"/>
                    <a:pt x="16260" y="658"/>
                  </a:cubicBezTo>
                  <a:cubicBezTo>
                    <a:pt x="14910" y="52"/>
                    <a:pt x="13040" y="-320"/>
                    <a:pt x="9925" y="378"/>
                  </a:cubicBezTo>
                  <a:cubicBezTo>
                    <a:pt x="6810" y="1077"/>
                    <a:pt x="2448" y="2846"/>
                    <a:pt x="787" y="4614"/>
                  </a:cubicBezTo>
                  <a:cubicBezTo>
                    <a:pt x="-875" y="6383"/>
                    <a:pt x="163" y="8152"/>
                    <a:pt x="3279" y="9735"/>
                  </a:cubicBezTo>
                  <a:cubicBezTo>
                    <a:pt x="6394" y="11318"/>
                    <a:pt x="11587" y="12714"/>
                    <a:pt x="15013" y="14018"/>
                  </a:cubicBezTo>
                  <a:cubicBezTo>
                    <a:pt x="18440" y="15321"/>
                    <a:pt x="20102" y="16532"/>
                    <a:pt x="20413" y="17602"/>
                  </a:cubicBezTo>
                  <a:cubicBezTo>
                    <a:pt x="20725" y="18673"/>
                    <a:pt x="19687" y="19604"/>
                    <a:pt x="16883" y="20256"/>
                  </a:cubicBezTo>
                  <a:cubicBezTo>
                    <a:pt x="14079" y="20908"/>
                    <a:pt x="9510" y="21280"/>
                    <a:pt x="6913" y="21280"/>
                  </a:cubicBezTo>
                  <a:cubicBezTo>
                    <a:pt x="4317" y="21280"/>
                    <a:pt x="3694" y="20908"/>
                    <a:pt x="3071" y="205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1" name="Line"/>
            <p:cNvSpPr/>
            <p:nvPr/>
          </p:nvSpPr>
          <p:spPr>
            <a:xfrm>
              <a:off x="297994" y="387349"/>
              <a:ext cx="254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2" name="Shape"/>
            <p:cNvSpPr/>
            <p:nvPr/>
          </p:nvSpPr>
          <p:spPr>
            <a:xfrm>
              <a:off x="302227" y="239183"/>
              <a:ext cx="8468" cy="21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0800" y="10800"/>
                    <a:pt x="0" y="0"/>
                    <a:pt x="0" y="0"/>
                  </a:cubicBezTo>
                  <a:cubicBezTo>
                    <a:pt x="0" y="0"/>
                    <a:pt x="10800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3" name="Line"/>
            <p:cNvSpPr/>
            <p:nvPr/>
          </p:nvSpPr>
          <p:spPr>
            <a:xfrm>
              <a:off x="393244" y="317500"/>
              <a:ext cx="177801" cy="171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000"/>
                    <a:pt x="0" y="8000"/>
                    <a:pt x="643" y="8400"/>
                  </a:cubicBezTo>
                  <a:cubicBezTo>
                    <a:pt x="1286" y="8800"/>
                    <a:pt x="2571" y="5600"/>
                    <a:pt x="3857" y="3867"/>
                  </a:cubicBezTo>
                  <a:cubicBezTo>
                    <a:pt x="5143" y="2133"/>
                    <a:pt x="6429" y="1867"/>
                    <a:pt x="7586" y="2933"/>
                  </a:cubicBezTo>
                  <a:cubicBezTo>
                    <a:pt x="8743" y="4000"/>
                    <a:pt x="9771" y="6400"/>
                    <a:pt x="10414" y="8400"/>
                  </a:cubicBezTo>
                  <a:cubicBezTo>
                    <a:pt x="11057" y="10400"/>
                    <a:pt x="11314" y="12000"/>
                    <a:pt x="11186" y="13467"/>
                  </a:cubicBezTo>
                  <a:cubicBezTo>
                    <a:pt x="11057" y="14933"/>
                    <a:pt x="10543" y="16267"/>
                    <a:pt x="10157" y="16000"/>
                  </a:cubicBezTo>
                  <a:cubicBezTo>
                    <a:pt x="9771" y="15733"/>
                    <a:pt x="9514" y="13867"/>
                    <a:pt x="10286" y="11333"/>
                  </a:cubicBezTo>
                  <a:cubicBezTo>
                    <a:pt x="11057" y="8800"/>
                    <a:pt x="12857" y="5600"/>
                    <a:pt x="14400" y="3867"/>
                  </a:cubicBezTo>
                  <a:cubicBezTo>
                    <a:pt x="15943" y="2133"/>
                    <a:pt x="17229" y="1867"/>
                    <a:pt x="18257" y="2400"/>
                  </a:cubicBezTo>
                  <a:cubicBezTo>
                    <a:pt x="19286" y="2933"/>
                    <a:pt x="20057" y="4267"/>
                    <a:pt x="20571" y="7600"/>
                  </a:cubicBezTo>
                  <a:cubicBezTo>
                    <a:pt x="21086" y="10933"/>
                    <a:pt x="21343" y="1626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4" name="Line"/>
            <p:cNvSpPr/>
            <p:nvPr/>
          </p:nvSpPr>
          <p:spPr>
            <a:xfrm>
              <a:off x="631080" y="239945"/>
              <a:ext cx="116201" cy="5017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3" h="21335" fill="norm" stroke="1" extrusionOk="0">
                  <a:moveTo>
                    <a:pt x="6304" y="5998"/>
                  </a:moveTo>
                  <a:cubicBezTo>
                    <a:pt x="5167" y="8248"/>
                    <a:pt x="4030" y="10498"/>
                    <a:pt x="3273" y="12928"/>
                  </a:cubicBezTo>
                  <a:cubicBezTo>
                    <a:pt x="2515" y="15358"/>
                    <a:pt x="2136" y="17968"/>
                    <a:pt x="1757" y="19498"/>
                  </a:cubicBezTo>
                  <a:cubicBezTo>
                    <a:pt x="1378" y="21028"/>
                    <a:pt x="999" y="21478"/>
                    <a:pt x="809" y="21298"/>
                  </a:cubicBezTo>
                  <a:cubicBezTo>
                    <a:pt x="620" y="21118"/>
                    <a:pt x="620" y="20308"/>
                    <a:pt x="430" y="18283"/>
                  </a:cubicBezTo>
                  <a:cubicBezTo>
                    <a:pt x="241" y="16258"/>
                    <a:pt x="-138" y="13018"/>
                    <a:pt x="51" y="10093"/>
                  </a:cubicBezTo>
                  <a:cubicBezTo>
                    <a:pt x="241" y="7168"/>
                    <a:pt x="999" y="4558"/>
                    <a:pt x="1946" y="2938"/>
                  </a:cubicBezTo>
                  <a:cubicBezTo>
                    <a:pt x="2894" y="1318"/>
                    <a:pt x="4030" y="688"/>
                    <a:pt x="5546" y="328"/>
                  </a:cubicBezTo>
                  <a:cubicBezTo>
                    <a:pt x="7062" y="-32"/>
                    <a:pt x="8957" y="-122"/>
                    <a:pt x="11420" y="193"/>
                  </a:cubicBezTo>
                  <a:cubicBezTo>
                    <a:pt x="13883" y="508"/>
                    <a:pt x="16915" y="1228"/>
                    <a:pt x="18809" y="2263"/>
                  </a:cubicBezTo>
                  <a:cubicBezTo>
                    <a:pt x="20704" y="3298"/>
                    <a:pt x="21462" y="4648"/>
                    <a:pt x="20136" y="5773"/>
                  </a:cubicBezTo>
                  <a:cubicBezTo>
                    <a:pt x="18809" y="6898"/>
                    <a:pt x="15399" y="7798"/>
                    <a:pt x="12746" y="8203"/>
                  </a:cubicBezTo>
                  <a:cubicBezTo>
                    <a:pt x="10094" y="8608"/>
                    <a:pt x="8199" y="8518"/>
                    <a:pt x="6304" y="84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5" name="Line"/>
            <p:cNvSpPr/>
            <p:nvPr/>
          </p:nvSpPr>
          <p:spPr>
            <a:xfrm>
              <a:off x="394945" y="349250"/>
              <a:ext cx="23700" cy="152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3" h="21600" fill="norm" stroke="1" extrusionOk="0">
                  <a:moveTo>
                    <a:pt x="9353" y="0"/>
                  </a:moveTo>
                  <a:cubicBezTo>
                    <a:pt x="3953" y="4200"/>
                    <a:pt x="-1447" y="8400"/>
                    <a:pt x="353" y="12000"/>
                  </a:cubicBezTo>
                  <a:cubicBezTo>
                    <a:pt x="2153" y="15600"/>
                    <a:pt x="11153" y="18600"/>
                    <a:pt x="2015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6" name="Line"/>
            <p:cNvSpPr/>
            <p:nvPr/>
          </p:nvSpPr>
          <p:spPr>
            <a:xfrm>
              <a:off x="835227" y="0"/>
              <a:ext cx="224768" cy="4297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6" h="21496" fill="norm" stroke="1" extrusionOk="0">
                  <a:moveTo>
                    <a:pt x="4479" y="0"/>
                  </a:moveTo>
                  <a:cubicBezTo>
                    <a:pt x="3672" y="3706"/>
                    <a:pt x="2864" y="7412"/>
                    <a:pt x="2057" y="10747"/>
                  </a:cubicBezTo>
                  <a:cubicBezTo>
                    <a:pt x="1249" y="14082"/>
                    <a:pt x="442" y="17047"/>
                    <a:pt x="139" y="18794"/>
                  </a:cubicBezTo>
                  <a:cubicBezTo>
                    <a:pt x="-164" y="20541"/>
                    <a:pt x="38" y="21071"/>
                    <a:pt x="643" y="21335"/>
                  </a:cubicBezTo>
                  <a:cubicBezTo>
                    <a:pt x="1249" y="21600"/>
                    <a:pt x="2258" y="21600"/>
                    <a:pt x="4075" y="20859"/>
                  </a:cubicBezTo>
                  <a:cubicBezTo>
                    <a:pt x="5892" y="20118"/>
                    <a:pt x="8516" y="18635"/>
                    <a:pt x="10131" y="17576"/>
                  </a:cubicBezTo>
                  <a:cubicBezTo>
                    <a:pt x="11746" y="16518"/>
                    <a:pt x="12352" y="15882"/>
                    <a:pt x="12756" y="15300"/>
                  </a:cubicBezTo>
                  <a:cubicBezTo>
                    <a:pt x="13159" y="14718"/>
                    <a:pt x="13361" y="14188"/>
                    <a:pt x="12957" y="13924"/>
                  </a:cubicBezTo>
                  <a:cubicBezTo>
                    <a:pt x="12554" y="13659"/>
                    <a:pt x="11544" y="13659"/>
                    <a:pt x="10232" y="14135"/>
                  </a:cubicBezTo>
                  <a:cubicBezTo>
                    <a:pt x="8920" y="14612"/>
                    <a:pt x="7305" y="15565"/>
                    <a:pt x="6397" y="16359"/>
                  </a:cubicBezTo>
                  <a:cubicBezTo>
                    <a:pt x="5488" y="17153"/>
                    <a:pt x="5286" y="17788"/>
                    <a:pt x="5186" y="18371"/>
                  </a:cubicBezTo>
                  <a:cubicBezTo>
                    <a:pt x="5085" y="18953"/>
                    <a:pt x="5085" y="19482"/>
                    <a:pt x="6094" y="19959"/>
                  </a:cubicBezTo>
                  <a:cubicBezTo>
                    <a:pt x="7103" y="20435"/>
                    <a:pt x="9122" y="20859"/>
                    <a:pt x="11847" y="20912"/>
                  </a:cubicBezTo>
                  <a:cubicBezTo>
                    <a:pt x="14572" y="20965"/>
                    <a:pt x="18004" y="20647"/>
                    <a:pt x="21436" y="203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7" name="Line"/>
            <p:cNvSpPr/>
            <p:nvPr/>
          </p:nvSpPr>
          <p:spPr>
            <a:xfrm>
              <a:off x="1544307" y="63500"/>
              <a:ext cx="239588" cy="470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7" h="21444" fill="norm" stroke="1" extrusionOk="0">
                  <a:moveTo>
                    <a:pt x="8942" y="0"/>
                  </a:moveTo>
                  <a:cubicBezTo>
                    <a:pt x="7805" y="3375"/>
                    <a:pt x="6668" y="6750"/>
                    <a:pt x="5342" y="9836"/>
                  </a:cubicBezTo>
                  <a:cubicBezTo>
                    <a:pt x="4015" y="12921"/>
                    <a:pt x="2500" y="15718"/>
                    <a:pt x="1458" y="17646"/>
                  </a:cubicBezTo>
                  <a:cubicBezTo>
                    <a:pt x="415" y="19575"/>
                    <a:pt x="-153" y="20636"/>
                    <a:pt x="36" y="21118"/>
                  </a:cubicBezTo>
                  <a:cubicBezTo>
                    <a:pt x="226" y="21600"/>
                    <a:pt x="1173" y="21504"/>
                    <a:pt x="4394" y="21118"/>
                  </a:cubicBezTo>
                  <a:cubicBezTo>
                    <a:pt x="7615" y="20732"/>
                    <a:pt x="13110" y="20057"/>
                    <a:pt x="16331" y="19623"/>
                  </a:cubicBezTo>
                  <a:cubicBezTo>
                    <a:pt x="19552" y="19189"/>
                    <a:pt x="20500" y="18996"/>
                    <a:pt x="21447" y="188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8" name="Line"/>
            <p:cNvSpPr/>
            <p:nvPr/>
          </p:nvSpPr>
          <p:spPr>
            <a:xfrm>
              <a:off x="1851436" y="143892"/>
              <a:ext cx="199159" cy="4003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1388" fill="norm" stroke="1" extrusionOk="0">
                  <a:moveTo>
                    <a:pt x="9115" y="3847"/>
                  </a:moveTo>
                  <a:cubicBezTo>
                    <a:pt x="7524" y="7692"/>
                    <a:pt x="5932" y="11537"/>
                    <a:pt x="4795" y="14138"/>
                  </a:cubicBezTo>
                  <a:cubicBezTo>
                    <a:pt x="3658" y="16739"/>
                    <a:pt x="2976" y="18096"/>
                    <a:pt x="2294" y="19227"/>
                  </a:cubicBezTo>
                  <a:cubicBezTo>
                    <a:pt x="1612" y="20358"/>
                    <a:pt x="930" y="21263"/>
                    <a:pt x="475" y="21376"/>
                  </a:cubicBezTo>
                  <a:cubicBezTo>
                    <a:pt x="20" y="21489"/>
                    <a:pt x="-207" y="20810"/>
                    <a:pt x="248" y="18718"/>
                  </a:cubicBezTo>
                  <a:cubicBezTo>
                    <a:pt x="702" y="16626"/>
                    <a:pt x="1839" y="13120"/>
                    <a:pt x="3431" y="10124"/>
                  </a:cubicBezTo>
                  <a:cubicBezTo>
                    <a:pt x="5022" y="7127"/>
                    <a:pt x="7069" y="4639"/>
                    <a:pt x="8660" y="3055"/>
                  </a:cubicBezTo>
                  <a:cubicBezTo>
                    <a:pt x="10252" y="1472"/>
                    <a:pt x="11389" y="794"/>
                    <a:pt x="12526" y="398"/>
                  </a:cubicBezTo>
                  <a:cubicBezTo>
                    <a:pt x="13662" y="2"/>
                    <a:pt x="14799" y="-111"/>
                    <a:pt x="15822" y="115"/>
                  </a:cubicBezTo>
                  <a:cubicBezTo>
                    <a:pt x="16846" y="341"/>
                    <a:pt x="17755" y="907"/>
                    <a:pt x="18437" y="1755"/>
                  </a:cubicBezTo>
                  <a:cubicBezTo>
                    <a:pt x="19119" y="2603"/>
                    <a:pt x="19574" y="3734"/>
                    <a:pt x="19119" y="4865"/>
                  </a:cubicBezTo>
                  <a:cubicBezTo>
                    <a:pt x="18665" y="5996"/>
                    <a:pt x="17300" y="7127"/>
                    <a:pt x="15027" y="8258"/>
                  </a:cubicBezTo>
                  <a:cubicBezTo>
                    <a:pt x="12753" y="9388"/>
                    <a:pt x="9570" y="10519"/>
                    <a:pt x="7410" y="11198"/>
                  </a:cubicBezTo>
                  <a:cubicBezTo>
                    <a:pt x="5250" y="11876"/>
                    <a:pt x="4113" y="12103"/>
                    <a:pt x="3545" y="12498"/>
                  </a:cubicBezTo>
                  <a:cubicBezTo>
                    <a:pt x="2976" y="12894"/>
                    <a:pt x="2976" y="13460"/>
                    <a:pt x="4795" y="14421"/>
                  </a:cubicBezTo>
                  <a:cubicBezTo>
                    <a:pt x="6614" y="15382"/>
                    <a:pt x="10252" y="16739"/>
                    <a:pt x="13321" y="17814"/>
                  </a:cubicBezTo>
                  <a:cubicBezTo>
                    <a:pt x="16391" y="18888"/>
                    <a:pt x="18892" y="19680"/>
                    <a:pt x="21393" y="204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9" name="Line"/>
            <p:cNvSpPr/>
            <p:nvPr/>
          </p:nvSpPr>
          <p:spPr>
            <a:xfrm>
              <a:off x="43994" y="615950"/>
              <a:ext cx="2159001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11" y="20229"/>
                    <a:pt x="1821" y="18857"/>
                    <a:pt x="2711" y="17486"/>
                  </a:cubicBezTo>
                  <a:cubicBezTo>
                    <a:pt x="3600" y="16114"/>
                    <a:pt x="4468" y="14743"/>
                    <a:pt x="5241" y="13543"/>
                  </a:cubicBezTo>
                  <a:cubicBezTo>
                    <a:pt x="6014" y="12343"/>
                    <a:pt x="6692" y="11314"/>
                    <a:pt x="7433" y="10286"/>
                  </a:cubicBezTo>
                  <a:cubicBezTo>
                    <a:pt x="8174" y="9257"/>
                    <a:pt x="8979" y="8229"/>
                    <a:pt x="9720" y="7371"/>
                  </a:cubicBezTo>
                  <a:cubicBezTo>
                    <a:pt x="10461" y="6514"/>
                    <a:pt x="11139" y="5829"/>
                    <a:pt x="12028" y="4971"/>
                  </a:cubicBezTo>
                  <a:cubicBezTo>
                    <a:pt x="12918" y="4114"/>
                    <a:pt x="14019" y="3086"/>
                    <a:pt x="15035" y="2229"/>
                  </a:cubicBezTo>
                  <a:cubicBezTo>
                    <a:pt x="16052" y="1371"/>
                    <a:pt x="16984" y="686"/>
                    <a:pt x="17947" y="343"/>
                  </a:cubicBezTo>
                  <a:cubicBezTo>
                    <a:pt x="18911" y="0"/>
                    <a:pt x="19906" y="0"/>
                    <a:pt x="20520" y="0"/>
                  </a:cubicBezTo>
                  <a:cubicBezTo>
                    <a:pt x="21134" y="0"/>
                    <a:pt x="2136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0" name="Line"/>
            <p:cNvSpPr/>
            <p:nvPr/>
          </p:nvSpPr>
          <p:spPr>
            <a:xfrm>
              <a:off x="139244" y="641350"/>
              <a:ext cx="2012951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818" y="20677"/>
                    <a:pt x="1635" y="19754"/>
                    <a:pt x="2476" y="18831"/>
                  </a:cubicBezTo>
                  <a:cubicBezTo>
                    <a:pt x="3316" y="17908"/>
                    <a:pt x="4179" y="16985"/>
                    <a:pt x="5020" y="16154"/>
                  </a:cubicBezTo>
                  <a:cubicBezTo>
                    <a:pt x="5860" y="15323"/>
                    <a:pt x="6678" y="14585"/>
                    <a:pt x="7529" y="13754"/>
                  </a:cubicBezTo>
                  <a:cubicBezTo>
                    <a:pt x="8381" y="12923"/>
                    <a:pt x="9267" y="12000"/>
                    <a:pt x="10164" y="11077"/>
                  </a:cubicBezTo>
                  <a:cubicBezTo>
                    <a:pt x="11061" y="10154"/>
                    <a:pt x="11970" y="9231"/>
                    <a:pt x="12867" y="8308"/>
                  </a:cubicBezTo>
                  <a:cubicBezTo>
                    <a:pt x="13764" y="7385"/>
                    <a:pt x="14650" y="6462"/>
                    <a:pt x="15592" y="5446"/>
                  </a:cubicBezTo>
                  <a:cubicBezTo>
                    <a:pt x="16535" y="4431"/>
                    <a:pt x="17534" y="3323"/>
                    <a:pt x="18545" y="2400"/>
                  </a:cubicBezTo>
                  <a:cubicBezTo>
                    <a:pt x="19556" y="1477"/>
                    <a:pt x="20578" y="73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1" name="Line"/>
            <p:cNvSpPr/>
            <p:nvPr/>
          </p:nvSpPr>
          <p:spPr>
            <a:xfrm>
              <a:off x="2329359" y="330200"/>
              <a:ext cx="127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2" name="Line"/>
            <p:cNvSpPr/>
            <p:nvPr/>
          </p:nvSpPr>
          <p:spPr>
            <a:xfrm>
              <a:off x="2361744" y="508000"/>
              <a:ext cx="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3" name="Line"/>
            <p:cNvSpPr/>
            <p:nvPr/>
          </p:nvSpPr>
          <p:spPr>
            <a:xfrm>
              <a:off x="1323430" y="1368118"/>
              <a:ext cx="130265" cy="4428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317" fill="norm" stroke="1" extrusionOk="0">
                  <a:moveTo>
                    <a:pt x="21440" y="2002"/>
                  </a:moveTo>
                  <a:cubicBezTo>
                    <a:pt x="20046" y="1288"/>
                    <a:pt x="18653" y="575"/>
                    <a:pt x="17085" y="219"/>
                  </a:cubicBezTo>
                  <a:cubicBezTo>
                    <a:pt x="15517" y="-138"/>
                    <a:pt x="13775" y="-138"/>
                    <a:pt x="11337" y="830"/>
                  </a:cubicBezTo>
                  <a:cubicBezTo>
                    <a:pt x="8898" y="1798"/>
                    <a:pt x="5763" y="3734"/>
                    <a:pt x="3498" y="6179"/>
                  </a:cubicBezTo>
                  <a:cubicBezTo>
                    <a:pt x="1234" y="8624"/>
                    <a:pt x="-160" y="11579"/>
                    <a:pt x="14" y="14228"/>
                  </a:cubicBezTo>
                  <a:cubicBezTo>
                    <a:pt x="188" y="16877"/>
                    <a:pt x="1930" y="19220"/>
                    <a:pt x="4195" y="20341"/>
                  </a:cubicBezTo>
                  <a:cubicBezTo>
                    <a:pt x="6459" y="21462"/>
                    <a:pt x="9246" y="21360"/>
                    <a:pt x="12034" y="212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4" name="Line"/>
            <p:cNvSpPr/>
            <p:nvPr/>
          </p:nvSpPr>
          <p:spPr>
            <a:xfrm>
              <a:off x="1536244" y="1435100"/>
              <a:ext cx="184151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62" y="5280"/>
                    <a:pt x="10924" y="10560"/>
                    <a:pt x="14524" y="14160"/>
                  </a:cubicBezTo>
                  <a:cubicBezTo>
                    <a:pt x="18124" y="17760"/>
                    <a:pt x="19862" y="196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5" name="Line"/>
            <p:cNvSpPr/>
            <p:nvPr/>
          </p:nvSpPr>
          <p:spPr>
            <a:xfrm>
              <a:off x="1650544" y="1428750"/>
              <a:ext cx="127001" cy="419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640" y="2073"/>
                    <a:pt x="13680" y="4145"/>
                    <a:pt x="10440" y="6873"/>
                  </a:cubicBezTo>
                  <a:cubicBezTo>
                    <a:pt x="7200" y="9600"/>
                    <a:pt x="4680" y="12982"/>
                    <a:pt x="3060" y="15545"/>
                  </a:cubicBezTo>
                  <a:cubicBezTo>
                    <a:pt x="1440" y="18109"/>
                    <a:pt x="720" y="1985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6" name="Line"/>
            <p:cNvSpPr/>
            <p:nvPr/>
          </p:nvSpPr>
          <p:spPr>
            <a:xfrm>
              <a:off x="1790244" y="1686983"/>
              <a:ext cx="94082" cy="1423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1" h="21367" fill="norm" stroke="1" extrusionOk="0">
                  <a:moveTo>
                    <a:pt x="0" y="6035"/>
                  </a:moveTo>
                  <a:cubicBezTo>
                    <a:pt x="0" y="4447"/>
                    <a:pt x="0" y="2859"/>
                    <a:pt x="1174" y="1747"/>
                  </a:cubicBezTo>
                  <a:cubicBezTo>
                    <a:pt x="2348" y="635"/>
                    <a:pt x="4696" y="0"/>
                    <a:pt x="7513" y="0"/>
                  </a:cubicBezTo>
                  <a:cubicBezTo>
                    <a:pt x="10330" y="0"/>
                    <a:pt x="13617" y="635"/>
                    <a:pt x="16435" y="2541"/>
                  </a:cubicBezTo>
                  <a:cubicBezTo>
                    <a:pt x="19252" y="4447"/>
                    <a:pt x="21600" y="7624"/>
                    <a:pt x="20661" y="10482"/>
                  </a:cubicBezTo>
                  <a:cubicBezTo>
                    <a:pt x="19722" y="13341"/>
                    <a:pt x="15496" y="15882"/>
                    <a:pt x="12209" y="17788"/>
                  </a:cubicBezTo>
                  <a:cubicBezTo>
                    <a:pt x="8922" y="19694"/>
                    <a:pt x="6574" y="20965"/>
                    <a:pt x="7513" y="21282"/>
                  </a:cubicBezTo>
                  <a:cubicBezTo>
                    <a:pt x="8452" y="21600"/>
                    <a:pt x="12678" y="20965"/>
                    <a:pt x="16904" y="203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7" name="Line"/>
            <p:cNvSpPr/>
            <p:nvPr/>
          </p:nvSpPr>
          <p:spPr>
            <a:xfrm>
              <a:off x="1974394" y="1835150"/>
              <a:ext cx="76201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8" name="Line"/>
            <p:cNvSpPr/>
            <p:nvPr/>
          </p:nvSpPr>
          <p:spPr>
            <a:xfrm>
              <a:off x="2228394" y="1473200"/>
              <a:ext cx="203201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725" y="4246"/>
                    <a:pt x="9450" y="8492"/>
                    <a:pt x="13050" y="12092"/>
                  </a:cubicBezTo>
                  <a:cubicBezTo>
                    <a:pt x="16650" y="15692"/>
                    <a:pt x="19125" y="1864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9" name="Line"/>
            <p:cNvSpPr/>
            <p:nvPr/>
          </p:nvSpPr>
          <p:spPr>
            <a:xfrm>
              <a:off x="2266494" y="1446139"/>
              <a:ext cx="196851" cy="3763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3" fill="norm" stroke="1" extrusionOk="0">
                  <a:moveTo>
                    <a:pt x="21600" y="94"/>
                  </a:moveTo>
                  <a:cubicBezTo>
                    <a:pt x="20439" y="-26"/>
                    <a:pt x="19277" y="-147"/>
                    <a:pt x="17884" y="517"/>
                  </a:cubicBezTo>
                  <a:cubicBezTo>
                    <a:pt x="16490" y="1180"/>
                    <a:pt x="14865" y="2628"/>
                    <a:pt x="12774" y="4800"/>
                  </a:cubicBezTo>
                  <a:cubicBezTo>
                    <a:pt x="10684" y="6973"/>
                    <a:pt x="8129" y="9869"/>
                    <a:pt x="5923" y="12765"/>
                  </a:cubicBezTo>
                  <a:cubicBezTo>
                    <a:pt x="3716" y="15661"/>
                    <a:pt x="1858" y="18557"/>
                    <a:pt x="0" y="214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0" name="Line"/>
            <p:cNvSpPr/>
            <p:nvPr/>
          </p:nvSpPr>
          <p:spPr>
            <a:xfrm>
              <a:off x="2469694" y="1681527"/>
              <a:ext cx="120651" cy="1114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57" fill="norm" stroke="1" extrusionOk="0">
                  <a:moveTo>
                    <a:pt x="0" y="1431"/>
                  </a:moveTo>
                  <a:cubicBezTo>
                    <a:pt x="1895" y="631"/>
                    <a:pt x="3789" y="-169"/>
                    <a:pt x="5495" y="31"/>
                  </a:cubicBezTo>
                  <a:cubicBezTo>
                    <a:pt x="7200" y="231"/>
                    <a:pt x="8716" y="1431"/>
                    <a:pt x="9663" y="3031"/>
                  </a:cubicBezTo>
                  <a:cubicBezTo>
                    <a:pt x="10611" y="4631"/>
                    <a:pt x="10989" y="6631"/>
                    <a:pt x="9853" y="8831"/>
                  </a:cubicBezTo>
                  <a:cubicBezTo>
                    <a:pt x="8716" y="11031"/>
                    <a:pt x="6063" y="13431"/>
                    <a:pt x="4168" y="15631"/>
                  </a:cubicBezTo>
                  <a:cubicBezTo>
                    <a:pt x="2274" y="17831"/>
                    <a:pt x="1137" y="19831"/>
                    <a:pt x="2084" y="20631"/>
                  </a:cubicBezTo>
                  <a:cubicBezTo>
                    <a:pt x="3032" y="21431"/>
                    <a:pt x="6063" y="21031"/>
                    <a:pt x="9663" y="20031"/>
                  </a:cubicBezTo>
                  <a:cubicBezTo>
                    <a:pt x="13263" y="19031"/>
                    <a:pt x="17432" y="17431"/>
                    <a:pt x="21600" y="158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1" name="Line"/>
            <p:cNvSpPr/>
            <p:nvPr/>
          </p:nvSpPr>
          <p:spPr>
            <a:xfrm>
              <a:off x="2666544" y="1403350"/>
              <a:ext cx="92052" cy="463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21" h="21600" fill="norm" stroke="1" extrusionOk="0">
                  <a:moveTo>
                    <a:pt x="2817" y="0"/>
                  </a:moveTo>
                  <a:cubicBezTo>
                    <a:pt x="9391" y="3156"/>
                    <a:pt x="15965" y="6312"/>
                    <a:pt x="18783" y="9271"/>
                  </a:cubicBezTo>
                  <a:cubicBezTo>
                    <a:pt x="21600" y="12230"/>
                    <a:pt x="20661" y="14992"/>
                    <a:pt x="16904" y="17014"/>
                  </a:cubicBezTo>
                  <a:cubicBezTo>
                    <a:pt x="13148" y="19036"/>
                    <a:pt x="6574" y="2031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2" name="Line"/>
            <p:cNvSpPr/>
            <p:nvPr/>
          </p:nvSpPr>
          <p:spPr>
            <a:xfrm>
              <a:off x="2926894" y="1663700"/>
              <a:ext cx="3175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3" name="Line"/>
            <p:cNvSpPr/>
            <p:nvPr/>
          </p:nvSpPr>
          <p:spPr>
            <a:xfrm>
              <a:off x="2812594" y="1841500"/>
              <a:ext cx="95251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4" name="Line"/>
            <p:cNvSpPr/>
            <p:nvPr/>
          </p:nvSpPr>
          <p:spPr>
            <a:xfrm>
              <a:off x="3384094" y="1765300"/>
              <a:ext cx="23495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751" y="17486"/>
                    <a:pt x="3503" y="13371"/>
                    <a:pt x="7103" y="9771"/>
                  </a:cubicBezTo>
                  <a:cubicBezTo>
                    <a:pt x="10703" y="6171"/>
                    <a:pt x="16151" y="30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5" name="Line"/>
            <p:cNvSpPr/>
            <p:nvPr/>
          </p:nvSpPr>
          <p:spPr>
            <a:xfrm>
              <a:off x="4044494" y="1758949"/>
              <a:ext cx="952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00" y="14400"/>
                    <a:pt x="4800" y="7200"/>
                    <a:pt x="8400" y="3600"/>
                  </a:cubicBezTo>
                  <a:cubicBezTo>
                    <a:pt x="12000" y="0"/>
                    <a:pt x="168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6" name="Line"/>
            <p:cNvSpPr/>
            <p:nvPr/>
          </p:nvSpPr>
          <p:spPr>
            <a:xfrm>
              <a:off x="4425494" y="1739900"/>
              <a:ext cx="381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7" name="Line"/>
            <p:cNvSpPr/>
            <p:nvPr/>
          </p:nvSpPr>
          <p:spPr>
            <a:xfrm>
              <a:off x="4939844" y="1593850"/>
              <a:ext cx="63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8" name="Line"/>
            <p:cNvSpPr/>
            <p:nvPr/>
          </p:nvSpPr>
          <p:spPr>
            <a:xfrm>
              <a:off x="4825544" y="1714500"/>
              <a:ext cx="133351" cy="158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543" y="3168"/>
                    <a:pt x="17486" y="6336"/>
                    <a:pt x="13886" y="9936"/>
                  </a:cubicBezTo>
                  <a:cubicBezTo>
                    <a:pt x="10286" y="13536"/>
                    <a:pt x="5143" y="1756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9" name="Line"/>
            <p:cNvSpPr/>
            <p:nvPr/>
          </p:nvSpPr>
          <p:spPr>
            <a:xfrm>
              <a:off x="5339952" y="1303443"/>
              <a:ext cx="177743" cy="455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9" h="21520" fill="norm" stroke="1" extrusionOk="0">
                  <a:moveTo>
                    <a:pt x="21339" y="820"/>
                  </a:moveTo>
                  <a:cubicBezTo>
                    <a:pt x="20323" y="520"/>
                    <a:pt x="19306" y="220"/>
                    <a:pt x="17908" y="70"/>
                  </a:cubicBezTo>
                  <a:cubicBezTo>
                    <a:pt x="16511" y="-80"/>
                    <a:pt x="14732" y="-80"/>
                    <a:pt x="12191" y="1020"/>
                  </a:cubicBezTo>
                  <a:cubicBezTo>
                    <a:pt x="9650" y="2120"/>
                    <a:pt x="6346" y="4320"/>
                    <a:pt x="4059" y="7220"/>
                  </a:cubicBezTo>
                  <a:cubicBezTo>
                    <a:pt x="1772" y="10120"/>
                    <a:pt x="501" y="13720"/>
                    <a:pt x="120" y="16070"/>
                  </a:cubicBezTo>
                  <a:cubicBezTo>
                    <a:pt x="-261" y="18420"/>
                    <a:pt x="247" y="19520"/>
                    <a:pt x="1899" y="20220"/>
                  </a:cubicBezTo>
                  <a:cubicBezTo>
                    <a:pt x="3551" y="20920"/>
                    <a:pt x="6346" y="21220"/>
                    <a:pt x="9141" y="215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0" name="Line"/>
            <p:cNvSpPr/>
            <p:nvPr/>
          </p:nvSpPr>
          <p:spPr>
            <a:xfrm>
              <a:off x="5587544" y="1339849"/>
              <a:ext cx="14605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70" y="3703"/>
                    <a:pt x="8139" y="7406"/>
                    <a:pt x="11583" y="10903"/>
                  </a:cubicBezTo>
                  <a:cubicBezTo>
                    <a:pt x="15026" y="14400"/>
                    <a:pt x="17843" y="17691"/>
                    <a:pt x="19409" y="19440"/>
                  </a:cubicBezTo>
                  <a:cubicBezTo>
                    <a:pt x="20974" y="21189"/>
                    <a:pt x="21287" y="2139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1" name="Line"/>
            <p:cNvSpPr/>
            <p:nvPr/>
          </p:nvSpPr>
          <p:spPr>
            <a:xfrm>
              <a:off x="5689144" y="1365250"/>
              <a:ext cx="133351" cy="39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857" y="1045"/>
                    <a:pt x="16114" y="2090"/>
                    <a:pt x="13371" y="4239"/>
                  </a:cubicBezTo>
                  <a:cubicBezTo>
                    <a:pt x="10629" y="6387"/>
                    <a:pt x="7886" y="9639"/>
                    <a:pt x="5657" y="12716"/>
                  </a:cubicBezTo>
                  <a:cubicBezTo>
                    <a:pt x="3429" y="15794"/>
                    <a:pt x="1714" y="1869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2" name="Line"/>
            <p:cNvSpPr/>
            <p:nvPr/>
          </p:nvSpPr>
          <p:spPr>
            <a:xfrm>
              <a:off x="5780971" y="1593846"/>
              <a:ext cx="154925" cy="1737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4" h="20862" fill="norm" stroke="1" extrusionOk="0">
                  <a:moveTo>
                    <a:pt x="3974" y="7624"/>
                  </a:moveTo>
                  <a:cubicBezTo>
                    <a:pt x="3099" y="10419"/>
                    <a:pt x="2223" y="13214"/>
                    <a:pt x="1493" y="15756"/>
                  </a:cubicBezTo>
                  <a:cubicBezTo>
                    <a:pt x="764" y="18297"/>
                    <a:pt x="180" y="20584"/>
                    <a:pt x="34" y="20838"/>
                  </a:cubicBezTo>
                  <a:cubicBezTo>
                    <a:pt x="-112" y="21092"/>
                    <a:pt x="180" y="19313"/>
                    <a:pt x="1493" y="16010"/>
                  </a:cubicBezTo>
                  <a:cubicBezTo>
                    <a:pt x="2807" y="12706"/>
                    <a:pt x="5142" y="7878"/>
                    <a:pt x="7623" y="4574"/>
                  </a:cubicBezTo>
                  <a:cubicBezTo>
                    <a:pt x="10104" y="1271"/>
                    <a:pt x="12731" y="-508"/>
                    <a:pt x="15066" y="127"/>
                  </a:cubicBezTo>
                  <a:cubicBezTo>
                    <a:pt x="17402" y="763"/>
                    <a:pt x="19445" y="3812"/>
                    <a:pt x="20466" y="5972"/>
                  </a:cubicBezTo>
                  <a:cubicBezTo>
                    <a:pt x="21488" y="8132"/>
                    <a:pt x="21488" y="9403"/>
                    <a:pt x="21196" y="10800"/>
                  </a:cubicBezTo>
                  <a:cubicBezTo>
                    <a:pt x="20904" y="12198"/>
                    <a:pt x="20320" y="13723"/>
                    <a:pt x="19737" y="152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3" name="Line"/>
            <p:cNvSpPr/>
            <p:nvPr/>
          </p:nvSpPr>
          <p:spPr>
            <a:xfrm>
              <a:off x="6032044" y="1758950"/>
              <a:ext cx="63501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4" name="Line"/>
            <p:cNvSpPr/>
            <p:nvPr/>
          </p:nvSpPr>
          <p:spPr>
            <a:xfrm>
              <a:off x="6406694" y="1352550"/>
              <a:ext cx="158751" cy="355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56" y="3729"/>
                    <a:pt x="6912" y="7457"/>
                    <a:pt x="10512" y="11057"/>
                  </a:cubicBezTo>
                  <a:cubicBezTo>
                    <a:pt x="14112" y="14657"/>
                    <a:pt x="17856" y="1812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5" name="Line"/>
            <p:cNvSpPr/>
            <p:nvPr/>
          </p:nvSpPr>
          <p:spPr>
            <a:xfrm>
              <a:off x="6438444" y="1357299"/>
              <a:ext cx="127001" cy="35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2" fill="norm" stroke="1" extrusionOk="0">
                  <a:moveTo>
                    <a:pt x="21600" y="96"/>
                  </a:moveTo>
                  <a:cubicBezTo>
                    <a:pt x="19800" y="-31"/>
                    <a:pt x="18000" y="-158"/>
                    <a:pt x="15840" y="604"/>
                  </a:cubicBezTo>
                  <a:cubicBezTo>
                    <a:pt x="13680" y="1367"/>
                    <a:pt x="11160" y="3018"/>
                    <a:pt x="8460" y="6640"/>
                  </a:cubicBezTo>
                  <a:cubicBezTo>
                    <a:pt x="5760" y="10261"/>
                    <a:pt x="2880" y="15851"/>
                    <a:pt x="0" y="214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6" name="Line"/>
            <p:cNvSpPr/>
            <p:nvPr/>
          </p:nvSpPr>
          <p:spPr>
            <a:xfrm>
              <a:off x="6626865" y="1607214"/>
              <a:ext cx="141780" cy="1477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7" h="20378" fill="norm" stroke="1" extrusionOk="0">
                  <a:moveTo>
                    <a:pt x="5077" y="6038"/>
                  </a:moveTo>
                  <a:cubicBezTo>
                    <a:pt x="4759" y="7497"/>
                    <a:pt x="4442" y="8957"/>
                    <a:pt x="3489" y="11730"/>
                  </a:cubicBezTo>
                  <a:cubicBezTo>
                    <a:pt x="2536" y="14502"/>
                    <a:pt x="948" y="18589"/>
                    <a:pt x="312" y="19902"/>
                  </a:cubicBezTo>
                  <a:cubicBezTo>
                    <a:pt x="-323" y="21216"/>
                    <a:pt x="-5" y="19757"/>
                    <a:pt x="1424" y="16108"/>
                  </a:cubicBezTo>
                  <a:cubicBezTo>
                    <a:pt x="2853" y="12459"/>
                    <a:pt x="5395" y="6621"/>
                    <a:pt x="7618" y="3411"/>
                  </a:cubicBezTo>
                  <a:cubicBezTo>
                    <a:pt x="9842" y="200"/>
                    <a:pt x="11748" y="-384"/>
                    <a:pt x="13336" y="200"/>
                  </a:cubicBezTo>
                  <a:cubicBezTo>
                    <a:pt x="14924" y="784"/>
                    <a:pt x="16195" y="2535"/>
                    <a:pt x="17465" y="6038"/>
                  </a:cubicBezTo>
                  <a:cubicBezTo>
                    <a:pt x="18736" y="9540"/>
                    <a:pt x="20006" y="14794"/>
                    <a:pt x="21277" y="200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7" name="Line"/>
            <p:cNvSpPr/>
            <p:nvPr/>
          </p:nvSpPr>
          <p:spPr>
            <a:xfrm>
              <a:off x="6806744" y="1327150"/>
              <a:ext cx="112419" cy="463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8" h="21600" fill="norm" stroke="1" extrusionOk="0">
                  <a:moveTo>
                    <a:pt x="0" y="0"/>
                  </a:moveTo>
                  <a:cubicBezTo>
                    <a:pt x="6676" y="2466"/>
                    <a:pt x="13353" y="4932"/>
                    <a:pt x="17084" y="7496"/>
                  </a:cubicBezTo>
                  <a:cubicBezTo>
                    <a:pt x="20815" y="10060"/>
                    <a:pt x="21600" y="12723"/>
                    <a:pt x="20225" y="14992"/>
                  </a:cubicBezTo>
                  <a:cubicBezTo>
                    <a:pt x="18851" y="17260"/>
                    <a:pt x="15316" y="19134"/>
                    <a:pt x="12567" y="20170"/>
                  </a:cubicBezTo>
                  <a:cubicBezTo>
                    <a:pt x="9818" y="21205"/>
                    <a:pt x="7855" y="21403"/>
                    <a:pt x="589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8" name="Line"/>
            <p:cNvSpPr/>
            <p:nvPr/>
          </p:nvSpPr>
          <p:spPr>
            <a:xfrm>
              <a:off x="7003594" y="1173593"/>
              <a:ext cx="127272" cy="7123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507" fill="norm" stroke="1" extrusionOk="0">
                  <a:moveTo>
                    <a:pt x="3187" y="1377"/>
                  </a:moveTo>
                  <a:cubicBezTo>
                    <a:pt x="3187" y="929"/>
                    <a:pt x="3187" y="482"/>
                    <a:pt x="4426" y="227"/>
                  </a:cubicBezTo>
                  <a:cubicBezTo>
                    <a:pt x="5666" y="-29"/>
                    <a:pt x="8144" y="-93"/>
                    <a:pt x="10623" y="163"/>
                  </a:cubicBezTo>
                  <a:cubicBezTo>
                    <a:pt x="13102" y="418"/>
                    <a:pt x="15580" y="993"/>
                    <a:pt x="17705" y="2016"/>
                  </a:cubicBezTo>
                  <a:cubicBezTo>
                    <a:pt x="19830" y="3038"/>
                    <a:pt x="21600" y="4508"/>
                    <a:pt x="21246" y="5818"/>
                  </a:cubicBezTo>
                  <a:cubicBezTo>
                    <a:pt x="20892" y="7128"/>
                    <a:pt x="18413" y="8279"/>
                    <a:pt x="16111" y="9109"/>
                  </a:cubicBezTo>
                  <a:cubicBezTo>
                    <a:pt x="13810" y="9940"/>
                    <a:pt x="11685" y="10451"/>
                    <a:pt x="11331" y="11058"/>
                  </a:cubicBezTo>
                  <a:cubicBezTo>
                    <a:pt x="10977" y="11666"/>
                    <a:pt x="12393" y="12369"/>
                    <a:pt x="13810" y="13391"/>
                  </a:cubicBezTo>
                  <a:cubicBezTo>
                    <a:pt x="15226" y="14414"/>
                    <a:pt x="16643" y="15756"/>
                    <a:pt x="15226" y="17129"/>
                  </a:cubicBezTo>
                  <a:cubicBezTo>
                    <a:pt x="13810" y="18503"/>
                    <a:pt x="9561" y="19909"/>
                    <a:pt x="6551" y="20644"/>
                  </a:cubicBezTo>
                  <a:cubicBezTo>
                    <a:pt x="3541" y="21379"/>
                    <a:pt x="1770" y="21443"/>
                    <a:pt x="0" y="215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825" name="Drawing"/>
          <p:cNvGrpSpPr/>
          <p:nvPr/>
        </p:nvGrpSpPr>
        <p:grpSpPr>
          <a:xfrm>
            <a:off x="464922" y="2631195"/>
            <a:ext cx="11981079" cy="5776205"/>
            <a:chOff x="0" y="0"/>
            <a:chExt cx="11981077" cy="5776204"/>
          </a:xfrm>
        </p:grpSpPr>
        <p:sp>
          <p:nvSpPr>
            <p:cNvPr id="670" name="Line"/>
            <p:cNvSpPr/>
            <p:nvPr/>
          </p:nvSpPr>
          <p:spPr>
            <a:xfrm>
              <a:off x="208177" y="150104"/>
              <a:ext cx="38101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3343"/>
                    <a:pt x="4800" y="6686"/>
                    <a:pt x="8400" y="10286"/>
                  </a:cubicBezTo>
                  <a:cubicBezTo>
                    <a:pt x="12000" y="13886"/>
                    <a:pt x="16800" y="1774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1" name="Line"/>
            <p:cNvSpPr/>
            <p:nvPr/>
          </p:nvSpPr>
          <p:spPr>
            <a:xfrm>
              <a:off x="201827" y="89512"/>
              <a:ext cx="251017" cy="4720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6" h="21408" fill="norm" stroke="1" extrusionOk="0">
                  <a:moveTo>
                    <a:pt x="0" y="2460"/>
                  </a:moveTo>
                  <a:cubicBezTo>
                    <a:pt x="0" y="1788"/>
                    <a:pt x="0" y="1116"/>
                    <a:pt x="354" y="636"/>
                  </a:cubicBezTo>
                  <a:cubicBezTo>
                    <a:pt x="708" y="156"/>
                    <a:pt x="1416" y="-132"/>
                    <a:pt x="3630" y="60"/>
                  </a:cubicBezTo>
                  <a:cubicBezTo>
                    <a:pt x="5843" y="252"/>
                    <a:pt x="9561" y="924"/>
                    <a:pt x="13102" y="2604"/>
                  </a:cubicBezTo>
                  <a:cubicBezTo>
                    <a:pt x="16643" y="4284"/>
                    <a:pt x="20007" y="6972"/>
                    <a:pt x="20803" y="9804"/>
                  </a:cubicBezTo>
                  <a:cubicBezTo>
                    <a:pt x="21600" y="12636"/>
                    <a:pt x="19830" y="15612"/>
                    <a:pt x="17351" y="17580"/>
                  </a:cubicBezTo>
                  <a:cubicBezTo>
                    <a:pt x="14872" y="19548"/>
                    <a:pt x="11685" y="20508"/>
                    <a:pt x="9295" y="20988"/>
                  </a:cubicBezTo>
                  <a:cubicBezTo>
                    <a:pt x="6905" y="21468"/>
                    <a:pt x="5311" y="21468"/>
                    <a:pt x="4161" y="21324"/>
                  </a:cubicBezTo>
                  <a:cubicBezTo>
                    <a:pt x="3010" y="21180"/>
                    <a:pt x="2302" y="20892"/>
                    <a:pt x="2302" y="20604"/>
                  </a:cubicBezTo>
                  <a:cubicBezTo>
                    <a:pt x="2302" y="20316"/>
                    <a:pt x="3010" y="20028"/>
                    <a:pt x="3718" y="197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2" name="Line"/>
            <p:cNvSpPr/>
            <p:nvPr/>
          </p:nvSpPr>
          <p:spPr>
            <a:xfrm>
              <a:off x="570127" y="372354"/>
              <a:ext cx="1143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3" name="Line"/>
            <p:cNvSpPr/>
            <p:nvPr/>
          </p:nvSpPr>
          <p:spPr>
            <a:xfrm>
              <a:off x="570127" y="454904"/>
              <a:ext cx="1333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4" name="Line"/>
            <p:cNvSpPr/>
            <p:nvPr/>
          </p:nvSpPr>
          <p:spPr>
            <a:xfrm>
              <a:off x="1092381" y="0"/>
              <a:ext cx="138147" cy="5869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0" h="21391" fill="norm" stroke="1" extrusionOk="0">
                  <a:moveTo>
                    <a:pt x="21360" y="1305"/>
                  </a:moveTo>
                  <a:cubicBezTo>
                    <a:pt x="20378" y="919"/>
                    <a:pt x="19396" y="533"/>
                    <a:pt x="17105" y="263"/>
                  </a:cubicBezTo>
                  <a:cubicBezTo>
                    <a:pt x="14815" y="-7"/>
                    <a:pt x="11215" y="-161"/>
                    <a:pt x="8105" y="263"/>
                  </a:cubicBezTo>
                  <a:cubicBezTo>
                    <a:pt x="4996" y="688"/>
                    <a:pt x="2378" y="1690"/>
                    <a:pt x="2378" y="2886"/>
                  </a:cubicBezTo>
                  <a:cubicBezTo>
                    <a:pt x="2378" y="4082"/>
                    <a:pt x="4996" y="5470"/>
                    <a:pt x="7124" y="6859"/>
                  </a:cubicBezTo>
                  <a:cubicBezTo>
                    <a:pt x="9251" y="8248"/>
                    <a:pt x="10887" y="9636"/>
                    <a:pt x="10396" y="10562"/>
                  </a:cubicBezTo>
                  <a:cubicBezTo>
                    <a:pt x="9905" y="11488"/>
                    <a:pt x="7287" y="11950"/>
                    <a:pt x="4996" y="12182"/>
                  </a:cubicBezTo>
                  <a:cubicBezTo>
                    <a:pt x="2705" y="12413"/>
                    <a:pt x="742" y="12413"/>
                    <a:pt x="415" y="12259"/>
                  </a:cubicBezTo>
                  <a:cubicBezTo>
                    <a:pt x="87" y="12105"/>
                    <a:pt x="1396" y="11796"/>
                    <a:pt x="3196" y="11642"/>
                  </a:cubicBezTo>
                  <a:cubicBezTo>
                    <a:pt x="4996" y="11488"/>
                    <a:pt x="7287" y="11488"/>
                    <a:pt x="8924" y="11642"/>
                  </a:cubicBezTo>
                  <a:cubicBezTo>
                    <a:pt x="10560" y="11796"/>
                    <a:pt x="11542" y="12105"/>
                    <a:pt x="11051" y="13030"/>
                  </a:cubicBezTo>
                  <a:cubicBezTo>
                    <a:pt x="10560" y="13956"/>
                    <a:pt x="8596" y="15499"/>
                    <a:pt x="6469" y="16810"/>
                  </a:cubicBezTo>
                  <a:cubicBezTo>
                    <a:pt x="4342" y="18122"/>
                    <a:pt x="2051" y="19202"/>
                    <a:pt x="905" y="19935"/>
                  </a:cubicBezTo>
                  <a:cubicBezTo>
                    <a:pt x="-240" y="20668"/>
                    <a:pt x="-240" y="21053"/>
                    <a:pt x="578" y="21246"/>
                  </a:cubicBezTo>
                  <a:cubicBezTo>
                    <a:pt x="1396" y="21439"/>
                    <a:pt x="3033" y="21439"/>
                    <a:pt x="5487" y="21246"/>
                  </a:cubicBezTo>
                  <a:cubicBezTo>
                    <a:pt x="7942" y="21053"/>
                    <a:pt x="11215" y="20668"/>
                    <a:pt x="14487" y="202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5" name="Line"/>
            <p:cNvSpPr/>
            <p:nvPr/>
          </p:nvSpPr>
          <p:spPr>
            <a:xfrm>
              <a:off x="1350909" y="111572"/>
              <a:ext cx="165369" cy="4576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1" h="21422" fill="norm" stroke="1" extrusionOk="0">
                  <a:moveTo>
                    <a:pt x="21361" y="1506"/>
                  </a:moveTo>
                  <a:cubicBezTo>
                    <a:pt x="21361" y="1011"/>
                    <a:pt x="21361" y="516"/>
                    <a:pt x="20677" y="218"/>
                  </a:cubicBezTo>
                  <a:cubicBezTo>
                    <a:pt x="19994" y="-79"/>
                    <a:pt x="18627" y="-178"/>
                    <a:pt x="15756" y="615"/>
                  </a:cubicBezTo>
                  <a:cubicBezTo>
                    <a:pt x="12885" y="1407"/>
                    <a:pt x="8510" y="3092"/>
                    <a:pt x="5366" y="5272"/>
                  </a:cubicBezTo>
                  <a:cubicBezTo>
                    <a:pt x="2222" y="7451"/>
                    <a:pt x="308" y="10127"/>
                    <a:pt x="34" y="12604"/>
                  </a:cubicBezTo>
                  <a:cubicBezTo>
                    <a:pt x="-239" y="15081"/>
                    <a:pt x="1128" y="17360"/>
                    <a:pt x="3452" y="18796"/>
                  </a:cubicBezTo>
                  <a:cubicBezTo>
                    <a:pt x="5776" y="20233"/>
                    <a:pt x="9057" y="20828"/>
                    <a:pt x="12338" y="214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6" name="Line"/>
            <p:cNvSpPr/>
            <p:nvPr/>
          </p:nvSpPr>
          <p:spPr>
            <a:xfrm>
              <a:off x="1598827" y="188204"/>
              <a:ext cx="241301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979" y="4032"/>
                    <a:pt x="7958" y="8064"/>
                    <a:pt x="11558" y="11664"/>
                  </a:cubicBezTo>
                  <a:cubicBezTo>
                    <a:pt x="15158" y="15264"/>
                    <a:pt x="18379" y="1843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7" name="Line"/>
            <p:cNvSpPr/>
            <p:nvPr/>
          </p:nvSpPr>
          <p:spPr>
            <a:xfrm>
              <a:off x="1788102" y="188204"/>
              <a:ext cx="134576" cy="4916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8" h="21532" fill="norm" stroke="1" extrusionOk="0">
                  <a:moveTo>
                    <a:pt x="21458" y="0"/>
                  </a:moveTo>
                  <a:cubicBezTo>
                    <a:pt x="18758" y="2874"/>
                    <a:pt x="16058" y="5748"/>
                    <a:pt x="12852" y="8668"/>
                  </a:cubicBezTo>
                  <a:cubicBezTo>
                    <a:pt x="9646" y="11588"/>
                    <a:pt x="5933" y="14555"/>
                    <a:pt x="3908" y="16316"/>
                  </a:cubicBezTo>
                  <a:cubicBezTo>
                    <a:pt x="1883" y="18077"/>
                    <a:pt x="1545" y="18633"/>
                    <a:pt x="1039" y="19143"/>
                  </a:cubicBezTo>
                  <a:cubicBezTo>
                    <a:pt x="533" y="19653"/>
                    <a:pt x="-142" y="20117"/>
                    <a:pt x="27" y="20534"/>
                  </a:cubicBezTo>
                  <a:cubicBezTo>
                    <a:pt x="195" y="20951"/>
                    <a:pt x="1208" y="21322"/>
                    <a:pt x="2052" y="21461"/>
                  </a:cubicBezTo>
                  <a:cubicBezTo>
                    <a:pt x="2895" y="21600"/>
                    <a:pt x="3570" y="21507"/>
                    <a:pt x="4245" y="214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8" name="Line"/>
            <p:cNvSpPr/>
            <p:nvPr/>
          </p:nvSpPr>
          <p:spPr>
            <a:xfrm>
              <a:off x="1979827" y="569204"/>
              <a:ext cx="2540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5891"/>
                    <a:pt x="3600" y="11782"/>
                    <a:pt x="7200" y="15382"/>
                  </a:cubicBezTo>
                  <a:cubicBezTo>
                    <a:pt x="10800" y="18982"/>
                    <a:pt x="16200" y="2029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9" name="Line"/>
            <p:cNvSpPr/>
            <p:nvPr/>
          </p:nvSpPr>
          <p:spPr>
            <a:xfrm>
              <a:off x="2119527" y="639054"/>
              <a:ext cx="5715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2880"/>
                    <a:pt x="21600" y="5760"/>
                    <a:pt x="18000" y="9360"/>
                  </a:cubicBezTo>
                  <a:cubicBezTo>
                    <a:pt x="14400" y="12960"/>
                    <a:pt x="7200" y="172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0" name="Line"/>
            <p:cNvSpPr/>
            <p:nvPr/>
          </p:nvSpPr>
          <p:spPr>
            <a:xfrm>
              <a:off x="2564027" y="258054"/>
              <a:ext cx="234951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919" y="3038"/>
                    <a:pt x="5838" y="6075"/>
                    <a:pt x="9049" y="9225"/>
                  </a:cubicBezTo>
                  <a:cubicBezTo>
                    <a:pt x="12259" y="12375"/>
                    <a:pt x="15762" y="15637"/>
                    <a:pt x="17903" y="17719"/>
                  </a:cubicBezTo>
                  <a:cubicBezTo>
                    <a:pt x="20043" y="19800"/>
                    <a:pt x="20822" y="207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1" name="Line"/>
            <p:cNvSpPr/>
            <p:nvPr/>
          </p:nvSpPr>
          <p:spPr>
            <a:xfrm>
              <a:off x="2600402" y="258054"/>
              <a:ext cx="141426" cy="4637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4" h="21315" fill="norm" stroke="1" extrusionOk="0">
                  <a:moveTo>
                    <a:pt x="21224" y="0"/>
                  </a:moveTo>
                  <a:cubicBezTo>
                    <a:pt x="17730" y="3503"/>
                    <a:pt x="14236" y="7005"/>
                    <a:pt x="11059" y="9973"/>
                  </a:cubicBezTo>
                  <a:cubicBezTo>
                    <a:pt x="7883" y="12941"/>
                    <a:pt x="5024" y="15373"/>
                    <a:pt x="2959" y="17319"/>
                  </a:cubicBezTo>
                  <a:cubicBezTo>
                    <a:pt x="895" y="19265"/>
                    <a:pt x="-376" y="20724"/>
                    <a:pt x="100" y="21162"/>
                  </a:cubicBezTo>
                  <a:cubicBezTo>
                    <a:pt x="577" y="21600"/>
                    <a:pt x="2800" y="21016"/>
                    <a:pt x="5024" y="204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2" name="Line"/>
            <p:cNvSpPr/>
            <p:nvPr/>
          </p:nvSpPr>
          <p:spPr>
            <a:xfrm>
              <a:off x="2875177" y="588254"/>
              <a:ext cx="63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3" name="Line"/>
            <p:cNvSpPr/>
            <p:nvPr/>
          </p:nvSpPr>
          <p:spPr>
            <a:xfrm>
              <a:off x="2983127" y="226304"/>
              <a:ext cx="129446" cy="5241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6" h="21482" fill="norm" stroke="1" extrusionOk="0">
                  <a:moveTo>
                    <a:pt x="0" y="0"/>
                  </a:moveTo>
                  <a:cubicBezTo>
                    <a:pt x="5574" y="1735"/>
                    <a:pt x="11148" y="3470"/>
                    <a:pt x="14981" y="5899"/>
                  </a:cubicBezTo>
                  <a:cubicBezTo>
                    <a:pt x="18813" y="8328"/>
                    <a:pt x="20903" y="11451"/>
                    <a:pt x="21252" y="13880"/>
                  </a:cubicBezTo>
                  <a:cubicBezTo>
                    <a:pt x="21600" y="16308"/>
                    <a:pt x="20206" y="18043"/>
                    <a:pt x="18813" y="19128"/>
                  </a:cubicBezTo>
                  <a:cubicBezTo>
                    <a:pt x="17419" y="20212"/>
                    <a:pt x="16026" y="20646"/>
                    <a:pt x="14458" y="20993"/>
                  </a:cubicBezTo>
                  <a:cubicBezTo>
                    <a:pt x="12890" y="21340"/>
                    <a:pt x="11148" y="21600"/>
                    <a:pt x="9929" y="21427"/>
                  </a:cubicBezTo>
                  <a:cubicBezTo>
                    <a:pt x="8710" y="21253"/>
                    <a:pt x="8013" y="20646"/>
                    <a:pt x="7316" y="200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4" name="Line"/>
            <p:cNvSpPr/>
            <p:nvPr/>
          </p:nvSpPr>
          <p:spPr>
            <a:xfrm>
              <a:off x="3548277" y="423154"/>
              <a:ext cx="63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5" name="Line"/>
            <p:cNvSpPr/>
            <p:nvPr/>
          </p:nvSpPr>
          <p:spPr>
            <a:xfrm>
              <a:off x="3433977" y="620004"/>
              <a:ext cx="1016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6" name="Line"/>
            <p:cNvSpPr/>
            <p:nvPr/>
          </p:nvSpPr>
          <p:spPr>
            <a:xfrm>
              <a:off x="1020977" y="1528054"/>
              <a:ext cx="266701" cy="2598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6" fill="norm" stroke="1" extrusionOk="0">
                  <a:moveTo>
                    <a:pt x="0" y="0"/>
                  </a:moveTo>
                  <a:cubicBezTo>
                    <a:pt x="1714" y="523"/>
                    <a:pt x="3429" y="1045"/>
                    <a:pt x="6171" y="2874"/>
                  </a:cubicBezTo>
                  <a:cubicBezTo>
                    <a:pt x="8914" y="4703"/>
                    <a:pt x="12686" y="7839"/>
                    <a:pt x="15086" y="10626"/>
                  </a:cubicBezTo>
                  <a:cubicBezTo>
                    <a:pt x="17486" y="13413"/>
                    <a:pt x="18514" y="15852"/>
                    <a:pt x="19286" y="17768"/>
                  </a:cubicBezTo>
                  <a:cubicBezTo>
                    <a:pt x="20057" y="19684"/>
                    <a:pt x="20571" y="21077"/>
                    <a:pt x="20914" y="21339"/>
                  </a:cubicBezTo>
                  <a:cubicBezTo>
                    <a:pt x="21257" y="21600"/>
                    <a:pt x="21429" y="20729"/>
                    <a:pt x="21600" y="198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7" name="Line"/>
            <p:cNvSpPr/>
            <p:nvPr/>
          </p:nvSpPr>
          <p:spPr>
            <a:xfrm>
              <a:off x="1268576" y="1508900"/>
              <a:ext cx="47089" cy="5843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21" h="21219" fill="norm" stroke="1" extrusionOk="0">
                  <a:moveTo>
                    <a:pt x="10821" y="4615"/>
                  </a:moveTo>
                  <a:cubicBezTo>
                    <a:pt x="14421" y="2771"/>
                    <a:pt x="18021" y="926"/>
                    <a:pt x="19371" y="272"/>
                  </a:cubicBezTo>
                  <a:cubicBezTo>
                    <a:pt x="20721" y="-381"/>
                    <a:pt x="19821" y="157"/>
                    <a:pt x="18021" y="1694"/>
                  </a:cubicBezTo>
                  <a:cubicBezTo>
                    <a:pt x="16221" y="3232"/>
                    <a:pt x="13521" y="5768"/>
                    <a:pt x="9921" y="8420"/>
                  </a:cubicBezTo>
                  <a:cubicBezTo>
                    <a:pt x="6321" y="11072"/>
                    <a:pt x="1821" y="13840"/>
                    <a:pt x="471" y="15992"/>
                  </a:cubicBezTo>
                  <a:cubicBezTo>
                    <a:pt x="-879" y="18144"/>
                    <a:pt x="921" y="19682"/>
                    <a:pt x="2721" y="212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8" name="Line"/>
            <p:cNvSpPr/>
            <p:nvPr/>
          </p:nvSpPr>
          <p:spPr>
            <a:xfrm>
              <a:off x="1660386" y="1705854"/>
              <a:ext cx="300392" cy="103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6" h="21186" fill="norm" stroke="1" extrusionOk="0">
                  <a:moveTo>
                    <a:pt x="3763" y="14256"/>
                  </a:moveTo>
                  <a:cubicBezTo>
                    <a:pt x="3310" y="16416"/>
                    <a:pt x="2857" y="18576"/>
                    <a:pt x="2253" y="19872"/>
                  </a:cubicBezTo>
                  <a:cubicBezTo>
                    <a:pt x="1649" y="21168"/>
                    <a:pt x="893" y="21600"/>
                    <a:pt x="440" y="20736"/>
                  </a:cubicBezTo>
                  <a:cubicBezTo>
                    <a:pt x="-13" y="19872"/>
                    <a:pt x="-164" y="17712"/>
                    <a:pt x="214" y="14688"/>
                  </a:cubicBezTo>
                  <a:cubicBezTo>
                    <a:pt x="591" y="11664"/>
                    <a:pt x="1498" y="7776"/>
                    <a:pt x="2706" y="6048"/>
                  </a:cubicBezTo>
                  <a:cubicBezTo>
                    <a:pt x="3914" y="4320"/>
                    <a:pt x="5425" y="4752"/>
                    <a:pt x="7313" y="6696"/>
                  </a:cubicBezTo>
                  <a:cubicBezTo>
                    <a:pt x="9201" y="8640"/>
                    <a:pt x="11467" y="12096"/>
                    <a:pt x="12977" y="13824"/>
                  </a:cubicBezTo>
                  <a:cubicBezTo>
                    <a:pt x="14488" y="15552"/>
                    <a:pt x="15243" y="15552"/>
                    <a:pt x="16149" y="13608"/>
                  </a:cubicBezTo>
                  <a:cubicBezTo>
                    <a:pt x="17056" y="11664"/>
                    <a:pt x="18113" y="7776"/>
                    <a:pt x="19019" y="5184"/>
                  </a:cubicBezTo>
                  <a:cubicBezTo>
                    <a:pt x="19926" y="2592"/>
                    <a:pt x="20681" y="1296"/>
                    <a:pt x="2143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9" name="Line"/>
            <p:cNvSpPr/>
            <p:nvPr/>
          </p:nvSpPr>
          <p:spPr>
            <a:xfrm>
              <a:off x="1709692" y="1934454"/>
              <a:ext cx="282835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9" h="21600" fill="norm" stroke="1" extrusionOk="0">
                  <a:moveTo>
                    <a:pt x="5097" y="21600"/>
                  </a:moveTo>
                  <a:cubicBezTo>
                    <a:pt x="4291" y="21600"/>
                    <a:pt x="3485" y="21600"/>
                    <a:pt x="2679" y="21600"/>
                  </a:cubicBezTo>
                  <a:cubicBezTo>
                    <a:pt x="1873" y="21600"/>
                    <a:pt x="1067" y="21600"/>
                    <a:pt x="584" y="20700"/>
                  </a:cubicBezTo>
                  <a:cubicBezTo>
                    <a:pt x="100" y="19800"/>
                    <a:pt x="-61" y="18000"/>
                    <a:pt x="20" y="16200"/>
                  </a:cubicBezTo>
                  <a:cubicBezTo>
                    <a:pt x="100" y="14400"/>
                    <a:pt x="423" y="12600"/>
                    <a:pt x="1390" y="11700"/>
                  </a:cubicBezTo>
                  <a:cubicBezTo>
                    <a:pt x="2357" y="10800"/>
                    <a:pt x="3969" y="10800"/>
                    <a:pt x="5984" y="12060"/>
                  </a:cubicBezTo>
                  <a:cubicBezTo>
                    <a:pt x="7999" y="13320"/>
                    <a:pt x="10417" y="15840"/>
                    <a:pt x="13076" y="14040"/>
                  </a:cubicBezTo>
                  <a:cubicBezTo>
                    <a:pt x="15736" y="12240"/>
                    <a:pt x="18638" y="6120"/>
                    <a:pt x="2153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0" name="Line"/>
            <p:cNvSpPr/>
            <p:nvPr/>
          </p:nvSpPr>
          <p:spPr>
            <a:xfrm>
              <a:off x="2488620" y="1609679"/>
              <a:ext cx="227170" cy="6740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5" h="21495" fill="norm" stroke="1" extrusionOk="0">
                  <a:moveTo>
                    <a:pt x="1725" y="21495"/>
                  </a:moveTo>
                  <a:cubicBezTo>
                    <a:pt x="1125" y="19807"/>
                    <a:pt x="525" y="18120"/>
                    <a:pt x="225" y="15926"/>
                  </a:cubicBezTo>
                  <a:cubicBezTo>
                    <a:pt x="-75" y="13732"/>
                    <a:pt x="-75" y="11032"/>
                    <a:pt x="225" y="8771"/>
                  </a:cubicBezTo>
                  <a:cubicBezTo>
                    <a:pt x="525" y="6510"/>
                    <a:pt x="1125" y="4688"/>
                    <a:pt x="2025" y="3304"/>
                  </a:cubicBezTo>
                  <a:cubicBezTo>
                    <a:pt x="2925" y="1920"/>
                    <a:pt x="4125" y="975"/>
                    <a:pt x="5225" y="469"/>
                  </a:cubicBezTo>
                  <a:cubicBezTo>
                    <a:pt x="6325" y="-37"/>
                    <a:pt x="7325" y="-105"/>
                    <a:pt x="8225" y="131"/>
                  </a:cubicBezTo>
                  <a:cubicBezTo>
                    <a:pt x="9125" y="368"/>
                    <a:pt x="9925" y="908"/>
                    <a:pt x="10625" y="1920"/>
                  </a:cubicBezTo>
                  <a:cubicBezTo>
                    <a:pt x="11325" y="2933"/>
                    <a:pt x="11925" y="4418"/>
                    <a:pt x="12125" y="5363"/>
                  </a:cubicBezTo>
                  <a:cubicBezTo>
                    <a:pt x="12325" y="6308"/>
                    <a:pt x="12125" y="6712"/>
                    <a:pt x="11925" y="7084"/>
                  </a:cubicBezTo>
                  <a:cubicBezTo>
                    <a:pt x="11725" y="7455"/>
                    <a:pt x="11525" y="7793"/>
                    <a:pt x="11925" y="7995"/>
                  </a:cubicBezTo>
                  <a:cubicBezTo>
                    <a:pt x="12325" y="8198"/>
                    <a:pt x="13325" y="8265"/>
                    <a:pt x="15025" y="8670"/>
                  </a:cubicBezTo>
                  <a:cubicBezTo>
                    <a:pt x="16725" y="9075"/>
                    <a:pt x="19125" y="9818"/>
                    <a:pt x="20325" y="10357"/>
                  </a:cubicBezTo>
                  <a:cubicBezTo>
                    <a:pt x="21525" y="10897"/>
                    <a:pt x="21525" y="11235"/>
                    <a:pt x="21425" y="11572"/>
                  </a:cubicBezTo>
                  <a:cubicBezTo>
                    <a:pt x="21325" y="11910"/>
                    <a:pt x="21125" y="12247"/>
                    <a:pt x="20425" y="12551"/>
                  </a:cubicBezTo>
                  <a:cubicBezTo>
                    <a:pt x="19725" y="12855"/>
                    <a:pt x="18525" y="13125"/>
                    <a:pt x="17425" y="13294"/>
                  </a:cubicBezTo>
                  <a:cubicBezTo>
                    <a:pt x="16325" y="13462"/>
                    <a:pt x="15325" y="13530"/>
                    <a:pt x="14425" y="13462"/>
                  </a:cubicBezTo>
                  <a:cubicBezTo>
                    <a:pt x="13525" y="13395"/>
                    <a:pt x="12725" y="13193"/>
                    <a:pt x="12825" y="13024"/>
                  </a:cubicBezTo>
                  <a:cubicBezTo>
                    <a:pt x="12925" y="12855"/>
                    <a:pt x="13925" y="12720"/>
                    <a:pt x="14925" y="125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1" name="Line"/>
            <p:cNvSpPr/>
            <p:nvPr/>
          </p:nvSpPr>
          <p:spPr>
            <a:xfrm>
              <a:off x="2771374" y="1952282"/>
              <a:ext cx="64149" cy="1040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7" h="21233" fill="norm" stroke="1" extrusionOk="0">
                  <a:moveTo>
                    <a:pt x="18927" y="1546"/>
                  </a:moveTo>
                  <a:cubicBezTo>
                    <a:pt x="15552" y="682"/>
                    <a:pt x="12177" y="-182"/>
                    <a:pt x="8802" y="34"/>
                  </a:cubicBezTo>
                  <a:cubicBezTo>
                    <a:pt x="5427" y="250"/>
                    <a:pt x="2052" y="1546"/>
                    <a:pt x="702" y="4786"/>
                  </a:cubicBezTo>
                  <a:cubicBezTo>
                    <a:pt x="-648" y="8026"/>
                    <a:pt x="27" y="13210"/>
                    <a:pt x="2052" y="16450"/>
                  </a:cubicBezTo>
                  <a:cubicBezTo>
                    <a:pt x="4077" y="19690"/>
                    <a:pt x="7452" y="20986"/>
                    <a:pt x="10827" y="21202"/>
                  </a:cubicBezTo>
                  <a:cubicBezTo>
                    <a:pt x="14202" y="21418"/>
                    <a:pt x="17577" y="20554"/>
                    <a:pt x="19264" y="17530"/>
                  </a:cubicBezTo>
                  <a:cubicBezTo>
                    <a:pt x="20952" y="14506"/>
                    <a:pt x="20952" y="9322"/>
                    <a:pt x="18589" y="6514"/>
                  </a:cubicBezTo>
                  <a:cubicBezTo>
                    <a:pt x="16227" y="3706"/>
                    <a:pt x="11502" y="3274"/>
                    <a:pt x="6777" y="28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2" name="Line"/>
            <p:cNvSpPr/>
            <p:nvPr/>
          </p:nvSpPr>
          <p:spPr>
            <a:xfrm>
              <a:off x="3256177" y="1883654"/>
              <a:ext cx="2667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4" y="15840"/>
                    <a:pt x="1029" y="10080"/>
                    <a:pt x="4029" y="6480"/>
                  </a:cubicBezTo>
                  <a:cubicBezTo>
                    <a:pt x="7029" y="2880"/>
                    <a:pt x="12514" y="1440"/>
                    <a:pt x="15857" y="720"/>
                  </a:cubicBezTo>
                  <a:cubicBezTo>
                    <a:pt x="19200" y="0"/>
                    <a:pt x="204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3" name="Line"/>
            <p:cNvSpPr/>
            <p:nvPr/>
          </p:nvSpPr>
          <p:spPr>
            <a:xfrm>
              <a:off x="3402227" y="1807454"/>
              <a:ext cx="3810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4261"/>
                    <a:pt x="4800" y="8522"/>
                    <a:pt x="8400" y="12122"/>
                  </a:cubicBezTo>
                  <a:cubicBezTo>
                    <a:pt x="12000" y="15722"/>
                    <a:pt x="16800" y="1866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4" name="Line"/>
            <p:cNvSpPr/>
            <p:nvPr/>
          </p:nvSpPr>
          <p:spPr>
            <a:xfrm>
              <a:off x="3624477" y="1580370"/>
              <a:ext cx="188480" cy="6906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6" h="21553" fill="norm" stroke="1" extrusionOk="0">
                  <a:moveTo>
                    <a:pt x="0" y="21553"/>
                  </a:moveTo>
                  <a:cubicBezTo>
                    <a:pt x="0" y="18713"/>
                    <a:pt x="0" y="15872"/>
                    <a:pt x="237" y="13131"/>
                  </a:cubicBezTo>
                  <a:cubicBezTo>
                    <a:pt x="475" y="10390"/>
                    <a:pt x="949" y="7747"/>
                    <a:pt x="2018" y="5667"/>
                  </a:cubicBezTo>
                  <a:cubicBezTo>
                    <a:pt x="3086" y="3586"/>
                    <a:pt x="4747" y="2067"/>
                    <a:pt x="6053" y="1208"/>
                  </a:cubicBezTo>
                  <a:cubicBezTo>
                    <a:pt x="7358" y="349"/>
                    <a:pt x="8308" y="151"/>
                    <a:pt x="9613" y="52"/>
                  </a:cubicBezTo>
                  <a:cubicBezTo>
                    <a:pt x="10919" y="-47"/>
                    <a:pt x="12580" y="-47"/>
                    <a:pt x="14242" y="448"/>
                  </a:cubicBezTo>
                  <a:cubicBezTo>
                    <a:pt x="15903" y="944"/>
                    <a:pt x="17565" y="1935"/>
                    <a:pt x="17921" y="3223"/>
                  </a:cubicBezTo>
                  <a:cubicBezTo>
                    <a:pt x="18277" y="4511"/>
                    <a:pt x="17327" y="6096"/>
                    <a:pt x="16497" y="7054"/>
                  </a:cubicBezTo>
                  <a:cubicBezTo>
                    <a:pt x="15666" y="8012"/>
                    <a:pt x="14954" y="8342"/>
                    <a:pt x="15191" y="8573"/>
                  </a:cubicBezTo>
                  <a:cubicBezTo>
                    <a:pt x="15429" y="8804"/>
                    <a:pt x="16615" y="8936"/>
                    <a:pt x="17684" y="9102"/>
                  </a:cubicBezTo>
                  <a:cubicBezTo>
                    <a:pt x="18752" y="9267"/>
                    <a:pt x="19701" y="9465"/>
                    <a:pt x="20413" y="9828"/>
                  </a:cubicBezTo>
                  <a:cubicBezTo>
                    <a:pt x="21125" y="10192"/>
                    <a:pt x="21600" y="10720"/>
                    <a:pt x="20413" y="11182"/>
                  </a:cubicBezTo>
                  <a:cubicBezTo>
                    <a:pt x="19226" y="11645"/>
                    <a:pt x="16378" y="12041"/>
                    <a:pt x="14479" y="12140"/>
                  </a:cubicBezTo>
                  <a:cubicBezTo>
                    <a:pt x="12580" y="12239"/>
                    <a:pt x="11631" y="12041"/>
                    <a:pt x="10681" y="118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5" name="Line"/>
            <p:cNvSpPr/>
            <p:nvPr/>
          </p:nvSpPr>
          <p:spPr>
            <a:xfrm>
              <a:off x="3992777" y="1921754"/>
              <a:ext cx="1270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6" name="Line"/>
            <p:cNvSpPr/>
            <p:nvPr/>
          </p:nvSpPr>
          <p:spPr>
            <a:xfrm>
              <a:off x="4227727" y="1636004"/>
              <a:ext cx="203201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825" y="3103"/>
                    <a:pt x="7650" y="6207"/>
                    <a:pt x="11250" y="9807"/>
                  </a:cubicBezTo>
                  <a:cubicBezTo>
                    <a:pt x="14850" y="13407"/>
                    <a:pt x="18225" y="1750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7" name="Line"/>
            <p:cNvSpPr/>
            <p:nvPr/>
          </p:nvSpPr>
          <p:spPr>
            <a:xfrm>
              <a:off x="4157877" y="1616954"/>
              <a:ext cx="349251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160" y="1565"/>
                    <a:pt x="18720" y="3130"/>
                    <a:pt x="16691" y="5374"/>
                  </a:cubicBezTo>
                  <a:cubicBezTo>
                    <a:pt x="14662" y="7617"/>
                    <a:pt x="12044" y="10539"/>
                    <a:pt x="9164" y="13357"/>
                  </a:cubicBezTo>
                  <a:cubicBezTo>
                    <a:pt x="6284" y="16174"/>
                    <a:pt x="3142" y="1888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8" name="Line"/>
            <p:cNvSpPr/>
            <p:nvPr/>
          </p:nvSpPr>
          <p:spPr>
            <a:xfrm>
              <a:off x="2494177" y="2251954"/>
              <a:ext cx="292101" cy="254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8" fill="norm" stroke="1" extrusionOk="0">
                  <a:moveTo>
                    <a:pt x="0" y="14954"/>
                  </a:moveTo>
                  <a:cubicBezTo>
                    <a:pt x="3130" y="18277"/>
                    <a:pt x="6261" y="21600"/>
                    <a:pt x="9861" y="19108"/>
                  </a:cubicBezTo>
                  <a:cubicBezTo>
                    <a:pt x="13461" y="16615"/>
                    <a:pt x="17530" y="830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9" name="Line"/>
            <p:cNvSpPr/>
            <p:nvPr/>
          </p:nvSpPr>
          <p:spPr>
            <a:xfrm>
              <a:off x="2487827" y="2328154"/>
              <a:ext cx="2476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85" y="16200"/>
                    <a:pt x="9969" y="10800"/>
                    <a:pt x="13569" y="7200"/>
                  </a:cubicBezTo>
                  <a:cubicBezTo>
                    <a:pt x="17169" y="3600"/>
                    <a:pt x="19385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0" name="Line"/>
            <p:cNvSpPr/>
            <p:nvPr/>
          </p:nvSpPr>
          <p:spPr>
            <a:xfrm>
              <a:off x="3516527" y="2226554"/>
              <a:ext cx="3175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80" y="16000"/>
                    <a:pt x="5760" y="10400"/>
                    <a:pt x="9360" y="6800"/>
                  </a:cubicBezTo>
                  <a:cubicBezTo>
                    <a:pt x="12960" y="3200"/>
                    <a:pt x="17280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1" name="Line"/>
            <p:cNvSpPr/>
            <p:nvPr/>
          </p:nvSpPr>
          <p:spPr>
            <a:xfrm>
              <a:off x="3568323" y="2277354"/>
              <a:ext cx="284755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0296" fill="norm" stroke="1" extrusionOk="0">
                  <a:moveTo>
                    <a:pt x="1845" y="13886"/>
                  </a:moveTo>
                  <a:cubicBezTo>
                    <a:pt x="885" y="15429"/>
                    <a:pt x="-75" y="16971"/>
                    <a:pt x="5" y="18514"/>
                  </a:cubicBezTo>
                  <a:cubicBezTo>
                    <a:pt x="85" y="20057"/>
                    <a:pt x="1205" y="21600"/>
                    <a:pt x="4965" y="18514"/>
                  </a:cubicBezTo>
                  <a:cubicBezTo>
                    <a:pt x="8725" y="15429"/>
                    <a:pt x="15125" y="7714"/>
                    <a:pt x="21525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2" name="Line"/>
            <p:cNvSpPr/>
            <p:nvPr/>
          </p:nvSpPr>
          <p:spPr>
            <a:xfrm>
              <a:off x="2316906" y="2607554"/>
              <a:ext cx="164572" cy="1738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1" h="21379" fill="norm" stroke="1" extrusionOk="0">
                  <a:moveTo>
                    <a:pt x="1593" y="0"/>
                  </a:moveTo>
                  <a:cubicBezTo>
                    <a:pt x="1039" y="4164"/>
                    <a:pt x="485" y="8328"/>
                    <a:pt x="208" y="11320"/>
                  </a:cubicBezTo>
                  <a:cubicBezTo>
                    <a:pt x="-69" y="14313"/>
                    <a:pt x="-69" y="16135"/>
                    <a:pt x="208" y="17827"/>
                  </a:cubicBezTo>
                  <a:cubicBezTo>
                    <a:pt x="485" y="19518"/>
                    <a:pt x="1039" y="21080"/>
                    <a:pt x="2562" y="21340"/>
                  </a:cubicBezTo>
                  <a:cubicBezTo>
                    <a:pt x="4085" y="21600"/>
                    <a:pt x="6577" y="20559"/>
                    <a:pt x="9208" y="18477"/>
                  </a:cubicBezTo>
                  <a:cubicBezTo>
                    <a:pt x="11839" y="16395"/>
                    <a:pt x="14608" y="13272"/>
                    <a:pt x="16131" y="11060"/>
                  </a:cubicBezTo>
                  <a:cubicBezTo>
                    <a:pt x="17654" y="8848"/>
                    <a:pt x="17931" y="7547"/>
                    <a:pt x="17931" y="6246"/>
                  </a:cubicBezTo>
                  <a:cubicBezTo>
                    <a:pt x="17931" y="4945"/>
                    <a:pt x="17654" y="3643"/>
                    <a:pt x="17377" y="3643"/>
                  </a:cubicBezTo>
                  <a:cubicBezTo>
                    <a:pt x="17100" y="3643"/>
                    <a:pt x="16823" y="4945"/>
                    <a:pt x="16546" y="6896"/>
                  </a:cubicBezTo>
                  <a:cubicBezTo>
                    <a:pt x="16269" y="8848"/>
                    <a:pt x="15993" y="11451"/>
                    <a:pt x="16131" y="13402"/>
                  </a:cubicBezTo>
                  <a:cubicBezTo>
                    <a:pt x="16269" y="15354"/>
                    <a:pt x="16823" y="16655"/>
                    <a:pt x="17793" y="17176"/>
                  </a:cubicBezTo>
                  <a:cubicBezTo>
                    <a:pt x="18762" y="17696"/>
                    <a:pt x="20146" y="17436"/>
                    <a:pt x="21531" y="1717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3" name="Line"/>
            <p:cNvSpPr/>
            <p:nvPr/>
          </p:nvSpPr>
          <p:spPr>
            <a:xfrm>
              <a:off x="2526191" y="2639101"/>
              <a:ext cx="82287" cy="1465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1" h="20766" fill="norm" stroke="1" extrusionOk="0">
                  <a:moveTo>
                    <a:pt x="1593" y="29"/>
                  </a:moveTo>
                  <a:cubicBezTo>
                    <a:pt x="1593" y="6029"/>
                    <a:pt x="1593" y="12029"/>
                    <a:pt x="1316" y="15779"/>
                  </a:cubicBezTo>
                  <a:cubicBezTo>
                    <a:pt x="1039" y="19529"/>
                    <a:pt x="485" y="21029"/>
                    <a:pt x="208" y="20729"/>
                  </a:cubicBezTo>
                  <a:cubicBezTo>
                    <a:pt x="-69" y="20429"/>
                    <a:pt x="-69" y="18329"/>
                    <a:pt x="208" y="15329"/>
                  </a:cubicBezTo>
                  <a:cubicBezTo>
                    <a:pt x="485" y="12329"/>
                    <a:pt x="1039" y="8429"/>
                    <a:pt x="1869" y="5729"/>
                  </a:cubicBezTo>
                  <a:cubicBezTo>
                    <a:pt x="2700" y="3029"/>
                    <a:pt x="3808" y="1529"/>
                    <a:pt x="5746" y="629"/>
                  </a:cubicBezTo>
                  <a:cubicBezTo>
                    <a:pt x="7685" y="-271"/>
                    <a:pt x="10454" y="-571"/>
                    <a:pt x="13223" y="2279"/>
                  </a:cubicBezTo>
                  <a:cubicBezTo>
                    <a:pt x="15993" y="5129"/>
                    <a:pt x="18762" y="11129"/>
                    <a:pt x="21531" y="1712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4" name="Line"/>
            <p:cNvSpPr/>
            <p:nvPr/>
          </p:nvSpPr>
          <p:spPr>
            <a:xfrm>
              <a:off x="2697740" y="2493254"/>
              <a:ext cx="94888" cy="2741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523" fill="norm" stroke="1" extrusionOk="0">
                  <a:moveTo>
                    <a:pt x="1358" y="0"/>
                  </a:moveTo>
                  <a:cubicBezTo>
                    <a:pt x="1838" y="5483"/>
                    <a:pt x="2318" y="10966"/>
                    <a:pt x="2558" y="14206"/>
                  </a:cubicBezTo>
                  <a:cubicBezTo>
                    <a:pt x="2798" y="17446"/>
                    <a:pt x="2798" y="18443"/>
                    <a:pt x="2558" y="19440"/>
                  </a:cubicBezTo>
                  <a:cubicBezTo>
                    <a:pt x="2318" y="20437"/>
                    <a:pt x="1838" y="21434"/>
                    <a:pt x="1358" y="21517"/>
                  </a:cubicBezTo>
                  <a:cubicBezTo>
                    <a:pt x="878" y="21600"/>
                    <a:pt x="398" y="20769"/>
                    <a:pt x="158" y="18858"/>
                  </a:cubicBezTo>
                  <a:cubicBezTo>
                    <a:pt x="-82" y="16948"/>
                    <a:pt x="-82" y="13957"/>
                    <a:pt x="398" y="12046"/>
                  </a:cubicBezTo>
                  <a:cubicBezTo>
                    <a:pt x="878" y="10135"/>
                    <a:pt x="1838" y="9305"/>
                    <a:pt x="3278" y="8640"/>
                  </a:cubicBezTo>
                  <a:cubicBezTo>
                    <a:pt x="4718" y="7975"/>
                    <a:pt x="6638" y="7477"/>
                    <a:pt x="8318" y="7643"/>
                  </a:cubicBezTo>
                  <a:cubicBezTo>
                    <a:pt x="9998" y="7809"/>
                    <a:pt x="11438" y="8640"/>
                    <a:pt x="12398" y="9471"/>
                  </a:cubicBezTo>
                  <a:cubicBezTo>
                    <a:pt x="13358" y="10302"/>
                    <a:pt x="13838" y="11132"/>
                    <a:pt x="12158" y="12212"/>
                  </a:cubicBezTo>
                  <a:cubicBezTo>
                    <a:pt x="10478" y="13292"/>
                    <a:pt x="6638" y="14622"/>
                    <a:pt x="3998" y="15618"/>
                  </a:cubicBezTo>
                  <a:cubicBezTo>
                    <a:pt x="1358" y="16615"/>
                    <a:pt x="-82" y="17280"/>
                    <a:pt x="638" y="17778"/>
                  </a:cubicBezTo>
                  <a:cubicBezTo>
                    <a:pt x="1358" y="18277"/>
                    <a:pt x="4238" y="18609"/>
                    <a:pt x="8078" y="19191"/>
                  </a:cubicBezTo>
                  <a:cubicBezTo>
                    <a:pt x="11918" y="19772"/>
                    <a:pt x="16718" y="20603"/>
                    <a:pt x="21518" y="2143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5" name="Line"/>
            <p:cNvSpPr/>
            <p:nvPr/>
          </p:nvSpPr>
          <p:spPr>
            <a:xfrm>
              <a:off x="2818560" y="2638099"/>
              <a:ext cx="97162" cy="1345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6" h="21455" fill="norm" stroke="1" extrusionOk="0">
                  <a:moveTo>
                    <a:pt x="4020" y="1205"/>
                  </a:moveTo>
                  <a:cubicBezTo>
                    <a:pt x="3101" y="4580"/>
                    <a:pt x="2182" y="7955"/>
                    <a:pt x="1493" y="10824"/>
                  </a:cubicBezTo>
                  <a:cubicBezTo>
                    <a:pt x="803" y="13693"/>
                    <a:pt x="344" y="16055"/>
                    <a:pt x="114" y="16055"/>
                  </a:cubicBezTo>
                  <a:cubicBezTo>
                    <a:pt x="-116" y="16055"/>
                    <a:pt x="-116" y="13693"/>
                    <a:pt x="1263" y="10992"/>
                  </a:cubicBezTo>
                  <a:cubicBezTo>
                    <a:pt x="2641" y="8292"/>
                    <a:pt x="5399" y="5255"/>
                    <a:pt x="7927" y="3230"/>
                  </a:cubicBezTo>
                  <a:cubicBezTo>
                    <a:pt x="10454" y="1205"/>
                    <a:pt x="12752" y="192"/>
                    <a:pt x="15050" y="24"/>
                  </a:cubicBezTo>
                  <a:cubicBezTo>
                    <a:pt x="17348" y="-145"/>
                    <a:pt x="19646" y="530"/>
                    <a:pt x="20565" y="4242"/>
                  </a:cubicBezTo>
                  <a:cubicBezTo>
                    <a:pt x="21484" y="7955"/>
                    <a:pt x="21024" y="14705"/>
                    <a:pt x="20565" y="2145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6" name="Line"/>
            <p:cNvSpPr/>
            <p:nvPr/>
          </p:nvSpPr>
          <p:spPr>
            <a:xfrm>
              <a:off x="2978893" y="2647209"/>
              <a:ext cx="60205" cy="950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5" h="20637" fill="norm" stroke="1" extrusionOk="0">
                  <a:moveTo>
                    <a:pt x="10428" y="1042"/>
                  </a:moveTo>
                  <a:cubicBezTo>
                    <a:pt x="7448" y="2420"/>
                    <a:pt x="4469" y="3799"/>
                    <a:pt x="2607" y="5867"/>
                  </a:cubicBezTo>
                  <a:cubicBezTo>
                    <a:pt x="745" y="7935"/>
                    <a:pt x="0" y="10693"/>
                    <a:pt x="0" y="13220"/>
                  </a:cubicBezTo>
                  <a:cubicBezTo>
                    <a:pt x="0" y="15748"/>
                    <a:pt x="745" y="18046"/>
                    <a:pt x="2979" y="19425"/>
                  </a:cubicBezTo>
                  <a:cubicBezTo>
                    <a:pt x="5214" y="20803"/>
                    <a:pt x="8938" y="21263"/>
                    <a:pt x="12290" y="19425"/>
                  </a:cubicBezTo>
                  <a:cubicBezTo>
                    <a:pt x="15641" y="17586"/>
                    <a:pt x="18621" y="13450"/>
                    <a:pt x="20110" y="9774"/>
                  </a:cubicBezTo>
                  <a:cubicBezTo>
                    <a:pt x="21600" y="6097"/>
                    <a:pt x="21600" y="2880"/>
                    <a:pt x="19738" y="1272"/>
                  </a:cubicBezTo>
                  <a:cubicBezTo>
                    <a:pt x="17876" y="-337"/>
                    <a:pt x="14152" y="-337"/>
                    <a:pt x="12662" y="812"/>
                  </a:cubicBezTo>
                  <a:cubicBezTo>
                    <a:pt x="11172" y="1961"/>
                    <a:pt x="11917" y="4259"/>
                    <a:pt x="12662" y="655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7" name="Line"/>
            <p:cNvSpPr/>
            <p:nvPr/>
          </p:nvSpPr>
          <p:spPr>
            <a:xfrm>
              <a:off x="3103777" y="2652004"/>
              <a:ext cx="165101" cy="874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61" fill="norm" stroke="1" extrusionOk="0">
                  <a:moveTo>
                    <a:pt x="0" y="3014"/>
                  </a:moveTo>
                  <a:cubicBezTo>
                    <a:pt x="277" y="6028"/>
                    <a:pt x="554" y="9042"/>
                    <a:pt x="692" y="11805"/>
                  </a:cubicBezTo>
                  <a:cubicBezTo>
                    <a:pt x="831" y="14567"/>
                    <a:pt x="831" y="17079"/>
                    <a:pt x="2492" y="18837"/>
                  </a:cubicBezTo>
                  <a:cubicBezTo>
                    <a:pt x="4154" y="20595"/>
                    <a:pt x="7477" y="21600"/>
                    <a:pt x="9969" y="19842"/>
                  </a:cubicBezTo>
                  <a:cubicBezTo>
                    <a:pt x="12462" y="18084"/>
                    <a:pt x="14123" y="13563"/>
                    <a:pt x="15923" y="9795"/>
                  </a:cubicBezTo>
                  <a:cubicBezTo>
                    <a:pt x="17723" y="6028"/>
                    <a:pt x="19662" y="301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8" name="Line"/>
            <p:cNvSpPr/>
            <p:nvPr/>
          </p:nvSpPr>
          <p:spPr>
            <a:xfrm>
              <a:off x="3320588" y="2635306"/>
              <a:ext cx="100690" cy="124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6" h="21200" fill="norm" stroke="1" extrusionOk="0">
                  <a:moveTo>
                    <a:pt x="5206" y="3920"/>
                  </a:moveTo>
                  <a:cubicBezTo>
                    <a:pt x="4756" y="2120"/>
                    <a:pt x="4306" y="320"/>
                    <a:pt x="4081" y="320"/>
                  </a:cubicBezTo>
                  <a:cubicBezTo>
                    <a:pt x="3856" y="320"/>
                    <a:pt x="3856" y="2120"/>
                    <a:pt x="3856" y="5180"/>
                  </a:cubicBezTo>
                  <a:cubicBezTo>
                    <a:pt x="3856" y="8240"/>
                    <a:pt x="3856" y="12560"/>
                    <a:pt x="3181" y="15440"/>
                  </a:cubicBezTo>
                  <a:cubicBezTo>
                    <a:pt x="2506" y="18320"/>
                    <a:pt x="1156" y="19760"/>
                    <a:pt x="481" y="19580"/>
                  </a:cubicBezTo>
                  <a:cubicBezTo>
                    <a:pt x="-194" y="19400"/>
                    <a:pt x="-194" y="17600"/>
                    <a:pt x="706" y="14900"/>
                  </a:cubicBezTo>
                  <a:cubicBezTo>
                    <a:pt x="1606" y="12200"/>
                    <a:pt x="3406" y="8600"/>
                    <a:pt x="5431" y="5900"/>
                  </a:cubicBezTo>
                  <a:cubicBezTo>
                    <a:pt x="7456" y="3200"/>
                    <a:pt x="9706" y="1400"/>
                    <a:pt x="12181" y="500"/>
                  </a:cubicBezTo>
                  <a:cubicBezTo>
                    <a:pt x="14656" y="-400"/>
                    <a:pt x="17356" y="-400"/>
                    <a:pt x="18931" y="3200"/>
                  </a:cubicBezTo>
                  <a:cubicBezTo>
                    <a:pt x="20506" y="6800"/>
                    <a:pt x="20956" y="14000"/>
                    <a:pt x="21406" y="212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9" name="Line"/>
            <p:cNvSpPr/>
            <p:nvPr/>
          </p:nvSpPr>
          <p:spPr>
            <a:xfrm>
              <a:off x="3414927" y="2599002"/>
              <a:ext cx="126637" cy="1863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5" h="21367" fill="norm" stroke="1" extrusionOk="0">
                  <a:moveTo>
                    <a:pt x="20184" y="3893"/>
                  </a:moveTo>
                  <a:cubicBezTo>
                    <a:pt x="20892" y="2679"/>
                    <a:pt x="21600" y="1466"/>
                    <a:pt x="20892" y="738"/>
                  </a:cubicBezTo>
                  <a:cubicBezTo>
                    <a:pt x="20184" y="10"/>
                    <a:pt x="18059" y="-233"/>
                    <a:pt x="15757" y="252"/>
                  </a:cubicBezTo>
                  <a:cubicBezTo>
                    <a:pt x="13456" y="738"/>
                    <a:pt x="10977" y="1951"/>
                    <a:pt x="9561" y="3165"/>
                  </a:cubicBezTo>
                  <a:cubicBezTo>
                    <a:pt x="8144" y="4378"/>
                    <a:pt x="7790" y="5592"/>
                    <a:pt x="8852" y="7048"/>
                  </a:cubicBezTo>
                  <a:cubicBezTo>
                    <a:pt x="9915" y="8504"/>
                    <a:pt x="12393" y="10203"/>
                    <a:pt x="14518" y="11780"/>
                  </a:cubicBezTo>
                  <a:cubicBezTo>
                    <a:pt x="16643" y="13358"/>
                    <a:pt x="18413" y="14814"/>
                    <a:pt x="18767" y="16028"/>
                  </a:cubicBezTo>
                  <a:cubicBezTo>
                    <a:pt x="19121" y="17241"/>
                    <a:pt x="18059" y="18212"/>
                    <a:pt x="14695" y="19061"/>
                  </a:cubicBezTo>
                  <a:cubicBezTo>
                    <a:pt x="11331" y="19911"/>
                    <a:pt x="5666" y="20639"/>
                    <a:pt x="0" y="2136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0" name="Line"/>
            <p:cNvSpPr/>
            <p:nvPr/>
          </p:nvSpPr>
          <p:spPr>
            <a:xfrm>
              <a:off x="2424327" y="1301571"/>
              <a:ext cx="234951" cy="3280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9231"/>
                    <a:pt x="0" y="16862"/>
                    <a:pt x="1265" y="13866"/>
                  </a:cubicBezTo>
                  <a:cubicBezTo>
                    <a:pt x="2530" y="10870"/>
                    <a:pt x="5059" y="7246"/>
                    <a:pt x="6616" y="5017"/>
                  </a:cubicBezTo>
                  <a:cubicBezTo>
                    <a:pt x="8173" y="2787"/>
                    <a:pt x="8757" y="1951"/>
                    <a:pt x="9341" y="1254"/>
                  </a:cubicBezTo>
                  <a:cubicBezTo>
                    <a:pt x="9924" y="557"/>
                    <a:pt x="10508" y="0"/>
                    <a:pt x="11189" y="0"/>
                  </a:cubicBezTo>
                  <a:cubicBezTo>
                    <a:pt x="11870" y="0"/>
                    <a:pt x="12649" y="557"/>
                    <a:pt x="13524" y="2021"/>
                  </a:cubicBezTo>
                  <a:cubicBezTo>
                    <a:pt x="14400" y="3484"/>
                    <a:pt x="15373" y="5853"/>
                    <a:pt x="16735" y="7386"/>
                  </a:cubicBezTo>
                  <a:cubicBezTo>
                    <a:pt x="18097" y="8919"/>
                    <a:pt x="19849" y="9615"/>
                    <a:pt x="21600" y="1031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1" name="Line"/>
            <p:cNvSpPr/>
            <p:nvPr/>
          </p:nvSpPr>
          <p:spPr>
            <a:xfrm>
              <a:off x="3599637" y="1191504"/>
              <a:ext cx="18359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0" h="21600" fill="norm" stroke="1" extrusionOk="0">
                  <a:moveTo>
                    <a:pt x="3617" y="19762"/>
                  </a:moveTo>
                  <a:cubicBezTo>
                    <a:pt x="2145" y="20681"/>
                    <a:pt x="672" y="21600"/>
                    <a:pt x="181" y="21600"/>
                  </a:cubicBezTo>
                  <a:cubicBezTo>
                    <a:pt x="-310" y="21600"/>
                    <a:pt x="181" y="20681"/>
                    <a:pt x="1899" y="17617"/>
                  </a:cubicBezTo>
                  <a:cubicBezTo>
                    <a:pt x="3617" y="14553"/>
                    <a:pt x="6563" y="9345"/>
                    <a:pt x="8158" y="6357"/>
                  </a:cubicBezTo>
                  <a:cubicBezTo>
                    <a:pt x="9754" y="3370"/>
                    <a:pt x="9999" y="2604"/>
                    <a:pt x="10367" y="1762"/>
                  </a:cubicBezTo>
                  <a:cubicBezTo>
                    <a:pt x="10735" y="919"/>
                    <a:pt x="11226" y="0"/>
                    <a:pt x="11840" y="0"/>
                  </a:cubicBezTo>
                  <a:cubicBezTo>
                    <a:pt x="12454" y="0"/>
                    <a:pt x="13190" y="919"/>
                    <a:pt x="14295" y="3370"/>
                  </a:cubicBezTo>
                  <a:cubicBezTo>
                    <a:pt x="15399" y="5821"/>
                    <a:pt x="16872" y="9804"/>
                    <a:pt x="18099" y="12562"/>
                  </a:cubicBezTo>
                  <a:cubicBezTo>
                    <a:pt x="19326" y="15319"/>
                    <a:pt x="20308" y="16851"/>
                    <a:pt x="21290" y="1838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2" name="Line"/>
            <p:cNvSpPr/>
            <p:nvPr/>
          </p:nvSpPr>
          <p:spPr>
            <a:xfrm>
              <a:off x="0" y="3650325"/>
              <a:ext cx="243190" cy="3499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4" h="21387" fill="norm" stroke="1" extrusionOk="0">
                  <a:moveTo>
                    <a:pt x="4907" y="1080"/>
                  </a:moveTo>
                  <a:cubicBezTo>
                    <a:pt x="6769" y="1597"/>
                    <a:pt x="8631" y="2115"/>
                    <a:pt x="11145" y="2115"/>
                  </a:cubicBezTo>
                  <a:cubicBezTo>
                    <a:pt x="13658" y="2115"/>
                    <a:pt x="16824" y="1597"/>
                    <a:pt x="18779" y="1145"/>
                  </a:cubicBezTo>
                  <a:cubicBezTo>
                    <a:pt x="20734" y="692"/>
                    <a:pt x="21479" y="304"/>
                    <a:pt x="21386" y="110"/>
                  </a:cubicBezTo>
                  <a:cubicBezTo>
                    <a:pt x="21293" y="-84"/>
                    <a:pt x="20362" y="-84"/>
                    <a:pt x="18407" y="627"/>
                  </a:cubicBezTo>
                  <a:cubicBezTo>
                    <a:pt x="16451" y="1339"/>
                    <a:pt x="13472" y="2762"/>
                    <a:pt x="11703" y="3732"/>
                  </a:cubicBezTo>
                  <a:cubicBezTo>
                    <a:pt x="9934" y="4702"/>
                    <a:pt x="9376" y="5219"/>
                    <a:pt x="9003" y="5801"/>
                  </a:cubicBezTo>
                  <a:cubicBezTo>
                    <a:pt x="8631" y="6383"/>
                    <a:pt x="8445" y="7030"/>
                    <a:pt x="8724" y="7547"/>
                  </a:cubicBezTo>
                  <a:cubicBezTo>
                    <a:pt x="9003" y="8065"/>
                    <a:pt x="9748" y="8453"/>
                    <a:pt x="10586" y="8776"/>
                  </a:cubicBezTo>
                  <a:cubicBezTo>
                    <a:pt x="11424" y="9099"/>
                    <a:pt x="12355" y="9358"/>
                    <a:pt x="12448" y="9746"/>
                  </a:cubicBezTo>
                  <a:cubicBezTo>
                    <a:pt x="12541" y="10134"/>
                    <a:pt x="11796" y="10651"/>
                    <a:pt x="9934" y="11751"/>
                  </a:cubicBezTo>
                  <a:cubicBezTo>
                    <a:pt x="8072" y="12850"/>
                    <a:pt x="5093" y="14532"/>
                    <a:pt x="3231" y="15760"/>
                  </a:cubicBezTo>
                  <a:cubicBezTo>
                    <a:pt x="1369" y="16989"/>
                    <a:pt x="624" y="17765"/>
                    <a:pt x="251" y="18606"/>
                  </a:cubicBezTo>
                  <a:cubicBezTo>
                    <a:pt x="-121" y="19447"/>
                    <a:pt x="-121" y="20352"/>
                    <a:pt x="531" y="20869"/>
                  </a:cubicBezTo>
                  <a:cubicBezTo>
                    <a:pt x="1182" y="21387"/>
                    <a:pt x="2486" y="21516"/>
                    <a:pt x="4907" y="21257"/>
                  </a:cubicBezTo>
                  <a:cubicBezTo>
                    <a:pt x="7327" y="20999"/>
                    <a:pt x="10865" y="20352"/>
                    <a:pt x="14403" y="197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3" name="Line"/>
            <p:cNvSpPr/>
            <p:nvPr/>
          </p:nvSpPr>
          <p:spPr>
            <a:xfrm>
              <a:off x="208177" y="3830988"/>
              <a:ext cx="203201" cy="1387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0" fill="norm" stroke="1" extrusionOk="0">
                  <a:moveTo>
                    <a:pt x="0" y="4255"/>
                  </a:moveTo>
                  <a:cubicBezTo>
                    <a:pt x="900" y="3273"/>
                    <a:pt x="1800" y="2291"/>
                    <a:pt x="2812" y="1964"/>
                  </a:cubicBezTo>
                  <a:cubicBezTo>
                    <a:pt x="3825" y="1636"/>
                    <a:pt x="4950" y="1964"/>
                    <a:pt x="5850" y="4091"/>
                  </a:cubicBezTo>
                  <a:cubicBezTo>
                    <a:pt x="6750" y="6218"/>
                    <a:pt x="7425" y="10145"/>
                    <a:pt x="7425" y="12927"/>
                  </a:cubicBezTo>
                  <a:cubicBezTo>
                    <a:pt x="7425" y="15709"/>
                    <a:pt x="6750" y="17345"/>
                    <a:pt x="5962" y="18818"/>
                  </a:cubicBezTo>
                  <a:cubicBezTo>
                    <a:pt x="5175" y="20291"/>
                    <a:pt x="4275" y="21600"/>
                    <a:pt x="3712" y="21436"/>
                  </a:cubicBezTo>
                  <a:cubicBezTo>
                    <a:pt x="3150" y="21273"/>
                    <a:pt x="2925" y="19636"/>
                    <a:pt x="4050" y="16364"/>
                  </a:cubicBezTo>
                  <a:cubicBezTo>
                    <a:pt x="5175" y="13091"/>
                    <a:pt x="7650" y="8182"/>
                    <a:pt x="9675" y="4909"/>
                  </a:cubicBezTo>
                  <a:cubicBezTo>
                    <a:pt x="11700" y="1636"/>
                    <a:pt x="13275" y="0"/>
                    <a:pt x="13838" y="0"/>
                  </a:cubicBezTo>
                  <a:cubicBezTo>
                    <a:pt x="14400" y="0"/>
                    <a:pt x="13950" y="1636"/>
                    <a:pt x="13500" y="3273"/>
                  </a:cubicBezTo>
                  <a:cubicBezTo>
                    <a:pt x="13050" y="4909"/>
                    <a:pt x="12600" y="6545"/>
                    <a:pt x="12713" y="9000"/>
                  </a:cubicBezTo>
                  <a:cubicBezTo>
                    <a:pt x="12825" y="11455"/>
                    <a:pt x="13500" y="14727"/>
                    <a:pt x="15075" y="16364"/>
                  </a:cubicBezTo>
                  <a:cubicBezTo>
                    <a:pt x="16650" y="18000"/>
                    <a:pt x="19125" y="18000"/>
                    <a:pt x="21600" y="180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4" name="Line"/>
            <p:cNvSpPr/>
            <p:nvPr/>
          </p:nvSpPr>
          <p:spPr>
            <a:xfrm>
              <a:off x="24027" y="4064598"/>
              <a:ext cx="279401" cy="9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5564" y="11375"/>
                    <a:pt x="11127" y="2735"/>
                    <a:pt x="14727" y="575"/>
                  </a:cubicBezTo>
                  <a:cubicBezTo>
                    <a:pt x="18327" y="-1585"/>
                    <a:pt x="19964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5" name="Line"/>
            <p:cNvSpPr/>
            <p:nvPr/>
          </p:nvSpPr>
          <p:spPr>
            <a:xfrm>
              <a:off x="157377" y="4023604"/>
              <a:ext cx="2095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327" y="16200"/>
                    <a:pt x="12655" y="10800"/>
                    <a:pt x="16255" y="7200"/>
                  </a:cubicBezTo>
                  <a:cubicBezTo>
                    <a:pt x="19855" y="3600"/>
                    <a:pt x="20727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6" name="Line"/>
            <p:cNvSpPr/>
            <p:nvPr/>
          </p:nvSpPr>
          <p:spPr>
            <a:xfrm>
              <a:off x="509983" y="3829839"/>
              <a:ext cx="15695" cy="22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0702" fill="norm" stroke="1" extrusionOk="0">
                  <a:moveTo>
                    <a:pt x="3818" y="20702"/>
                  </a:moveTo>
                  <a:cubicBezTo>
                    <a:pt x="1118" y="10884"/>
                    <a:pt x="-1582" y="1066"/>
                    <a:pt x="1118" y="84"/>
                  </a:cubicBezTo>
                  <a:cubicBezTo>
                    <a:pt x="3818" y="-898"/>
                    <a:pt x="11918" y="6957"/>
                    <a:pt x="20018" y="148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7" name="Line"/>
            <p:cNvSpPr/>
            <p:nvPr/>
          </p:nvSpPr>
          <p:spPr>
            <a:xfrm>
              <a:off x="538377" y="3979154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8" name="Line"/>
            <p:cNvSpPr/>
            <p:nvPr/>
          </p:nvSpPr>
          <p:spPr>
            <a:xfrm>
              <a:off x="819893" y="3801866"/>
              <a:ext cx="156685" cy="1771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1025" fill="norm" stroke="1" extrusionOk="0">
                  <a:moveTo>
                    <a:pt x="3168" y="4460"/>
                  </a:moveTo>
                  <a:cubicBezTo>
                    <a:pt x="2880" y="2451"/>
                    <a:pt x="2592" y="441"/>
                    <a:pt x="2160" y="65"/>
                  </a:cubicBezTo>
                  <a:cubicBezTo>
                    <a:pt x="1728" y="-312"/>
                    <a:pt x="1152" y="944"/>
                    <a:pt x="720" y="4083"/>
                  </a:cubicBezTo>
                  <a:cubicBezTo>
                    <a:pt x="288" y="7223"/>
                    <a:pt x="0" y="12246"/>
                    <a:pt x="0" y="15386"/>
                  </a:cubicBezTo>
                  <a:cubicBezTo>
                    <a:pt x="0" y="18525"/>
                    <a:pt x="288" y="19781"/>
                    <a:pt x="1152" y="20158"/>
                  </a:cubicBezTo>
                  <a:cubicBezTo>
                    <a:pt x="2016" y="20535"/>
                    <a:pt x="3456" y="20032"/>
                    <a:pt x="4464" y="19153"/>
                  </a:cubicBezTo>
                  <a:cubicBezTo>
                    <a:pt x="5472" y="18274"/>
                    <a:pt x="6048" y="17018"/>
                    <a:pt x="6912" y="16767"/>
                  </a:cubicBezTo>
                  <a:cubicBezTo>
                    <a:pt x="7776" y="16516"/>
                    <a:pt x="8928" y="17269"/>
                    <a:pt x="10080" y="18274"/>
                  </a:cubicBezTo>
                  <a:cubicBezTo>
                    <a:pt x="11232" y="19279"/>
                    <a:pt x="12384" y="20535"/>
                    <a:pt x="13680" y="20911"/>
                  </a:cubicBezTo>
                  <a:cubicBezTo>
                    <a:pt x="14976" y="21288"/>
                    <a:pt x="16416" y="20786"/>
                    <a:pt x="17856" y="18525"/>
                  </a:cubicBezTo>
                  <a:cubicBezTo>
                    <a:pt x="19296" y="16265"/>
                    <a:pt x="20736" y="12246"/>
                    <a:pt x="21168" y="9735"/>
                  </a:cubicBezTo>
                  <a:cubicBezTo>
                    <a:pt x="21600" y="7223"/>
                    <a:pt x="21024" y="6218"/>
                    <a:pt x="20448" y="52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9" name="Line"/>
            <p:cNvSpPr/>
            <p:nvPr/>
          </p:nvSpPr>
          <p:spPr>
            <a:xfrm>
              <a:off x="1007059" y="3787253"/>
              <a:ext cx="102819" cy="1689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1024" fill="norm" stroke="1" extrusionOk="0">
                  <a:moveTo>
                    <a:pt x="6866" y="13609"/>
                  </a:moveTo>
                  <a:cubicBezTo>
                    <a:pt x="9952" y="10711"/>
                    <a:pt x="13037" y="7814"/>
                    <a:pt x="14801" y="5443"/>
                  </a:cubicBezTo>
                  <a:cubicBezTo>
                    <a:pt x="16564" y="3072"/>
                    <a:pt x="17005" y="1228"/>
                    <a:pt x="16123" y="438"/>
                  </a:cubicBezTo>
                  <a:cubicBezTo>
                    <a:pt x="15242" y="-352"/>
                    <a:pt x="13037" y="-89"/>
                    <a:pt x="10393" y="1360"/>
                  </a:cubicBezTo>
                  <a:cubicBezTo>
                    <a:pt x="7748" y="2809"/>
                    <a:pt x="4662" y="5443"/>
                    <a:pt x="2678" y="8604"/>
                  </a:cubicBezTo>
                  <a:cubicBezTo>
                    <a:pt x="695" y="11765"/>
                    <a:pt x="-187" y="15453"/>
                    <a:pt x="33" y="17824"/>
                  </a:cubicBezTo>
                  <a:cubicBezTo>
                    <a:pt x="254" y="20194"/>
                    <a:pt x="1576" y="21248"/>
                    <a:pt x="5323" y="20985"/>
                  </a:cubicBezTo>
                  <a:cubicBezTo>
                    <a:pt x="9070" y="20721"/>
                    <a:pt x="15242" y="19141"/>
                    <a:pt x="21413" y="175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0" name="Line"/>
            <p:cNvSpPr/>
            <p:nvPr/>
          </p:nvSpPr>
          <p:spPr>
            <a:xfrm>
              <a:off x="1147977" y="3845804"/>
              <a:ext cx="190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1" name="Line"/>
            <p:cNvSpPr/>
            <p:nvPr/>
          </p:nvSpPr>
          <p:spPr>
            <a:xfrm>
              <a:off x="1146752" y="3735409"/>
              <a:ext cx="13926" cy="595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9" h="20971" fill="norm" stroke="1" extrusionOk="0">
                  <a:moveTo>
                    <a:pt x="20299" y="20971"/>
                  </a:moveTo>
                  <a:cubicBezTo>
                    <a:pt x="17213" y="17247"/>
                    <a:pt x="14128" y="13523"/>
                    <a:pt x="9499" y="9426"/>
                  </a:cubicBezTo>
                  <a:cubicBezTo>
                    <a:pt x="4870" y="5330"/>
                    <a:pt x="-1301" y="861"/>
                    <a:pt x="242" y="116"/>
                  </a:cubicBezTo>
                  <a:cubicBezTo>
                    <a:pt x="1785" y="-629"/>
                    <a:pt x="11042" y="2350"/>
                    <a:pt x="20299" y="53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2" name="Line"/>
            <p:cNvSpPr/>
            <p:nvPr/>
          </p:nvSpPr>
          <p:spPr>
            <a:xfrm>
              <a:off x="1177610" y="3803056"/>
              <a:ext cx="91018" cy="3370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9" fill="norm" stroke="1" extrusionOk="0">
                  <a:moveTo>
                    <a:pt x="21600" y="693"/>
                  </a:moveTo>
                  <a:cubicBezTo>
                    <a:pt x="19591" y="293"/>
                    <a:pt x="17581" y="-107"/>
                    <a:pt x="14316" y="26"/>
                  </a:cubicBezTo>
                  <a:cubicBezTo>
                    <a:pt x="11051" y="160"/>
                    <a:pt x="6530" y="826"/>
                    <a:pt x="4019" y="1560"/>
                  </a:cubicBezTo>
                  <a:cubicBezTo>
                    <a:pt x="1507" y="2293"/>
                    <a:pt x="1005" y="3093"/>
                    <a:pt x="1758" y="3693"/>
                  </a:cubicBezTo>
                  <a:cubicBezTo>
                    <a:pt x="2512" y="4293"/>
                    <a:pt x="4521" y="4693"/>
                    <a:pt x="6279" y="4626"/>
                  </a:cubicBezTo>
                  <a:cubicBezTo>
                    <a:pt x="8037" y="4560"/>
                    <a:pt x="9544" y="4026"/>
                    <a:pt x="11051" y="3493"/>
                  </a:cubicBezTo>
                  <a:cubicBezTo>
                    <a:pt x="12558" y="2960"/>
                    <a:pt x="14065" y="2426"/>
                    <a:pt x="15321" y="2493"/>
                  </a:cubicBezTo>
                  <a:cubicBezTo>
                    <a:pt x="16577" y="2560"/>
                    <a:pt x="17581" y="3226"/>
                    <a:pt x="18837" y="5560"/>
                  </a:cubicBezTo>
                  <a:cubicBezTo>
                    <a:pt x="20093" y="7893"/>
                    <a:pt x="21600" y="11893"/>
                    <a:pt x="20847" y="14826"/>
                  </a:cubicBezTo>
                  <a:cubicBezTo>
                    <a:pt x="20093" y="17760"/>
                    <a:pt x="17079" y="19626"/>
                    <a:pt x="14065" y="20560"/>
                  </a:cubicBezTo>
                  <a:cubicBezTo>
                    <a:pt x="11051" y="21493"/>
                    <a:pt x="8037" y="21493"/>
                    <a:pt x="5274" y="20293"/>
                  </a:cubicBezTo>
                  <a:cubicBezTo>
                    <a:pt x="2512" y="19093"/>
                    <a:pt x="0" y="16693"/>
                    <a:pt x="0" y="14760"/>
                  </a:cubicBezTo>
                  <a:cubicBezTo>
                    <a:pt x="0" y="12826"/>
                    <a:pt x="2512" y="11360"/>
                    <a:pt x="5023" y="98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3" name="Line"/>
            <p:cNvSpPr/>
            <p:nvPr/>
          </p:nvSpPr>
          <p:spPr>
            <a:xfrm>
              <a:off x="1348806" y="3642604"/>
              <a:ext cx="78572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0" h="21600" fill="norm" stroke="1" extrusionOk="0">
                  <a:moveTo>
                    <a:pt x="10868" y="0"/>
                  </a:moveTo>
                  <a:cubicBezTo>
                    <a:pt x="9732" y="3360"/>
                    <a:pt x="8595" y="6720"/>
                    <a:pt x="7458" y="9680"/>
                  </a:cubicBezTo>
                  <a:cubicBezTo>
                    <a:pt x="6321" y="12640"/>
                    <a:pt x="5184" y="15200"/>
                    <a:pt x="4047" y="17120"/>
                  </a:cubicBezTo>
                  <a:cubicBezTo>
                    <a:pt x="2911" y="19040"/>
                    <a:pt x="1774" y="20320"/>
                    <a:pt x="921" y="20400"/>
                  </a:cubicBezTo>
                  <a:cubicBezTo>
                    <a:pt x="68" y="20480"/>
                    <a:pt x="-500" y="19360"/>
                    <a:pt x="637" y="17600"/>
                  </a:cubicBezTo>
                  <a:cubicBezTo>
                    <a:pt x="1774" y="15840"/>
                    <a:pt x="4616" y="13440"/>
                    <a:pt x="7458" y="12080"/>
                  </a:cubicBezTo>
                  <a:cubicBezTo>
                    <a:pt x="10300" y="10720"/>
                    <a:pt x="13142" y="10400"/>
                    <a:pt x="15416" y="10720"/>
                  </a:cubicBezTo>
                  <a:cubicBezTo>
                    <a:pt x="17689" y="11040"/>
                    <a:pt x="19395" y="12000"/>
                    <a:pt x="20247" y="13920"/>
                  </a:cubicBezTo>
                  <a:cubicBezTo>
                    <a:pt x="21100" y="15840"/>
                    <a:pt x="21100" y="18720"/>
                    <a:pt x="211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4" name="Line"/>
            <p:cNvSpPr/>
            <p:nvPr/>
          </p:nvSpPr>
          <p:spPr>
            <a:xfrm>
              <a:off x="1497227" y="3629904"/>
              <a:ext cx="114301" cy="3095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0" fill="norm" stroke="1" extrusionOk="0">
                  <a:moveTo>
                    <a:pt x="9600" y="0"/>
                  </a:moveTo>
                  <a:cubicBezTo>
                    <a:pt x="7200" y="4849"/>
                    <a:pt x="4800" y="9698"/>
                    <a:pt x="3600" y="12857"/>
                  </a:cubicBezTo>
                  <a:cubicBezTo>
                    <a:pt x="2400" y="16016"/>
                    <a:pt x="2400" y="17486"/>
                    <a:pt x="2400" y="18661"/>
                  </a:cubicBezTo>
                  <a:cubicBezTo>
                    <a:pt x="2400" y="19837"/>
                    <a:pt x="2400" y="20718"/>
                    <a:pt x="3400" y="21159"/>
                  </a:cubicBezTo>
                  <a:cubicBezTo>
                    <a:pt x="4400" y="21600"/>
                    <a:pt x="6400" y="21600"/>
                    <a:pt x="7800" y="21159"/>
                  </a:cubicBezTo>
                  <a:cubicBezTo>
                    <a:pt x="9200" y="20718"/>
                    <a:pt x="10000" y="19837"/>
                    <a:pt x="10400" y="18661"/>
                  </a:cubicBezTo>
                  <a:cubicBezTo>
                    <a:pt x="10800" y="17486"/>
                    <a:pt x="10800" y="16016"/>
                    <a:pt x="9800" y="14988"/>
                  </a:cubicBezTo>
                  <a:cubicBezTo>
                    <a:pt x="8800" y="13959"/>
                    <a:pt x="6800" y="13371"/>
                    <a:pt x="4600" y="13078"/>
                  </a:cubicBezTo>
                  <a:cubicBezTo>
                    <a:pt x="2400" y="12784"/>
                    <a:pt x="0" y="12784"/>
                    <a:pt x="0" y="12637"/>
                  </a:cubicBezTo>
                  <a:cubicBezTo>
                    <a:pt x="0" y="12490"/>
                    <a:pt x="2400" y="12196"/>
                    <a:pt x="6400" y="11829"/>
                  </a:cubicBezTo>
                  <a:cubicBezTo>
                    <a:pt x="10400" y="11461"/>
                    <a:pt x="16000" y="11020"/>
                    <a:pt x="21600" y="105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5" name="Line"/>
            <p:cNvSpPr/>
            <p:nvPr/>
          </p:nvSpPr>
          <p:spPr>
            <a:xfrm>
              <a:off x="2246527" y="3736348"/>
              <a:ext cx="231548" cy="5730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498" fill="norm" stroke="1" extrusionOk="0">
                  <a:moveTo>
                    <a:pt x="0" y="21498"/>
                  </a:moveTo>
                  <a:cubicBezTo>
                    <a:pt x="393" y="19195"/>
                    <a:pt x="785" y="16892"/>
                    <a:pt x="1375" y="14470"/>
                  </a:cubicBezTo>
                  <a:cubicBezTo>
                    <a:pt x="1964" y="12048"/>
                    <a:pt x="2749" y="9507"/>
                    <a:pt x="3829" y="7283"/>
                  </a:cubicBezTo>
                  <a:cubicBezTo>
                    <a:pt x="4909" y="5060"/>
                    <a:pt x="6284" y="3154"/>
                    <a:pt x="7462" y="1963"/>
                  </a:cubicBezTo>
                  <a:cubicBezTo>
                    <a:pt x="8640" y="772"/>
                    <a:pt x="9622" y="295"/>
                    <a:pt x="10604" y="97"/>
                  </a:cubicBezTo>
                  <a:cubicBezTo>
                    <a:pt x="11585" y="-102"/>
                    <a:pt x="12567" y="-23"/>
                    <a:pt x="13451" y="613"/>
                  </a:cubicBezTo>
                  <a:cubicBezTo>
                    <a:pt x="14335" y="1248"/>
                    <a:pt x="15120" y="2439"/>
                    <a:pt x="15218" y="3591"/>
                  </a:cubicBezTo>
                  <a:cubicBezTo>
                    <a:pt x="15316" y="4742"/>
                    <a:pt x="14727" y="5854"/>
                    <a:pt x="14236" y="6608"/>
                  </a:cubicBezTo>
                  <a:cubicBezTo>
                    <a:pt x="13745" y="7363"/>
                    <a:pt x="13353" y="7760"/>
                    <a:pt x="13745" y="7879"/>
                  </a:cubicBezTo>
                  <a:cubicBezTo>
                    <a:pt x="14138" y="7998"/>
                    <a:pt x="15316" y="7839"/>
                    <a:pt x="16396" y="7799"/>
                  </a:cubicBezTo>
                  <a:cubicBezTo>
                    <a:pt x="17476" y="7760"/>
                    <a:pt x="18458" y="7839"/>
                    <a:pt x="19244" y="8038"/>
                  </a:cubicBezTo>
                  <a:cubicBezTo>
                    <a:pt x="20029" y="8236"/>
                    <a:pt x="20618" y="8554"/>
                    <a:pt x="21011" y="8951"/>
                  </a:cubicBezTo>
                  <a:cubicBezTo>
                    <a:pt x="21404" y="9348"/>
                    <a:pt x="21600" y="9824"/>
                    <a:pt x="21404" y="10222"/>
                  </a:cubicBezTo>
                  <a:cubicBezTo>
                    <a:pt x="21207" y="10619"/>
                    <a:pt x="20618" y="10936"/>
                    <a:pt x="19145" y="11373"/>
                  </a:cubicBezTo>
                  <a:cubicBezTo>
                    <a:pt x="17673" y="11810"/>
                    <a:pt x="15316" y="12366"/>
                    <a:pt x="12960" y="129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6" name="Line"/>
            <p:cNvSpPr/>
            <p:nvPr/>
          </p:nvSpPr>
          <p:spPr>
            <a:xfrm>
              <a:off x="2526721" y="4010904"/>
              <a:ext cx="78671" cy="867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7" h="21600" fill="norm" stroke="1" extrusionOk="0">
                  <a:moveTo>
                    <a:pt x="11724" y="4741"/>
                  </a:moveTo>
                  <a:cubicBezTo>
                    <a:pt x="8882" y="4741"/>
                    <a:pt x="6040" y="4741"/>
                    <a:pt x="4050" y="6059"/>
                  </a:cubicBezTo>
                  <a:cubicBezTo>
                    <a:pt x="2061" y="7376"/>
                    <a:pt x="924" y="10010"/>
                    <a:pt x="355" y="12644"/>
                  </a:cubicBezTo>
                  <a:cubicBezTo>
                    <a:pt x="-213" y="15278"/>
                    <a:pt x="-213" y="17912"/>
                    <a:pt x="1208" y="19493"/>
                  </a:cubicBezTo>
                  <a:cubicBezTo>
                    <a:pt x="2629" y="21073"/>
                    <a:pt x="5471" y="21600"/>
                    <a:pt x="8313" y="21600"/>
                  </a:cubicBezTo>
                  <a:cubicBezTo>
                    <a:pt x="11155" y="21600"/>
                    <a:pt x="13998" y="21073"/>
                    <a:pt x="16555" y="19493"/>
                  </a:cubicBezTo>
                  <a:cubicBezTo>
                    <a:pt x="19113" y="17912"/>
                    <a:pt x="21387" y="15278"/>
                    <a:pt x="21103" y="11854"/>
                  </a:cubicBezTo>
                  <a:cubicBezTo>
                    <a:pt x="20819" y="8429"/>
                    <a:pt x="17976" y="4215"/>
                    <a:pt x="1513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7" name="Line"/>
            <p:cNvSpPr/>
            <p:nvPr/>
          </p:nvSpPr>
          <p:spPr>
            <a:xfrm>
              <a:off x="2767227" y="3909304"/>
              <a:ext cx="1841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8" name="Line"/>
            <p:cNvSpPr/>
            <p:nvPr/>
          </p:nvSpPr>
          <p:spPr>
            <a:xfrm>
              <a:off x="2853682" y="3852154"/>
              <a:ext cx="27846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1600" fill="norm" stroke="1" extrusionOk="0">
                  <a:moveTo>
                    <a:pt x="20296" y="0"/>
                  </a:moveTo>
                  <a:cubicBezTo>
                    <a:pt x="12582" y="5082"/>
                    <a:pt x="4867" y="10165"/>
                    <a:pt x="1782" y="13765"/>
                  </a:cubicBezTo>
                  <a:cubicBezTo>
                    <a:pt x="-1304" y="17365"/>
                    <a:pt x="239" y="19482"/>
                    <a:pt x="17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9" name="Line"/>
            <p:cNvSpPr/>
            <p:nvPr/>
          </p:nvSpPr>
          <p:spPr>
            <a:xfrm>
              <a:off x="3090581" y="3723953"/>
              <a:ext cx="192617" cy="5028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5" h="21561" fill="norm" stroke="1" extrusionOk="0">
                  <a:moveTo>
                    <a:pt x="2145" y="21561"/>
                  </a:moveTo>
                  <a:cubicBezTo>
                    <a:pt x="1216" y="19746"/>
                    <a:pt x="287" y="17931"/>
                    <a:pt x="54" y="15526"/>
                  </a:cubicBezTo>
                  <a:cubicBezTo>
                    <a:pt x="-178" y="13121"/>
                    <a:pt x="287" y="10126"/>
                    <a:pt x="2377" y="7494"/>
                  </a:cubicBezTo>
                  <a:cubicBezTo>
                    <a:pt x="4467" y="4862"/>
                    <a:pt x="8183" y="2593"/>
                    <a:pt x="10738" y="1368"/>
                  </a:cubicBezTo>
                  <a:cubicBezTo>
                    <a:pt x="13293" y="143"/>
                    <a:pt x="14687" y="-39"/>
                    <a:pt x="15848" y="6"/>
                  </a:cubicBezTo>
                  <a:cubicBezTo>
                    <a:pt x="17009" y="52"/>
                    <a:pt x="17938" y="324"/>
                    <a:pt x="18519" y="1277"/>
                  </a:cubicBezTo>
                  <a:cubicBezTo>
                    <a:pt x="19099" y="2230"/>
                    <a:pt x="19332" y="3864"/>
                    <a:pt x="19216" y="4907"/>
                  </a:cubicBezTo>
                  <a:cubicBezTo>
                    <a:pt x="19099" y="5951"/>
                    <a:pt x="18635" y="6405"/>
                    <a:pt x="17822" y="6904"/>
                  </a:cubicBezTo>
                  <a:cubicBezTo>
                    <a:pt x="17009" y="7403"/>
                    <a:pt x="15848" y="7948"/>
                    <a:pt x="15848" y="8129"/>
                  </a:cubicBezTo>
                  <a:cubicBezTo>
                    <a:pt x="15848" y="8311"/>
                    <a:pt x="17009" y="8129"/>
                    <a:pt x="18054" y="8174"/>
                  </a:cubicBezTo>
                  <a:cubicBezTo>
                    <a:pt x="19099" y="8220"/>
                    <a:pt x="20028" y="8492"/>
                    <a:pt x="20609" y="9173"/>
                  </a:cubicBezTo>
                  <a:cubicBezTo>
                    <a:pt x="21190" y="9853"/>
                    <a:pt x="21422" y="10943"/>
                    <a:pt x="20609" y="11805"/>
                  </a:cubicBezTo>
                  <a:cubicBezTo>
                    <a:pt x="19796" y="12667"/>
                    <a:pt x="17938" y="13302"/>
                    <a:pt x="16312" y="13665"/>
                  </a:cubicBezTo>
                  <a:cubicBezTo>
                    <a:pt x="14687" y="14028"/>
                    <a:pt x="13293" y="14119"/>
                    <a:pt x="12132" y="14028"/>
                  </a:cubicBezTo>
                  <a:cubicBezTo>
                    <a:pt x="10970" y="13937"/>
                    <a:pt x="10041" y="13665"/>
                    <a:pt x="9809" y="13393"/>
                  </a:cubicBezTo>
                  <a:cubicBezTo>
                    <a:pt x="9577" y="13121"/>
                    <a:pt x="10041" y="12848"/>
                    <a:pt x="10506" y="125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0" name="Line"/>
            <p:cNvSpPr/>
            <p:nvPr/>
          </p:nvSpPr>
          <p:spPr>
            <a:xfrm>
              <a:off x="3408577" y="3966454"/>
              <a:ext cx="2540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1" name="Line"/>
            <p:cNvSpPr/>
            <p:nvPr/>
          </p:nvSpPr>
          <p:spPr>
            <a:xfrm>
              <a:off x="3592727" y="3909304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2" name="Line"/>
            <p:cNvSpPr/>
            <p:nvPr/>
          </p:nvSpPr>
          <p:spPr>
            <a:xfrm>
              <a:off x="3694327" y="3612084"/>
              <a:ext cx="165101" cy="4328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0" fill="norm" stroke="1" extrusionOk="0">
                  <a:moveTo>
                    <a:pt x="0" y="13087"/>
                  </a:moveTo>
                  <a:cubicBezTo>
                    <a:pt x="4154" y="11313"/>
                    <a:pt x="8308" y="9539"/>
                    <a:pt x="10800" y="7713"/>
                  </a:cubicBezTo>
                  <a:cubicBezTo>
                    <a:pt x="13292" y="5887"/>
                    <a:pt x="14123" y="4009"/>
                    <a:pt x="14815" y="2600"/>
                  </a:cubicBezTo>
                  <a:cubicBezTo>
                    <a:pt x="15508" y="1192"/>
                    <a:pt x="16062" y="252"/>
                    <a:pt x="15785" y="44"/>
                  </a:cubicBezTo>
                  <a:cubicBezTo>
                    <a:pt x="15508" y="-165"/>
                    <a:pt x="14400" y="357"/>
                    <a:pt x="13154" y="1974"/>
                  </a:cubicBezTo>
                  <a:cubicBezTo>
                    <a:pt x="11908" y="3592"/>
                    <a:pt x="10523" y="6305"/>
                    <a:pt x="9138" y="9487"/>
                  </a:cubicBezTo>
                  <a:cubicBezTo>
                    <a:pt x="7754" y="12670"/>
                    <a:pt x="6369" y="16322"/>
                    <a:pt x="5538" y="18513"/>
                  </a:cubicBezTo>
                  <a:cubicBezTo>
                    <a:pt x="4708" y="20705"/>
                    <a:pt x="4431" y="21435"/>
                    <a:pt x="4292" y="21331"/>
                  </a:cubicBezTo>
                  <a:cubicBezTo>
                    <a:pt x="4154" y="21226"/>
                    <a:pt x="4154" y="20287"/>
                    <a:pt x="4985" y="18931"/>
                  </a:cubicBezTo>
                  <a:cubicBezTo>
                    <a:pt x="5815" y="17574"/>
                    <a:pt x="7477" y="15800"/>
                    <a:pt x="8723" y="14705"/>
                  </a:cubicBezTo>
                  <a:cubicBezTo>
                    <a:pt x="9969" y="13609"/>
                    <a:pt x="10800" y="13192"/>
                    <a:pt x="11908" y="12983"/>
                  </a:cubicBezTo>
                  <a:cubicBezTo>
                    <a:pt x="13015" y="12774"/>
                    <a:pt x="14400" y="12774"/>
                    <a:pt x="15508" y="13087"/>
                  </a:cubicBezTo>
                  <a:cubicBezTo>
                    <a:pt x="16615" y="13400"/>
                    <a:pt x="17446" y="14026"/>
                    <a:pt x="18000" y="14705"/>
                  </a:cubicBezTo>
                  <a:cubicBezTo>
                    <a:pt x="18554" y="15383"/>
                    <a:pt x="18831" y="16113"/>
                    <a:pt x="18969" y="17000"/>
                  </a:cubicBezTo>
                  <a:cubicBezTo>
                    <a:pt x="19108" y="17887"/>
                    <a:pt x="19108" y="18931"/>
                    <a:pt x="19523" y="19348"/>
                  </a:cubicBezTo>
                  <a:cubicBezTo>
                    <a:pt x="19938" y="19765"/>
                    <a:pt x="20769" y="19557"/>
                    <a:pt x="21600" y="193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3" name="Line"/>
            <p:cNvSpPr/>
            <p:nvPr/>
          </p:nvSpPr>
          <p:spPr>
            <a:xfrm>
              <a:off x="3897527" y="3862775"/>
              <a:ext cx="133351" cy="136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16" fill="norm" stroke="1" extrusionOk="0">
                  <a:moveTo>
                    <a:pt x="0" y="9988"/>
                  </a:moveTo>
                  <a:cubicBezTo>
                    <a:pt x="3429" y="9344"/>
                    <a:pt x="6857" y="8699"/>
                    <a:pt x="9086" y="7732"/>
                  </a:cubicBezTo>
                  <a:cubicBezTo>
                    <a:pt x="11314" y="6765"/>
                    <a:pt x="12343" y="5475"/>
                    <a:pt x="13029" y="4024"/>
                  </a:cubicBezTo>
                  <a:cubicBezTo>
                    <a:pt x="13714" y="2573"/>
                    <a:pt x="14057" y="962"/>
                    <a:pt x="13200" y="317"/>
                  </a:cubicBezTo>
                  <a:cubicBezTo>
                    <a:pt x="12343" y="-328"/>
                    <a:pt x="10286" y="-6"/>
                    <a:pt x="8229" y="1445"/>
                  </a:cubicBezTo>
                  <a:cubicBezTo>
                    <a:pt x="6171" y="2896"/>
                    <a:pt x="4114" y="5475"/>
                    <a:pt x="2914" y="7732"/>
                  </a:cubicBezTo>
                  <a:cubicBezTo>
                    <a:pt x="1714" y="9988"/>
                    <a:pt x="1371" y="11923"/>
                    <a:pt x="2057" y="14341"/>
                  </a:cubicBezTo>
                  <a:cubicBezTo>
                    <a:pt x="2743" y="16759"/>
                    <a:pt x="4457" y="19660"/>
                    <a:pt x="7200" y="20466"/>
                  </a:cubicBezTo>
                  <a:cubicBezTo>
                    <a:pt x="9943" y="21272"/>
                    <a:pt x="13714" y="19982"/>
                    <a:pt x="16286" y="18693"/>
                  </a:cubicBezTo>
                  <a:cubicBezTo>
                    <a:pt x="18857" y="17403"/>
                    <a:pt x="20229" y="16114"/>
                    <a:pt x="21600" y="148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4" name="Line"/>
            <p:cNvSpPr/>
            <p:nvPr/>
          </p:nvSpPr>
          <p:spPr>
            <a:xfrm>
              <a:off x="4057071" y="3811609"/>
              <a:ext cx="56357" cy="1823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0" h="21390" fill="norm" stroke="1" extrusionOk="0">
                  <a:moveTo>
                    <a:pt x="11700" y="9969"/>
                  </a:moveTo>
                  <a:cubicBezTo>
                    <a:pt x="7700" y="12949"/>
                    <a:pt x="3700" y="15928"/>
                    <a:pt x="1700" y="18038"/>
                  </a:cubicBezTo>
                  <a:cubicBezTo>
                    <a:pt x="-300" y="20149"/>
                    <a:pt x="-300" y="21390"/>
                    <a:pt x="500" y="21390"/>
                  </a:cubicBezTo>
                  <a:cubicBezTo>
                    <a:pt x="1300" y="21390"/>
                    <a:pt x="2900" y="20149"/>
                    <a:pt x="4500" y="16921"/>
                  </a:cubicBezTo>
                  <a:cubicBezTo>
                    <a:pt x="6100" y="13693"/>
                    <a:pt x="7700" y="8480"/>
                    <a:pt x="8900" y="5128"/>
                  </a:cubicBezTo>
                  <a:cubicBezTo>
                    <a:pt x="10100" y="1776"/>
                    <a:pt x="10900" y="287"/>
                    <a:pt x="12900" y="38"/>
                  </a:cubicBezTo>
                  <a:cubicBezTo>
                    <a:pt x="14900" y="-210"/>
                    <a:pt x="18100" y="783"/>
                    <a:pt x="21300" y="17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5" name="Line"/>
            <p:cNvSpPr/>
            <p:nvPr/>
          </p:nvSpPr>
          <p:spPr>
            <a:xfrm>
              <a:off x="4083097" y="3888654"/>
              <a:ext cx="119231" cy="3812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8" h="21378" fill="norm" stroke="1" extrusionOk="0">
                  <a:moveTo>
                    <a:pt x="20978" y="89"/>
                  </a:moveTo>
                  <a:cubicBezTo>
                    <a:pt x="18371" y="-29"/>
                    <a:pt x="15764" y="-148"/>
                    <a:pt x="12785" y="564"/>
                  </a:cubicBezTo>
                  <a:cubicBezTo>
                    <a:pt x="9806" y="1276"/>
                    <a:pt x="6454" y="2819"/>
                    <a:pt x="4964" y="3887"/>
                  </a:cubicBezTo>
                  <a:cubicBezTo>
                    <a:pt x="3475" y="4955"/>
                    <a:pt x="3847" y="5549"/>
                    <a:pt x="4964" y="5786"/>
                  </a:cubicBezTo>
                  <a:cubicBezTo>
                    <a:pt x="6081" y="6023"/>
                    <a:pt x="7944" y="5905"/>
                    <a:pt x="9992" y="5252"/>
                  </a:cubicBezTo>
                  <a:cubicBezTo>
                    <a:pt x="12040" y="4599"/>
                    <a:pt x="14275" y="3412"/>
                    <a:pt x="15950" y="2463"/>
                  </a:cubicBezTo>
                  <a:cubicBezTo>
                    <a:pt x="17626" y="1514"/>
                    <a:pt x="18744" y="801"/>
                    <a:pt x="18930" y="1217"/>
                  </a:cubicBezTo>
                  <a:cubicBezTo>
                    <a:pt x="19116" y="1632"/>
                    <a:pt x="18371" y="3175"/>
                    <a:pt x="17812" y="5608"/>
                  </a:cubicBezTo>
                  <a:cubicBezTo>
                    <a:pt x="17254" y="8041"/>
                    <a:pt x="16881" y="11364"/>
                    <a:pt x="15764" y="13856"/>
                  </a:cubicBezTo>
                  <a:cubicBezTo>
                    <a:pt x="14647" y="16349"/>
                    <a:pt x="12785" y="18010"/>
                    <a:pt x="11109" y="19138"/>
                  </a:cubicBezTo>
                  <a:cubicBezTo>
                    <a:pt x="9433" y="20265"/>
                    <a:pt x="7944" y="20859"/>
                    <a:pt x="6268" y="21155"/>
                  </a:cubicBezTo>
                  <a:cubicBezTo>
                    <a:pt x="4592" y="21452"/>
                    <a:pt x="2730" y="21452"/>
                    <a:pt x="1426" y="21155"/>
                  </a:cubicBezTo>
                  <a:cubicBezTo>
                    <a:pt x="123" y="20859"/>
                    <a:pt x="-622" y="20265"/>
                    <a:pt x="681" y="17773"/>
                  </a:cubicBezTo>
                  <a:cubicBezTo>
                    <a:pt x="1985" y="15281"/>
                    <a:pt x="5337" y="10889"/>
                    <a:pt x="8688" y="64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6" name="Line"/>
            <p:cNvSpPr/>
            <p:nvPr/>
          </p:nvSpPr>
          <p:spPr>
            <a:xfrm>
              <a:off x="4273453" y="3606398"/>
              <a:ext cx="108754" cy="4018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0" h="21245" fill="norm" stroke="1" extrusionOk="0">
                  <a:moveTo>
                    <a:pt x="15648" y="2586"/>
                  </a:moveTo>
                  <a:cubicBezTo>
                    <a:pt x="17686" y="1467"/>
                    <a:pt x="19724" y="348"/>
                    <a:pt x="20539" y="68"/>
                  </a:cubicBezTo>
                  <a:cubicBezTo>
                    <a:pt x="21354" y="-212"/>
                    <a:pt x="20946" y="348"/>
                    <a:pt x="19112" y="2250"/>
                  </a:cubicBezTo>
                  <a:cubicBezTo>
                    <a:pt x="17279" y="4153"/>
                    <a:pt x="14018" y="7398"/>
                    <a:pt x="11165" y="10420"/>
                  </a:cubicBezTo>
                  <a:cubicBezTo>
                    <a:pt x="8312" y="13442"/>
                    <a:pt x="5867" y="16240"/>
                    <a:pt x="4033" y="18142"/>
                  </a:cubicBezTo>
                  <a:cubicBezTo>
                    <a:pt x="2199" y="20045"/>
                    <a:pt x="977" y="21052"/>
                    <a:pt x="365" y="21220"/>
                  </a:cubicBezTo>
                  <a:cubicBezTo>
                    <a:pt x="-246" y="21388"/>
                    <a:pt x="-246" y="20716"/>
                    <a:pt x="1588" y="19038"/>
                  </a:cubicBezTo>
                  <a:cubicBezTo>
                    <a:pt x="3422" y="17359"/>
                    <a:pt x="7090" y="14673"/>
                    <a:pt x="9739" y="13050"/>
                  </a:cubicBezTo>
                  <a:cubicBezTo>
                    <a:pt x="12388" y="11427"/>
                    <a:pt x="14018" y="10868"/>
                    <a:pt x="15241" y="11036"/>
                  </a:cubicBezTo>
                  <a:cubicBezTo>
                    <a:pt x="16463" y="11204"/>
                    <a:pt x="17279" y="12099"/>
                    <a:pt x="17686" y="13218"/>
                  </a:cubicBezTo>
                  <a:cubicBezTo>
                    <a:pt x="18094" y="14337"/>
                    <a:pt x="18094" y="15680"/>
                    <a:pt x="18094" y="16687"/>
                  </a:cubicBezTo>
                  <a:cubicBezTo>
                    <a:pt x="18094" y="17695"/>
                    <a:pt x="18094" y="18366"/>
                    <a:pt x="18297" y="18758"/>
                  </a:cubicBezTo>
                  <a:cubicBezTo>
                    <a:pt x="18501" y="19150"/>
                    <a:pt x="18909" y="19262"/>
                    <a:pt x="19316" y="193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7" name="Line"/>
            <p:cNvSpPr/>
            <p:nvPr/>
          </p:nvSpPr>
          <p:spPr>
            <a:xfrm>
              <a:off x="4453416" y="3636254"/>
              <a:ext cx="60062" cy="3804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4" h="21450" fill="norm" stroke="1" extrusionOk="0">
                  <a:moveTo>
                    <a:pt x="21134" y="0"/>
                  </a:moveTo>
                  <a:cubicBezTo>
                    <a:pt x="15920" y="3222"/>
                    <a:pt x="10706" y="6444"/>
                    <a:pt x="6982" y="9726"/>
                  </a:cubicBezTo>
                  <a:cubicBezTo>
                    <a:pt x="3258" y="13008"/>
                    <a:pt x="1024" y="16349"/>
                    <a:pt x="279" y="18378"/>
                  </a:cubicBezTo>
                  <a:cubicBezTo>
                    <a:pt x="-466" y="20407"/>
                    <a:pt x="279" y="21123"/>
                    <a:pt x="2513" y="21361"/>
                  </a:cubicBezTo>
                  <a:cubicBezTo>
                    <a:pt x="4748" y="21600"/>
                    <a:pt x="8472" y="21361"/>
                    <a:pt x="11824" y="20586"/>
                  </a:cubicBezTo>
                  <a:cubicBezTo>
                    <a:pt x="15175" y="19810"/>
                    <a:pt x="18155" y="18497"/>
                    <a:pt x="21134" y="171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8" name="Line"/>
            <p:cNvSpPr/>
            <p:nvPr/>
          </p:nvSpPr>
          <p:spPr>
            <a:xfrm>
              <a:off x="4405527" y="3826754"/>
              <a:ext cx="139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9" name="Line"/>
            <p:cNvSpPr/>
            <p:nvPr/>
          </p:nvSpPr>
          <p:spPr>
            <a:xfrm>
              <a:off x="1742569" y="3826754"/>
              <a:ext cx="237259" cy="848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110" fill="norm" stroke="1" extrusionOk="0">
                  <a:moveTo>
                    <a:pt x="2502" y="20546"/>
                  </a:moveTo>
                  <a:cubicBezTo>
                    <a:pt x="1546" y="21073"/>
                    <a:pt x="591" y="21600"/>
                    <a:pt x="208" y="20283"/>
                  </a:cubicBezTo>
                  <a:cubicBezTo>
                    <a:pt x="-174" y="18966"/>
                    <a:pt x="17" y="15805"/>
                    <a:pt x="399" y="13171"/>
                  </a:cubicBezTo>
                  <a:cubicBezTo>
                    <a:pt x="782" y="10537"/>
                    <a:pt x="1355" y="8429"/>
                    <a:pt x="2502" y="6322"/>
                  </a:cubicBezTo>
                  <a:cubicBezTo>
                    <a:pt x="3649" y="4215"/>
                    <a:pt x="5369" y="2107"/>
                    <a:pt x="6994" y="2898"/>
                  </a:cubicBezTo>
                  <a:cubicBezTo>
                    <a:pt x="8619" y="3688"/>
                    <a:pt x="10148" y="7376"/>
                    <a:pt x="11295" y="10537"/>
                  </a:cubicBezTo>
                  <a:cubicBezTo>
                    <a:pt x="12442" y="13698"/>
                    <a:pt x="13207" y="16332"/>
                    <a:pt x="13876" y="16332"/>
                  </a:cubicBezTo>
                  <a:cubicBezTo>
                    <a:pt x="14545" y="16332"/>
                    <a:pt x="15118" y="13698"/>
                    <a:pt x="16361" y="10537"/>
                  </a:cubicBezTo>
                  <a:cubicBezTo>
                    <a:pt x="17603" y="7376"/>
                    <a:pt x="19514" y="3688"/>
                    <a:pt x="2142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0" name="Line"/>
            <p:cNvSpPr/>
            <p:nvPr/>
          </p:nvSpPr>
          <p:spPr>
            <a:xfrm>
              <a:off x="1795677" y="3909304"/>
              <a:ext cx="285751" cy="1605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2" fill="norm" stroke="1" extrusionOk="0">
                  <a:moveTo>
                    <a:pt x="0" y="17673"/>
                  </a:moveTo>
                  <a:cubicBezTo>
                    <a:pt x="0" y="16270"/>
                    <a:pt x="0" y="14868"/>
                    <a:pt x="240" y="13605"/>
                  </a:cubicBezTo>
                  <a:cubicBezTo>
                    <a:pt x="480" y="12343"/>
                    <a:pt x="960" y="11221"/>
                    <a:pt x="1840" y="10239"/>
                  </a:cubicBezTo>
                  <a:cubicBezTo>
                    <a:pt x="2720" y="9257"/>
                    <a:pt x="4000" y="8416"/>
                    <a:pt x="4800" y="9678"/>
                  </a:cubicBezTo>
                  <a:cubicBezTo>
                    <a:pt x="5600" y="10940"/>
                    <a:pt x="5920" y="14306"/>
                    <a:pt x="6240" y="16691"/>
                  </a:cubicBezTo>
                  <a:cubicBezTo>
                    <a:pt x="6560" y="19075"/>
                    <a:pt x="6880" y="20478"/>
                    <a:pt x="7440" y="21039"/>
                  </a:cubicBezTo>
                  <a:cubicBezTo>
                    <a:pt x="8000" y="21600"/>
                    <a:pt x="8800" y="21319"/>
                    <a:pt x="10160" y="18795"/>
                  </a:cubicBezTo>
                  <a:cubicBezTo>
                    <a:pt x="11520" y="16270"/>
                    <a:pt x="13440" y="11501"/>
                    <a:pt x="15440" y="7995"/>
                  </a:cubicBezTo>
                  <a:cubicBezTo>
                    <a:pt x="17440" y="4488"/>
                    <a:pt x="19520" y="224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1" name="Line"/>
            <p:cNvSpPr/>
            <p:nvPr/>
          </p:nvSpPr>
          <p:spPr>
            <a:xfrm>
              <a:off x="1645164" y="3544008"/>
              <a:ext cx="549160" cy="6779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9" h="21286" fill="norm" stroke="1" extrusionOk="0">
                  <a:moveTo>
                    <a:pt x="14024" y="2897"/>
                  </a:moveTo>
                  <a:cubicBezTo>
                    <a:pt x="14189" y="2564"/>
                    <a:pt x="14353" y="2232"/>
                    <a:pt x="14106" y="1734"/>
                  </a:cubicBezTo>
                  <a:cubicBezTo>
                    <a:pt x="13859" y="1235"/>
                    <a:pt x="13199" y="571"/>
                    <a:pt x="12416" y="238"/>
                  </a:cubicBezTo>
                  <a:cubicBezTo>
                    <a:pt x="11633" y="-94"/>
                    <a:pt x="10726" y="-94"/>
                    <a:pt x="9407" y="338"/>
                  </a:cubicBezTo>
                  <a:cubicBezTo>
                    <a:pt x="8088" y="770"/>
                    <a:pt x="6357" y="1634"/>
                    <a:pt x="4873" y="2963"/>
                  </a:cubicBezTo>
                  <a:cubicBezTo>
                    <a:pt x="3389" y="4292"/>
                    <a:pt x="2152" y="6087"/>
                    <a:pt x="1286" y="7881"/>
                  </a:cubicBezTo>
                  <a:cubicBezTo>
                    <a:pt x="421" y="9676"/>
                    <a:pt x="-74" y="11470"/>
                    <a:pt x="8" y="13265"/>
                  </a:cubicBezTo>
                  <a:cubicBezTo>
                    <a:pt x="91" y="15059"/>
                    <a:pt x="750" y="16854"/>
                    <a:pt x="1946" y="18283"/>
                  </a:cubicBezTo>
                  <a:cubicBezTo>
                    <a:pt x="3141" y="19712"/>
                    <a:pt x="4873" y="20775"/>
                    <a:pt x="7057" y="21140"/>
                  </a:cubicBezTo>
                  <a:cubicBezTo>
                    <a:pt x="9242" y="21506"/>
                    <a:pt x="11880" y="21174"/>
                    <a:pt x="14065" y="20276"/>
                  </a:cubicBezTo>
                  <a:cubicBezTo>
                    <a:pt x="16250" y="19379"/>
                    <a:pt x="17981" y="17917"/>
                    <a:pt x="19176" y="16123"/>
                  </a:cubicBezTo>
                  <a:cubicBezTo>
                    <a:pt x="20372" y="14328"/>
                    <a:pt x="21031" y="12201"/>
                    <a:pt x="21279" y="10174"/>
                  </a:cubicBezTo>
                  <a:cubicBezTo>
                    <a:pt x="21526" y="8147"/>
                    <a:pt x="21361" y="6220"/>
                    <a:pt x="20743" y="4891"/>
                  </a:cubicBezTo>
                  <a:cubicBezTo>
                    <a:pt x="20124" y="3561"/>
                    <a:pt x="19053" y="2830"/>
                    <a:pt x="18105" y="2498"/>
                  </a:cubicBezTo>
                  <a:cubicBezTo>
                    <a:pt x="17157" y="2166"/>
                    <a:pt x="16332" y="2232"/>
                    <a:pt x="15508" y="229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2" name="Line"/>
            <p:cNvSpPr/>
            <p:nvPr/>
          </p:nvSpPr>
          <p:spPr>
            <a:xfrm>
              <a:off x="1795677" y="4252204"/>
              <a:ext cx="31751" cy="488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2525"/>
                    <a:pt x="21600" y="5049"/>
                    <a:pt x="20160" y="8182"/>
                  </a:cubicBezTo>
                  <a:cubicBezTo>
                    <a:pt x="18720" y="11314"/>
                    <a:pt x="15840" y="15055"/>
                    <a:pt x="12240" y="17392"/>
                  </a:cubicBezTo>
                  <a:cubicBezTo>
                    <a:pt x="8640" y="19730"/>
                    <a:pt x="4320" y="2066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3" name="Line"/>
            <p:cNvSpPr/>
            <p:nvPr/>
          </p:nvSpPr>
          <p:spPr>
            <a:xfrm>
              <a:off x="1725827" y="4652254"/>
              <a:ext cx="1143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4" name="Line"/>
            <p:cNvSpPr/>
            <p:nvPr/>
          </p:nvSpPr>
          <p:spPr>
            <a:xfrm>
              <a:off x="1738527" y="4658604"/>
              <a:ext cx="1841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634" y="3600"/>
                    <a:pt x="11669" y="7200"/>
                    <a:pt x="8069" y="10800"/>
                  </a:cubicBezTo>
                  <a:cubicBezTo>
                    <a:pt x="4469" y="14400"/>
                    <a:pt x="2234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5" name="Line"/>
            <p:cNvSpPr/>
            <p:nvPr/>
          </p:nvSpPr>
          <p:spPr>
            <a:xfrm>
              <a:off x="1568017" y="5009810"/>
              <a:ext cx="126061" cy="2341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332" fill="norm" stroke="1" extrusionOk="0">
                  <a:moveTo>
                    <a:pt x="4160" y="3872"/>
                  </a:moveTo>
                  <a:cubicBezTo>
                    <a:pt x="3440" y="9079"/>
                    <a:pt x="2720" y="14286"/>
                    <a:pt x="2000" y="17372"/>
                  </a:cubicBezTo>
                  <a:cubicBezTo>
                    <a:pt x="1280" y="20458"/>
                    <a:pt x="560" y="21422"/>
                    <a:pt x="200" y="21326"/>
                  </a:cubicBezTo>
                  <a:cubicBezTo>
                    <a:pt x="-160" y="21229"/>
                    <a:pt x="-160" y="20072"/>
                    <a:pt x="1280" y="16697"/>
                  </a:cubicBezTo>
                  <a:cubicBezTo>
                    <a:pt x="2720" y="13322"/>
                    <a:pt x="5600" y="7729"/>
                    <a:pt x="7760" y="4547"/>
                  </a:cubicBezTo>
                  <a:cubicBezTo>
                    <a:pt x="9920" y="1365"/>
                    <a:pt x="11360" y="593"/>
                    <a:pt x="12980" y="208"/>
                  </a:cubicBezTo>
                  <a:cubicBezTo>
                    <a:pt x="14600" y="-178"/>
                    <a:pt x="16400" y="-178"/>
                    <a:pt x="17840" y="1558"/>
                  </a:cubicBezTo>
                  <a:cubicBezTo>
                    <a:pt x="19280" y="3293"/>
                    <a:pt x="20360" y="6765"/>
                    <a:pt x="20900" y="9561"/>
                  </a:cubicBezTo>
                  <a:cubicBezTo>
                    <a:pt x="21440" y="12358"/>
                    <a:pt x="21440" y="14479"/>
                    <a:pt x="21440" y="1660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6" name="Line"/>
            <p:cNvSpPr/>
            <p:nvPr/>
          </p:nvSpPr>
          <p:spPr>
            <a:xfrm>
              <a:off x="1716061" y="5039604"/>
              <a:ext cx="75738" cy="201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39" h="21416" fill="norm" stroke="1" extrusionOk="0">
                  <a:moveTo>
                    <a:pt x="16264" y="4725"/>
                  </a:moveTo>
                  <a:cubicBezTo>
                    <a:pt x="11717" y="6750"/>
                    <a:pt x="7169" y="8775"/>
                    <a:pt x="4327" y="11138"/>
                  </a:cubicBezTo>
                  <a:cubicBezTo>
                    <a:pt x="1485" y="13500"/>
                    <a:pt x="348" y="16200"/>
                    <a:pt x="64" y="18113"/>
                  </a:cubicBezTo>
                  <a:cubicBezTo>
                    <a:pt x="-220" y="20025"/>
                    <a:pt x="348" y="21150"/>
                    <a:pt x="3475" y="21375"/>
                  </a:cubicBezTo>
                  <a:cubicBezTo>
                    <a:pt x="6601" y="21600"/>
                    <a:pt x="12285" y="20925"/>
                    <a:pt x="15980" y="18562"/>
                  </a:cubicBezTo>
                  <a:cubicBezTo>
                    <a:pt x="19675" y="16200"/>
                    <a:pt x="21380" y="12150"/>
                    <a:pt x="19675" y="8775"/>
                  </a:cubicBezTo>
                  <a:cubicBezTo>
                    <a:pt x="17969" y="5400"/>
                    <a:pt x="12854" y="2700"/>
                    <a:pt x="7738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7" name="Line"/>
            <p:cNvSpPr/>
            <p:nvPr/>
          </p:nvSpPr>
          <p:spPr>
            <a:xfrm>
              <a:off x="1859647" y="4875665"/>
              <a:ext cx="46949" cy="3711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0" h="21276" fill="norm" stroke="1" extrusionOk="0">
                  <a:moveTo>
                    <a:pt x="13878" y="2846"/>
                  </a:moveTo>
                  <a:cubicBezTo>
                    <a:pt x="15756" y="2239"/>
                    <a:pt x="17634" y="1632"/>
                    <a:pt x="19043" y="1025"/>
                  </a:cubicBezTo>
                  <a:cubicBezTo>
                    <a:pt x="20452" y="419"/>
                    <a:pt x="21391" y="-188"/>
                    <a:pt x="20452" y="55"/>
                  </a:cubicBezTo>
                  <a:cubicBezTo>
                    <a:pt x="19513" y="297"/>
                    <a:pt x="16695" y="1390"/>
                    <a:pt x="13408" y="4181"/>
                  </a:cubicBezTo>
                  <a:cubicBezTo>
                    <a:pt x="10121" y="6972"/>
                    <a:pt x="6365" y="11461"/>
                    <a:pt x="4017" y="14313"/>
                  </a:cubicBezTo>
                  <a:cubicBezTo>
                    <a:pt x="1669" y="17165"/>
                    <a:pt x="730" y="18378"/>
                    <a:pt x="261" y="19349"/>
                  </a:cubicBezTo>
                  <a:cubicBezTo>
                    <a:pt x="-209" y="20320"/>
                    <a:pt x="-209" y="21048"/>
                    <a:pt x="1669" y="21230"/>
                  </a:cubicBezTo>
                  <a:cubicBezTo>
                    <a:pt x="3548" y="21412"/>
                    <a:pt x="7304" y="21048"/>
                    <a:pt x="10591" y="20320"/>
                  </a:cubicBezTo>
                  <a:cubicBezTo>
                    <a:pt x="13878" y="19592"/>
                    <a:pt x="16695" y="18500"/>
                    <a:pt x="19513" y="1740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8" name="Line"/>
            <p:cNvSpPr/>
            <p:nvPr/>
          </p:nvSpPr>
          <p:spPr>
            <a:xfrm>
              <a:off x="1821077" y="5052304"/>
              <a:ext cx="1587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9" name="Line"/>
            <p:cNvSpPr/>
            <p:nvPr/>
          </p:nvSpPr>
          <p:spPr>
            <a:xfrm>
              <a:off x="2170991" y="5000285"/>
              <a:ext cx="114148" cy="4722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1" h="21514" fill="norm" stroke="1" extrusionOk="0">
                  <a:moveTo>
                    <a:pt x="9136" y="9602"/>
                  </a:moveTo>
                  <a:cubicBezTo>
                    <a:pt x="7979" y="10663"/>
                    <a:pt x="6822" y="11723"/>
                    <a:pt x="6050" y="13507"/>
                  </a:cubicBezTo>
                  <a:cubicBezTo>
                    <a:pt x="5279" y="15291"/>
                    <a:pt x="4893" y="17798"/>
                    <a:pt x="4314" y="19341"/>
                  </a:cubicBezTo>
                  <a:cubicBezTo>
                    <a:pt x="3736" y="20884"/>
                    <a:pt x="2964" y="21463"/>
                    <a:pt x="2386" y="21511"/>
                  </a:cubicBezTo>
                  <a:cubicBezTo>
                    <a:pt x="1807" y="21559"/>
                    <a:pt x="1422" y="21077"/>
                    <a:pt x="843" y="19100"/>
                  </a:cubicBezTo>
                  <a:cubicBezTo>
                    <a:pt x="264" y="17123"/>
                    <a:pt x="-507" y="13652"/>
                    <a:pt x="457" y="10518"/>
                  </a:cubicBezTo>
                  <a:cubicBezTo>
                    <a:pt x="1422" y="7384"/>
                    <a:pt x="4122" y="4588"/>
                    <a:pt x="6243" y="2948"/>
                  </a:cubicBezTo>
                  <a:cubicBezTo>
                    <a:pt x="8364" y="1309"/>
                    <a:pt x="9907" y="827"/>
                    <a:pt x="11643" y="489"/>
                  </a:cubicBezTo>
                  <a:cubicBezTo>
                    <a:pt x="13379" y="152"/>
                    <a:pt x="15307" y="-41"/>
                    <a:pt x="17043" y="7"/>
                  </a:cubicBezTo>
                  <a:cubicBezTo>
                    <a:pt x="18779" y="55"/>
                    <a:pt x="20322" y="345"/>
                    <a:pt x="20707" y="1213"/>
                  </a:cubicBezTo>
                  <a:cubicBezTo>
                    <a:pt x="21093" y="2080"/>
                    <a:pt x="20322" y="3527"/>
                    <a:pt x="17622" y="4925"/>
                  </a:cubicBezTo>
                  <a:cubicBezTo>
                    <a:pt x="14922" y="6323"/>
                    <a:pt x="10293" y="7673"/>
                    <a:pt x="5664" y="902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0" name="Line"/>
            <p:cNvSpPr/>
            <p:nvPr/>
          </p:nvSpPr>
          <p:spPr>
            <a:xfrm>
              <a:off x="2259227" y="5043467"/>
              <a:ext cx="116553" cy="1231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9" h="20952" fill="norm" stroke="1" extrusionOk="0">
                  <a:moveTo>
                    <a:pt x="0" y="14463"/>
                  </a:moveTo>
                  <a:cubicBezTo>
                    <a:pt x="5400" y="13023"/>
                    <a:pt x="10800" y="11583"/>
                    <a:pt x="14271" y="10323"/>
                  </a:cubicBezTo>
                  <a:cubicBezTo>
                    <a:pt x="17743" y="9063"/>
                    <a:pt x="19286" y="7983"/>
                    <a:pt x="20250" y="6363"/>
                  </a:cubicBezTo>
                  <a:cubicBezTo>
                    <a:pt x="21214" y="4743"/>
                    <a:pt x="21600" y="2583"/>
                    <a:pt x="20829" y="1323"/>
                  </a:cubicBezTo>
                  <a:cubicBezTo>
                    <a:pt x="20057" y="63"/>
                    <a:pt x="18129" y="-297"/>
                    <a:pt x="16586" y="243"/>
                  </a:cubicBezTo>
                  <a:cubicBezTo>
                    <a:pt x="15043" y="783"/>
                    <a:pt x="13886" y="2223"/>
                    <a:pt x="12343" y="5103"/>
                  </a:cubicBezTo>
                  <a:cubicBezTo>
                    <a:pt x="10800" y="7983"/>
                    <a:pt x="8871" y="12303"/>
                    <a:pt x="8100" y="15363"/>
                  </a:cubicBezTo>
                  <a:cubicBezTo>
                    <a:pt x="7329" y="18423"/>
                    <a:pt x="7714" y="20223"/>
                    <a:pt x="10029" y="20763"/>
                  </a:cubicBezTo>
                  <a:cubicBezTo>
                    <a:pt x="12343" y="21303"/>
                    <a:pt x="16586" y="20583"/>
                    <a:pt x="20829" y="1986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1" name="Line"/>
            <p:cNvSpPr/>
            <p:nvPr/>
          </p:nvSpPr>
          <p:spPr>
            <a:xfrm>
              <a:off x="2417977" y="5001504"/>
              <a:ext cx="120651" cy="184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5" fill="norm" stroke="1" extrusionOk="0">
                  <a:moveTo>
                    <a:pt x="0" y="5155"/>
                  </a:moveTo>
                  <a:cubicBezTo>
                    <a:pt x="2653" y="7855"/>
                    <a:pt x="5305" y="10555"/>
                    <a:pt x="6821" y="13132"/>
                  </a:cubicBezTo>
                  <a:cubicBezTo>
                    <a:pt x="8337" y="15709"/>
                    <a:pt x="8716" y="18164"/>
                    <a:pt x="7958" y="19636"/>
                  </a:cubicBezTo>
                  <a:cubicBezTo>
                    <a:pt x="7200" y="21109"/>
                    <a:pt x="5305" y="21600"/>
                    <a:pt x="3789" y="21355"/>
                  </a:cubicBezTo>
                  <a:cubicBezTo>
                    <a:pt x="2274" y="21109"/>
                    <a:pt x="1137" y="20127"/>
                    <a:pt x="568" y="18409"/>
                  </a:cubicBezTo>
                  <a:cubicBezTo>
                    <a:pt x="0" y="16691"/>
                    <a:pt x="0" y="14236"/>
                    <a:pt x="3600" y="11045"/>
                  </a:cubicBezTo>
                  <a:cubicBezTo>
                    <a:pt x="7200" y="7855"/>
                    <a:pt x="14400" y="392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2" name="Line"/>
            <p:cNvSpPr/>
            <p:nvPr/>
          </p:nvSpPr>
          <p:spPr>
            <a:xfrm>
              <a:off x="2538627" y="4819712"/>
              <a:ext cx="120651" cy="3913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6" fill="norm" stroke="1" extrusionOk="0">
                  <a:moveTo>
                    <a:pt x="21600" y="5069"/>
                  </a:moveTo>
                  <a:cubicBezTo>
                    <a:pt x="21600" y="4376"/>
                    <a:pt x="21600" y="3683"/>
                    <a:pt x="21032" y="2759"/>
                  </a:cubicBezTo>
                  <a:cubicBezTo>
                    <a:pt x="20463" y="1835"/>
                    <a:pt x="19326" y="680"/>
                    <a:pt x="17811" y="218"/>
                  </a:cubicBezTo>
                  <a:cubicBezTo>
                    <a:pt x="16295" y="-244"/>
                    <a:pt x="14400" y="-13"/>
                    <a:pt x="12505" y="1315"/>
                  </a:cubicBezTo>
                  <a:cubicBezTo>
                    <a:pt x="10611" y="2644"/>
                    <a:pt x="8716" y="5069"/>
                    <a:pt x="7200" y="8015"/>
                  </a:cubicBezTo>
                  <a:cubicBezTo>
                    <a:pt x="5684" y="10960"/>
                    <a:pt x="4547" y="14426"/>
                    <a:pt x="3411" y="16736"/>
                  </a:cubicBezTo>
                  <a:cubicBezTo>
                    <a:pt x="2274" y="19046"/>
                    <a:pt x="1137" y="20201"/>
                    <a:pt x="0" y="2135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3" name="Line"/>
            <p:cNvSpPr/>
            <p:nvPr/>
          </p:nvSpPr>
          <p:spPr>
            <a:xfrm>
              <a:off x="2525927" y="5058654"/>
              <a:ext cx="12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4" name="Line"/>
            <p:cNvSpPr/>
            <p:nvPr/>
          </p:nvSpPr>
          <p:spPr>
            <a:xfrm>
              <a:off x="2570377" y="5043622"/>
              <a:ext cx="124083" cy="1327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4" h="21173" fill="norm" stroke="1" extrusionOk="0">
                  <a:moveTo>
                    <a:pt x="0" y="5434"/>
                  </a:moveTo>
                  <a:cubicBezTo>
                    <a:pt x="3600" y="5097"/>
                    <a:pt x="7200" y="4759"/>
                    <a:pt x="10440" y="4422"/>
                  </a:cubicBezTo>
                  <a:cubicBezTo>
                    <a:pt x="13680" y="4084"/>
                    <a:pt x="16560" y="3747"/>
                    <a:pt x="18540" y="2903"/>
                  </a:cubicBezTo>
                  <a:cubicBezTo>
                    <a:pt x="20520" y="2059"/>
                    <a:pt x="21600" y="709"/>
                    <a:pt x="20880" y="203"/>
                  </a:cubicBezTo>
                  <a:cubicBezTo>
                    <a:pt x="20160" y="-303"/>
                    <a:pt x="17640" y="34"/>
                    <a:pt x="14760" y="2397"/>
                  </a:cubicBezTo>
                  <a:cubicBezTo>
                    <a:pt x="11880" y="4759"/>
                    <a:pt x="8640" y="9147"/>
                    <a:pt x="7020" y="12353"/>
                  </a:cubicBezTo>
                  <a:cubicBezTo>
                    <a:pt x="5400" y="15560"/>
                    <a:pt x="5400" y="17585"/>
                    <a:pt x="6480" y="18935"/>
                  </a:cubicBezTo>
                  <a:cubicBezTo>
                    <a:pt x="7560" y="20285"/>
                    <a:pt x="9720" y="20960"/>
                    <a:pt x="12240" y="21128"/>
                  </a:cubicBezTo>
                  <a:cubicBezTo>
                    <a:pt x="14760" y="21297"/>
                    <a:pt x="17640" y="20960"/>
                    <a:pt x="20520" y="2062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5" name="Line"/>
            <p:cNvSpPr/>
            <p:nvPr/>
          </p:nvSpPr>
          <p:spPr>
            <a:xfrm>
              <a:off x="2724893" y="5053300"/>
              <a:ext cx="105835" cy="1090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01" fill="norm" stroke="1" extrusionOk="0">
                  <a:moveTo>
                    <a:pt x="17712" y="1031"/>
                  </a:moveTo>
                  <a:cubicBezTo>
                    <a:pt x="15552" y="216"/>
                    <a:pt x="13392" y="-599"/>
                    <a:pt x="10584" y="624"/>
                  </a:cubicBezTo>
                  <a:cubicBezTo>
                    <a:pt x="7776" y="1846"/>
                    <a:pt x="4320" y="5107"/>
                    <a:pt x="2376" y="8163"/>
                  </a:cubicBezTo>
                  <a:cubicBezTo>
                    <a:pt x="432" y="11220"/>
                    <a:pt x="0" y="14073"/>
                    <a:pt x="0" y="16518"/>
                  </a:cubicBezTo>
                  <a:cubicBezTo>
                    <a:pt x="0" y="18963"/>
                    <a:pt x="432" y="21001"/>
                    <a:pt x="4104" y="21001"/>
                  </a:cubicBezTo>
                  <a:cubicBezTo>
                    <a:pt x="7776" y="21001"/>
                    <a:pt x="14688" y="18963"/>
                    <a:pt x="21600" y="1692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6" name="Line"/>
            <p:cNvSpPr/>
            <p:nvPr/>
          </p:nvSpPr>
          <p:spPr>
            <a:xfrm>
              <a:off x="2870040" y="4855454"/>
              <a:ext cx="87688" cy="3520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0" h="21512" fill="norm" stroke="1" extrusionOk="0">
                  <a:moveTo>
                    <a:pt x="20810" y="0"/>
                  </a:moveTo>
                  <a:cubicBezTo>
                    <a:pt x="17294" y="1164"/>
                    <a:pt x="13777" y="2328"/>
                    <a:pt x="10010" y="4915"/>
                  </a:cubicBezTo>
                  <a:cubicBezTo>
                    <a:pt x="6243" y="7502"/>
                    <a:pt x="2224" y="11511"/>
                    <a:pt x="717" y="14486"/>
                  </a:cubicBezTo>
                  <a:cubicBezTo>
                    <a:pt x="-790" y="17461"/>
                    <a:pt x="215" y="19401"/>
                    <a:pt x="2475" y="20436"/>
                  </a:cubicBezTo>
                  <a:cubicBezTo>
                    <a:pt x="4736" y="21471"/>
                    <a:pt x="8252" y="21600"/>
                    <a:pt x="11015" y="21471"/>
                  </a:cubicBezTo>
                  <a:cubicBezTo>
                    <a:pt x="13777" y="21341"/>
                    <a:pt x="15787" y="20953"/>
                    <a:pt x="17796" y="2056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7" name="Line"/>
            <p:cNvSpPr/>
            <p:nvPr/>
          </p:nvSpPr>
          <p:spPr>
            <a:xfrm>
              <a:off x="2856127" y="4888963"/>
              <a:ext cx="294778" cy="4930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7" h="21140" fill="norm" stroke="1" extrusionOk="0">
                  <a:moveTo>
                    <a:pt x="0" y="5642"/>
                  </a:moveTo>
                  <a:cubicBezTo>
                    <a:pt x="4011" y="4462"/>
                    <a:pt x="8023" y="3282"/>
                    <a:pt x="10337" y="2465"/>
                  </a:cubicBezTo>
                  <a:cubicBezTo>
                    <a:pt x="12651" y="1649"/>
                    <a:pt x="13269" y="1195"/>
                    <a:pt x="13731" y="696"/>
                  </a:cubicBezTo>
                  <a:cubicBezTo>
                    <a:pt x="14194" y="197"/>
                    <a:pt x="14503" y="-348"/>
                    <a:pt x="14040" y="287"/>
                  </a:cubicBezTo>
                  <a:cubicBezTo>
                    <a:pt x="13577" y="923"/>
                    <a:pt x="12343" y="2738"/>
                    <a:pt x="11340" y="5007"/>
                  </a:cubicBezTo>
                  <a:cubicBezTo>
                    <a:pt x="10337" y="7276"/>
                    <a:pt x="9566" y="9998"/>
                    <a:pt x="9180" y="11586"/>
                  </a:cubicBezTo>
                  <a:cubicBezTo>
                    <a:pt x="8794" y="13175"/>
                    <a:pt x="8794" y="13628"/>
                    <a:pt x="9103" y="13719"/>
                  </a:cubicBezTo>
                  <a:cubicBezTo>
                    <a:pt x="9411" y="13810"/>
                    <a:pt x="10029" y="13538"/>
                    <a:pt x="10723" y="12993"/>
                  </a:cubicBezTo>
                  <a:cubicBezTo>
                    <a:pt x="11417" y="12449"/>
                    <a:pt x="12189" y="11632"/>
                    <a:pt x="12806" y="11042"/>
                  </a:cubicBezTo>
                  <a:cubicBezTo>
                    <a:pt x="13423" y="10452"/>
                    <a:pt x="13886" y="10089"/>
                    <a:pt x="14117" y="10316"/>
                  </a:cubicBezTo>
                  <a:cubicBezTo>
                    <a:pt x="14349" y="10543"/>
                    <a:pt x="14349" y="11360"/>
                    <a:pt x="14734" y="11723"/>
                  </a:cubicBezTo>
                  <a:cubicBezTo>
                    <a:pt x="15120" y="12086"/>
                    <a:pt x="15891" y="11995"/>
                    <a:pt x="16509" y="11768"/>
                  </a:cubicBezTo>
                  <a:cubicBezTo>
                    <a:pt x="17126" y="11541"/>
                    <a:pt x="17589" y="11178"/>
                    <a:pt x="17974" y="10770"/>
                  </a:cubicBezTo>
                  <a:cubicBezTo>
                    <a:pt x="18360" y="10361"/>
                    <a:pt x="18669" y="9907"/>
                    <a:pt x="19054" y="9499"/>
                  </a:cubicBezTo>
                  <a:cubicBezTo>
                    <a:pt x="19440" y="9091"/>
                    <a:pt x="19903" y="8728"/>
                    <a:pt x="20211" y="8955"/>
                  </a:cubicBezTo>
                  <a:cubicBezTo>
                    <a:pt x="20520" y="9181"/>
                    <a:pt x="20674" y="9998"/>
                    <a:pt x="20829" y="11586"/>
                  </a:cubicBezTo>
                  <a:cubicBezTo>
                    <a:pt x="20983" y="13175"/>
                    <a:pt x="21137" y="15534"/>
                    <a:pt x="21291" y="17123"/>
                  </a:cubicBezTo>
                  <a:cubicBezTo>
                    <a:pt x="21446" y="18711"/>
                    <a:pt x="21600" y="19528"/>
                    <a:pt x="21369" y="20163"/>
                  </a:cubicBezTo>
                  <a:cubicBezTo>
                    <a:pt x="21137" y="20798"/>
                    <a:pt x="20520" y="21252"/>
                    <a:pt x="19440" y="21116"/>
                  </a:cubicBezTo>
                  <a:cubicBezTo>
                    <a:pt x="18360" y="20980"/>
                    <a:pt x="16817" y="20254"/>
                    <a:pt x="15274" y="1952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8" name="Line"/>
            <p:cNvSpPr/>
            <p:nvPr/>
          </p:nvSpPr>
          <p:spPr>
            <a:xfrm>
              <a:off x="3510177" y="4874504"/>
              <a:ext cx="38101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2597"/>
                    <a:pt x="14400" y="5193"/>
                    <a:pt x="10800" y="8498"/>
                  </a:cubicBezTo>
                  <a:cubicBezTo>
                    <a:pt x="7200" y="11803"/>
                    <a:pt x="3600" y="15816"/>
                    <a:pt x="1800" y="18118"/>
                  </a:cubicBezTo>
                  <a:cubicBezTo>
                    <a:pt x="0" y="20420"/>
                    <a:pt x="0" y="2101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9" name="Line"/>
            <p:cNvSpPr/>
            <p:nvPr/>
          </p:nvSpPr>
          <p:spPr>
            <a:xfrm>
              <a:off x="3567327" y="4982454"/>
              <a:ext cx="38101" cy="1814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4" fill="norm" stroke="1" extrusionOk="0">
                  <a:moveTo>
                    <a:pt x="0" y="16386"/>
                  </a:moveTo>
                  <a:cubicBezTo>
                    <a:pt x="1200" y="18621"/>
                    <a:pt x="2400" y="20855"/>
                    <a:pt x="4200" y="21228"/>
                  </a:cubicBezTo>
                  <a:cubicBezTo>
                    <a:pt x="6000" y="21600"/>
                    <a:pt x="8400" y="20110"/>
                    <a:pt x="10200" y="17255"/>
                  </a:cubicBezTo>
                  <a:cubicBezTo>
                    <a:pt x="12000" y="14400"/>
                    <a:pt x="13200" y="10179"/>
                    <a:pt x="15000" y="7076"/>
                  </a:cubicBezTo>
                  <a:cubicBezTo>
                    <a:pt x="16800" y="3972"/>
                    <a:pt x="19200" y="19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0" name="Line"/>
            <p:cNvSpPr/>
            <p:nvPr/>
          </p:nvSpPr>
          <p:spPr>
            <a:xfrm>
              <a:off x="3603839" y="4988804"/>
              <a:ext cx="147639" cy="2297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0" h="21508" fill="norm" stroke="1" extrusionOk="0">
                  <a:moveTo>
                    <a:pt x="4792" y="0"/>
                  </a:moveTo>
                  <a:cubicBezTo>
                    <a:pt x="4792" y="5350"/>
                    <a:pt x="4792" y="10701"/>
                    <a:pt x="4488" y="13971"/>
                  </a:cubicBezTo>
                  <a:cubicBezTo>
                    <a:pt x="4183" y="17240"/>
                    <a:pt x="3575" y="18429"/>
                    <a:pt x="2814" y="19519"/>
                  </a:cubicBezTo>
                  <a:cubicBezTo>
                    <a:pt x="2054" y="20609"/>
                    <a:pt x="1141" y="21600"/>
                    <a:pt x="533" y="21501"/>
                  </a:cubicBezTo>
                  <a:cubicBezTo>
                    <a:pt x="-76" y="21402"/>
                    <a:pt x="-380" y="20213"/>
                    <a:pt x="837" y="17439"/>
                  </a:cubicBezTo>
                  <a:cubicBezTo>
                    <a:pt x="2054" y="14664"/>
                    <a:pt x="4792" y="10305"/>
                    <a:pt x="6769" y="7828"/>
                  </a:cubicBezTo>
                  <a:cubicBezTo>
                    <a:pt x="8747" y="5350"/>
                    <a:pt x="9964" y="4756"/>
                    <a:pt x="11789" y="4855"/>
                  </a:cubicBezTo>
                  <a:cubicBezTo>
                    <a:pt x="13614" y="4954"/>
                    <a:pt x="16048" y="5747"/>
                    <a:pt x="17721" y="8224"/>
                  </a:cubicBezTo>
                  <a:cubicBezTo>
                    <a:pt x="19395" y="10701"/>
                    <a:pt x="20307" y="14862"/>
                    <a:pt x="21220" y="1902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1" name="Line"/>
            <p:cNvSpPr/>
            <p:nvPr/>
          </p:nvSpPr>
          <p:spPr>
            <a:xfrm>
              <a:off x="3774005" y="5046030"/>
              <a:ext cx="250522" cy="1523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4" h="21293" fill="norm" stroke="1" extrusionOk="0">
                  <a:moveTo>
                    <a:pt x="1324" y="13304"/>
                  </a:moveTo>
                  <a:cubicBezTo>
                    <a:pt x="3124" y="10049"/>
                    <a:pt x="4924" y="6794"/>
                    <a:pt x="5914" y="4427"/>
                  </a:cubicBezTo>
                  <a:cubicBezTo>
                    <a:pt x="6904" y="2060"/>
                    <a:pt x="7084" y="581"/>
                    <a:pt x="6724" y="137"/>
                  </a:cubicBezTo>
                  <a:cubicBezTo>
                    <a:pt x="6364" y="-307"/>
                    <a:pt x="5464" y="285"/>
                    <a:pt x="4204" y="2504"/>
                  </a:cubicBezTo>
                  <a:cubicBezTo>
                    <a:pt x="2944" y="4723"/>
                    <a:pt x="1324" y="8570"/>
                    <a:pt x="514" y="11677"/>
                  </a:cubicBezTo>
                  <a:cubicBezTo>
                    <a:pt x="-296" y="14783"/>
                    <a:pt x="-296" y="17151"/>
                    <a:pt x="1594" y="18334"/>
                  </a:cubicBezTo>
                  <a:cubicBezTo>
                    <a:pt x="3484" y="19518"/>
                    <a:pt x="7264" y="19518"/>
                    <a:pt x="10234" y="18186"/>
                  </a:cubicBezTo>
                  <a:cubicBezTo>
                    <a:pt x="13204" y="16855"/>
                    <a:pt x="15364" y="14192"/>
                    <a:pt x="16894" y="12120"/>
                  </a:cubicBezTo>
                  <a:cubicBezTo>
                    <a:pt x="18424" y="10049"/>
                    <a:pt x="19324" y="8570"/>
                    <a:pt x="19504" y="7238"/>
                  </a:cubicBezTo>
                  <a:cubicBezTo>
                    <a:pt x="19684" y="5907"/>
                    <a:pt x="19144" y="4723"/>
                    <a:pt x="17974" y="5019"/>
                  </a:cubicBezTo>
                  <a:cubicBezTo>
                    <a:pt x="16804" y="5315"/>
                    <a:pt x="15004" y="7090"/>
                    <a:pt x="13834" y="8718"/>
                  </a:cubicBezTo>
                  <a:cubicBezTo>
                    <a:pt x="12664" y="10345"/>
                    <a:pt x="12124" y="11825"/>
                    <a:pt x="11854" y="13304"/>
                  </a:cubicBezTo>
                  <a:cubicBezTo>
                    <a:pt x="11584" y="14783"/>
                    <a:pt x="11584" y="16263"/>
                    <a:pt x="12034" y="16855"/>
                  </a:cubicBezTo>
                  <a:cubicBezTo>
                    <a:pt x="12484" y="17446"/>
                    <a:pt x="13384" y="17151"/>
                    <a:pt x="14554" y="15967"/>
                  </a:cubicBezTo>
                  <a:cubicBezTo>
                    <a:pt x="15724" y="14783"/>
                    <a:pt x="17164" y="12712"/>
                    <a:pt x="18244" y="11233"/>
                  </a:cubicBezTo>
                  <a:cubicBezTo>
                    <a:pt x="19324" y="9753"/>
                    <a:pt x="20044" y="8866"/>
                    <a:pt x="20404" y="9161"/>
                  </a:cubicBezTo>
                  <a:cubicBezTo>
                    <a:pt x="20764" y="9457"/>
                    <a:pt x="20764" y="10937"/>
                    <a:pt x="20854" y="13156"/>
                  </a:cubicBezTo>
                  <a:cubicBezTo>
                    <a:pt x="20944" y="15375"/>
                    <a:pt x="21124" y="18334"/>
                    <a:pt x="21304" y="2129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2" name="Line"/>
            <p:cNvSpPr/>
            <p:nvPr/>
          </p:nvSpPr>
          <p:spPr>
            <a:xfrm>
              <a:off x="4062627" y="5073122"/>
              <a:ext cx="114301" cy="1616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75" fill="norm" stroke="1" extrusionOk="0">
                  <a:moveTo>
                    <a:pt x="0" y="6333"/>
                  </a:moveTo>
                  <a:cubicBezTo>
                    <a:pt x="400" y="4966"/>
                    <a:pt x="800" y="3599"/>
                    <a:pt x="3400" y="2232"/>
                  </a:cubicBezTo>
                  <a:cubicBezTo>
                    <a:pt x="6000" y="865"/>
                    <a:pt x="10800" y="-502"/>
                    <a:pt x="14200" y="182"/>
                  </a:cubicBezTo>
                  <a:cubicBezTo>
                    <a:pt x="17600" y="865"/>
                    <a:pt x="19600" y="3599"/>
                    <a:pt x="19200" y="7154"/>
                  </a:cubicBezTo>
                  <a:cubicBezTo>
                    <a:pt x="18800" y="10708"/>
                    <a:pt x="16000" y="15083"/>
                    <a:pt x="13800" y="17680"/>
                  </a:cubicBezTo>
                  <a:cubicBezTo>
                    <a:pt x="11600" y="20278"/>
                    <a:pt x="10000" y="21098"/>
                    <a:pt x="9000" y="20825"/>
                  </a:cubicBezTo>
                  <a:cubicBezTo>
                    <a:pt x="8000" y="20551"/>
                    <a:pt x="7600" y="19184"/>
                    <a:pt x="9800" y="16313"/>
                  </a:cubicBezTo>
                  <a:cubicBezTo>
                    <a:pt x="12000" y="13442"/>
                    <a:pt x="16800" y="9068"/>
                    <a:pt x="21600" y="469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3" name="Line"/>
            <p:cNvSpPr/>
            <p:nvPr/>
          </p:nvSpPr>
          <p:spPr>
            <a:xfrm>
              <a:off x="4227727" y="5261854"/>
              <a:ext cx="6350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4" name="Line"/>
            <p:cNvSpPr/>
            <p:nvPr/>
          </p:nvSpPr>
          <p:spPr>
            <a:xfrm>
              <a:off x="4609667" y="5105435"/>
              <a:ext cx="189561" cy="195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240" fill="norm" stroke="1" extrusionOk="0">
                  <a:moveTo>
                    <a:pt x="613" y="1126"/>
                  </a:moveTo>
                  <a:cubicBezTo>
                    <a:pt x="1573" y="436"/>
                    <a:pt x="2533" y="-253"/>
                    <a:pt x="3133" y="92"/>
                  </a:cubicBezTo>
                  <a:cubicBezTo>
                    <a:pt x="3733" y="436"/>
                    <a:pt x="3973" y="1815"/>
                    <a:pt x="3613" y="5147"/>
                  </a:cubicBezTo>
                  <a:cubicBezTo>
                    <a:pt x="3253" y="8479"/>
                    <a:pt x="2293" y="13764"/>
                    <a:pt x="1573" y="16981"/>
                  </a:cubicBezTo>
                  <a:cubicBezTo>
                    <a:pt x="853" y="20198"/>
                    <a:pt x="373" y="21347"/>
                    <a:pt x="133" y="21232"/>
                  </a:cubicBezTo>
                  <a:cubicBezTo>
                    <a:pt x="-107" y="21117"/>
                    <a:pt x="-107" y="19738"/>
                    <a:pt x="853" y="16636"/>
                  </a:cubicBezTo>
                  <a:cubicBezTo>
                    <a:pt x="1813" y="13534"/>
                    <a:pt x="3733" y="8709"/>
                    <a:pt x="5173" y="5721"/>
                  </a:cubicBezTo>
                  <a:cubicBezTo>
                    <a:pt x="6613" y="2734"/>
                    <a:pt x="7573" y="1585"/>
                    <a:pt x="8653" y="896"/>
                  </a:cubicBezTo>
                  <a:cubicBezTo>
                    <a:pt x="9733" y="207"/>
                    <a:pt x="10933" y="-23"/>
                    <a:pt x="11653" y="666"/>
                  </a:cubicBezTo>
                  <a:cubicBezTo>
                    <a:pt x="12373" y="1356"/>
                    <a:pt x="12613" y="2964"/>
                    <a:pt x="12733" y="4917"/>
                  </a:cubicBezTo>
                  <a:cubicBezTo>
                    <a:pt x="12853" y="6870"/>
                    <a:pt x="12853" y="9168"/>
                    <a:pt x="13573" y="8824"/>
                  </a:cubicBezTo>
                  <a:cubicBezTo>
                    <a:pt x="14293" y="8479"/>
                    <a:pt x="15733" y="5492"/>
                    <a:pt x="17053" y="3883"/>
                  </a:cubicBezTo>
                  <a:cubicBezTo>
                    <a:pt x="18373" y="2275"/>
                    <a:pt x="19573" y="2045"/>
                    <a:pt x="20293" y="2619"/>
                  </a:cubicBezTo>
                  <a:cubicBezTo>
                    <a:pt x="21013" y="3194"/>
                    <a:pt x="21253" y="4573"/>
                    <a:pt x="21373" y="6870"/>
                  </a:cubicBezTo>
                  <a:cubicBezTo>
                    <a:pt x="21493" y="9168"/>
                    <a:pt x="21493" y="12385"/>
                    <a:pt x="21493" y="1560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5" name="Line"/>
            <p:cNvSpPr/>
            <p:nvPr/>
          </p:nvSpPr>
          <p:spPr>
            <a:xfrm>
              <a:off x="4805577" y="5085230"/>
              <a:ext cx="388569" cy="2047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0" h="21100" fill="norm" stroke="1" extrusionOk="0">
                  <a:moveTo>
                    <a:pt x="0" y="14279"/>
                  </a:moveTo>
                  <a:cubicBezTo>
                    <a:pt x="822" y="12752"/>
                    <a:pt x="1643" y="11225"/>
                    <a:pt x="2817" y="9916"/>
                  </a:cubicBezTo>
                  <a:cubicBezTo>
                    <a:pt x="3991" y="8606"/>
                    <a:pt x="5517" y="7516"/>
                    <a:pt x="6280" y="6425"/>
                  </a:cubicBezTo>
                  <a:cubicBezTo>
                    <a:pt x="7043" y="5334"/>
                    <a:pt x="7043" y="4243"/>
                    <a:pt x="6750" y="3806"/>
                  </a:cubicBezTo>
                  <a:cubicBezTo>
                    <a:pt x="6457" y="3370"/>
                    <a:pt x="5870" y="3588"/>
                    <a:pt x="5107" y="4788"/>
                  </a:cubicBezTo>
                  <a:cubicBezTo>
                    <a:pt x="4343" y="5988"/>
                    <a:pt x="3404" y="8170"/>
                    <a:pt x="2935" y="10243"/>
                  </a:cubicBezTo>
                  <a:cubicBezTo>
                    <a:pt x="2465" y="12316"/>
                    <a:pt x="2465" y="14279"/>
                    <a:pt x="2759" y="15588"/>
                  </a:cubicBezTo>
                  <a:cubicBezTo>
                    <a:pt x="3052" y="16897"/>
                    <a:pt x="3639" y="17552"/>
                    <a:pt x="4578" y="17770"/>
                  </a:cubicBezTo>
                  <a:cubicBezTo>
                    <a:pt x="5517" y="17988"/>
                    <a:pt x="6809" y="17770"/>
                    <a:pt x="8276" y="16570"/>
                  </a:cubicBezTo>
                  <a:cubicBezTo>
                    <a:pt x="9743" y="15370"/>
                    <a:pt x="11387" y="13188"/>
                    <a:pt x="12443" y="11552"/>
                  </a:cubicBezTo>
                  <a:cubicBezTo>
                    <a:pt x="13500" y="9916"/>
                    <a:pt x="13970" y="8825"/>
                    <a:pt x="14263" y="7734"/>
                  </a:cubicBezTo>
                  <a:cubicBezTo>
                    <a:pt x="14557" y="6643"/>
                    <a:pt x="14674" y="5552"/>
                    <a:pt x="14380" y="5116"/>
                  </a:cubicBezTo>
                  <a:cubicBezTo>
                    <a:pt x="14087" y="4679"/>
                    <a:pt x="13383" y="4897"/>
                    <a:pt x="12561" y="5988"/>
                  </a:cubicBezTo>
                  <a:cubicBezTo>
                    <a:pt x="11739" y="7079"/>
                    <a:pt x="10800" y="9043"/>
                    <a:pt x="10213" y="10570"/>
                  </a:cubicBezTo>
                  <a:cubicBezTo>
                    <a:pt x="9626" y="12097"/>
                    <a:pt x="9391" y="13188"/>
                    <a:pt x="9626" y="13843"/>
                  </a:cubicBezTo>
                  <a:cubicBezTo>
                    <a:pt x="9861" y="14497"/>
                    <a:pt x="10565" y="14716"/>
                    <a:pt x="11152" y="14497"/>
                  </a:cubicBezTo>
                  <a:cubicBezTo>
                    <a:pt x="11739" y="14279"/>
                    <a:pt x="12209" y="13625"/>
                    <a:pt x="12796" y="12861"/>
                  </a:cubicBezTo>
                  <a:cubicBezTo>
                    <a:pt x="13383" y="12097"/>
                    <a:pt x="14087" y="11225"/>
                    <a:pt x="14615" y="11225"/>
                  </a:cubicBezTo>
                  <a:cubicBezTo>
                    <a:pt x="15143" y="11225"/>
                    <a:pt x="15496" y="12097"/>
                    <a:pt x="15965" y="12534"/>
                  </a:cubicBezTo>
                  <a:cubicBezTo>
                    <a:pt x="16435" y="12970"/>
                    <a:pt x="17022" y="12970"/>
                    <a:pt x="17550" y="12643"/>
                  </a:cubicBezTo>
                  <a:cubicBezTo>
                    <a:pt x="18078" y="12316"/>
                    <a:pt x="18548" y="11661"/>
                    <a:pt x="19076" y="10243"/>
                  </a:cubicBezTo>
                  <a:cubicBezTo>
                    <a:pt x="19604" y="8825"/>
                    <a:pt x="20191" y="6643"/>
                    <a:pt x="20543" y="4679"/>
                  </a:cubicBezTo>
                  <a:cubicBezTo>
                    <a:pt x="20896" y="2716"/>
                    <a:pt x="21013" y="970"/>
                    <a:pt x="20778" y="316"/>
                  </a:cubicBezTo>
                  <a:cubicBezTo>
                    <a:pt x="20543" y="-339"/>
                    <a:pt x="19957" y="97"/>
                    <a:pt x="19604" y="970"/>
                  </a:cubicBezTo>
                  <a:cubicBezTo>
                    <a:pt x="19252" y="1843"/>
                    <a:pt x="19135" y="3152"/>
                    <a:pt x="19428" y="5334"/>
                  </a:cubicBezTo>
                  <a:cubicBezTo>
                    <a:pt x="19722" y="7516"/>
                    <a:pt x="20426" y="10570"/>
                    <a:pt x="20896" y="12970"/>
                  </a:cubicBezTo>
                  <a:cubicBezTo>
                    <a:pt x="21365" y="15370"/>
                    <a:pt x="21600" y="17116"/>
                    <a:pt x="21541" y="18425"/>
                  </a:cubicBezTo>
                  <a:cubicBezTo>
                    <a:pt x="21483" y="19734"/>
                    <a:pt x="21130" y="20606"/>
                    <a:pt x="20309" y="20934"/>
                  </a:cubicBezTo>
                  <a:cubicBezTo>
                    <a:pt x="19487" y="21261"/>
                    <a:pt x="18196" y="21043"/>
                    <a:pt x="16904" y="2082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6" name="Line"/>
            <p:cNvSpPr/>
            <p:nvPr/>
          </p:nvSpPr>
          <p:spPr>
            <a:xfrm>
              <a:off x="5275947" y="5134854"/>
              <a:ext cx="9478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600" fill="norm" stroke="1" extrusionOk="0">
                  <a:moveTo>
                    <a:pt x="1333" y="0"/>
                  </a:moveTo>
                  <a:cubicBezTo>
                    <a:pt x="853" y="5635"/>
                    <a:pt x="373" y="11270"/>
                    <a:pt x="133" y="14870"/>
                  </a:cubicBezTo>
                  <a:cubicBezTo>
                    <a:pt x="-107" y="18470"/>
                    <a:pt x="-107" y="20035"/>
                    <a:pt x="853" y="20035"/>
                  </a:cubicBezTo>
                  <a:cubicBezTo>
                    <a:pt x="1813" y="20035"/>
                    <a:pt x="3733" y="18470"/>
                    <a:pt x="6133" y="15809"/>
                  </a:cubicBezTo>
                  <a:cubicBezTo>
                    <a:pt x="8533" y="13148"/>
                    <a:pt x="11413" y="9391"/>
                    <a:pt x="13573" y="6730"/>
                  </a:cubicBezTo>
                  <a:cubicBezTo>
                    <a:pt x="15733" y="4070"/>
                    <a:pt x="17173" y="2504"/>
                    <a:pt x="17653" y="2661"/>
                  </a:cubicBezTo>
                  <a:cubicBezTo>
                    <a:pt x="18133" y="2817"/>
                    <a:pt x="17653" y="4696"/>
                    <a:pt x="17413" y="7513"/>
                  </a:cubicBezTo>
                  <a:cubicBezTo>
                    <a:pt x="17173" y="10330"/>
                    <a:pt x="17173" y="14087"/>
                    <a:pt x="17893" y="16591"/>
                  </a:cubicBezTo>
                  <a:cubicBezTo>
                    <a:pt x="18613" y="19096"/>
                    <a:pt x="20053" y="20348"/>
                    <a:pt x="21493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7" name="Line"/>
            <p:cNvSpPr/>
            <p:nvPr/>
          </p:nvSpPr>
          <p:spPr>
            <a:xfrm>
              <a:off x="5440577" y="5135665"/>
              <a:ext cx="196783" cy="1367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1147" fill="norm" stroke="1" extrusionOk="0">
                  <a:moveTo>
                    <a:pt x="0" y="2820"/>
                  </a:moveTo>
                  <a:cubicBezTo>
                    <a:pt x="1149" y="2820"/>
                    <a:pt x="2298" y="2820"/>
                    <a:pt x="3332" y="4456"/>
                  </a:cubicBezTo>
                  <a:cubicBezTo>
                    <a:pt x="4366" y="6092"/>
                    <a:pt x="5285" y="9365"/>
                    <a:pt x="5745" y="11983"/>
                  </a:cubicBezTo>
                  <a:cubicBezTo>
                    <a:pt x="6204" y="14602"/>
                    <a:pt x="6204" y="16565"/>
                    <a:pt x="5745" y="18202"/>
                  </a:cubicBezTo>
                  <a:cubicBezTo>
                    <a:pt x="5285" y="19838"/>
                    <a:pt x="4366" y="21147"/>
                    <a:pt x="3562" y="21147"/>
                  </a:cubicBezTo>
                  <a:cubicBezTo>
                    <a:pt x="2757" y="21147"/>
                    <a:pt x="2068" y="19838"/>
                    <a:pt x="1953" y="17383"/>
                  </a:cubicBezTo>
                  <a:cubicBezTo>
                    <a:pt x="1838" y="14929"/>
                    <a:pt x="2298" y="11329"/>
                    <a:pt x="2872" y="8874"/>
                  </a:cubicBezTo>
                  <a:cubicBezTo>
                    <a:pt x="3447" y="6420"/>
                    <a:pt x="4136" y="5111"/>
                    <a:pt x="5745" y="4783"/>
                  </a:cubicBezTo>
                  <a:cubicBezTo>
                    <a:pt x="7353" y="4456"/>
                    <a:pt x="9881" y="5111"/>
                    <a:pt x="12523" y="5438"/>
                  </a:cubicBezTo>
                  <a:cubicBezTo>
                    <a:pt x="15166" y="5765"/>
                    <a:pt x="17923" y="5765"/>
                    <a:pt x="19532" y="4947"/>
                  </a:cubicBezTo>
                  <a:cubicBezTo>
                    <a:pt x="21140" y="4129"/>
                    <a:pt x="21600" y="2492"/>
                    <a:pt x="21255" y="1347"/>
                  </a:cubicBezTo>
                  <a:cubicBezTo>
                    <a:pt x="20911" y="202"/>
                    <a:pt x="19762" y="-453"/>
                    <a:pt x="18153" y="365"/>
                  </a:cubicBezTo>
                  <a:cubicBezTo>
                    <a:pt x="16545" y="1183"/>
                    <a:pt x="14477" y="3474"/>
                    <a:pt x="13213" y="6583"/>
                  </a:cubicBezTo>
                  <a:cubicBezTo>
                    <a:pt x="11949" y="9692"/>
                    <a:pt x="11489" y="13620"/>
                    <a:pt x="11604" y="16238"/>
                  </a:cubicBezTo>
                  <a:cubicBezTo>
                    <a:pt x="11719" y="18856"/>
                    <a:pt x="12409" y="20165"/>
                    <a:pt x="13557" y="20656"/>
                  </a:cubicBezTo>
                  <a:cubicBezTo>
                    <a:pt x="14706" y="21147"/>
                    <a:pt x="16315" y="20820"/>
                    <a:pt x="17923" y="2049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8" name="Line"/>
            <p:cNvSpPr/>
            <p:nvPr/>
          </p:nvSpPr>
          <p:spPr>
            <a:xfrm>
              <a:off x="5659932" y="5118209"/>
              <a:ext cx="383169" cy="1532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4" h="21135" fill="norm" stroke="1" extrusionOk="0">
                  <a:moveTo>
                    <a:pt x="3367" y="4046"/>
                  </a:moveTo>
                  <a:cubicBezTo>
                    <a:pt x="2536" y="9009"/>
                    <a:pt x="1705" y="13971"/>
                    <a:pt x="1112" y="17036"/>
                  </a:cubicBezTo>
                  <a:cubicBezTo>
                    <a:pt x="518" y="20100"/>
                    <a:pt x="162" y="21268"/>
                    <a:pt x="44" y="21122"/>
                  </a:cubicBezTo>
                  <a:cubicBezTo>
                    <a:pt x="-75" y="20976"/>
                    <a:pt x="44" y="19517"/>
                    <a:pt x="459" y="17182"/>
                  </a:cubicBezTo>
                  <a:cubicBezTo>
                    <a:pt x="874" y="14846"/>
                    <a:pt x="1587" y="11636"/>
                    <a:pt x="2121" y="9446"/>
                  </a:cubicBezTo>
                  <a:cubicBezTo>
                    <a:pt x="2655" y="7257"/>
                    <a:pt x="3011" y="6090"/>
                    <a:pt x="3485" y="5652"/>
                  </a:cubicBezTo>
                  <a:cubicBezTo>
                    <a:pt x="3960" y="5214"/>
                    <a:pt x="4554" y="5506"/>
                    <a:pt x="4850" y="6965"/>
                  </a:cubicBezTo>
                  <a:cubicBezTo>
                    <a:pt x="5147" y="8425"/>
                    <a:pt x="5147" y="11052"/>
                    <a:pt x="5028" y="13095"/>
                  </a:cubicBezTo>
                  <a:cubicBezTo>
                    <a:pt x="4910" y="15138"/>
                    <a:pt x="4672" y="16598"/>
                    <a:pt x="4554" y="16452"/>
                  </a:cubicBezTo>
                  <a:cubicBezTo>
                    <a:pt x="4435" y="16306"/>
                    <a:pt x="4435" y="14554"/>
                    <a:pt x="4791" y="12511"/>
                  </a:cubicBezTo>
                  <a:cubicBezTo>
                    <a:pt x="5147" y="10468"/>
                    <a:pt x="5859" y="8133"/>
                    <a:pt x="6452" y="6527"/>
                  </a:cubicBezTo>
                  <a:cubicBezTo>
                    <a:pt x="7046" y="4922"/>
                    <a:pt x="7521" y="4046"/>
                    <a:pt x="7936" y="4192"/>
                  </a:cubicBezTo>
                  <a:cubicBezTo>
                    <a:pt x="8351" y="4338"/>
                    <a:pt x="8707" y="5506"/>
                    <a:pt x="8885" y="6819"/>
                  </a:cubicBezTo>
                  <a:cubicBezTo>
                    <a:pt x="9063" y="8133"/>
                    <a:pt x="9063" y="9592"/>
                    <a:pt x="9063" y="11052"/>
                  </a:cubicBezTo>
                  <a:cubicBezTo>
                    <a:pt x="9063" y="12511"/>
                    <a:pt x="9063" y="13971"/>
                    <a:pt x="9420" y="14700"/>
                  </a:cubicBezTo>
                  <a:cubicBezTo>
                    <a:pt x="9776" y="15430"/>
                    <a:pt x="10488" y="15430"/>
                    <a:pt x="11259" y="14117"/>
                  </a:cubicBezTo>
                  <a:cubicBezTo>
                    <a:pt x="12030" y="12803"/>
                    <a:pt x="12861" y="10176"/>
                    <a:pt x="13395" y="8133"/>
                  </a:cubicBezTo>
                  <a:cubicBezTo>
                    <a:pt x="13929" y="6090"/>
                    <a:pt x="14167" y="4630"/>
                    <a:pt x="13989" y="4046"/>
                  </a:cubicBezTo>
                  <a:cubicBezTo>
                    <a:pt x="13811" y="3463"/>
                    <a:pt x="13217" y="3754"/>
                    <a:pt x="12683" y="4776"/>
                  </a:cubicBezTo>
                  <a:cubicBezTo>
                    <a:pt x="12149" y="5798"/>
                    <a:pt x="11674" y="7549"/>
                    <a:pt x="11318" y="9300"/>
                  </a:cubicBezTo>
                  <a:cubicBezTo>
                    <a:pt x="10962" y="11052"/>
                    <a:pt x="10725" y="12803"/>
                    <a:pt x="10666" y="14409"/>
                  </a:cubicBezTo>
                  <a:cubicBezTo>
                    <a:pt x="10606" y="16014"/>
                    <a:pt x="10725" y="17473"/>
                    <a:pt x="11140" y="18203"/>
                  </a:cubicBezTo>
                  <a:cubicBezTo>
                    <a:pt x="11556" y="18933"/>
                    <a:pt x="12268" y="18933"/>
                    <a:pt x="13158" y="18203"/>
                  </a:cubicBezTo>
                  <a:cubicBezTo>
                    <a:pt x="14048" y="17473"/>
                    <a:pt x="15116" y="16014"/>
                    <a:pt x="15947" y="14992"/>
                  </a:cubicBezTo>
                  <a:cubicBezTo>
                    <a:pt x="16778" y="13971"/>
                    <a:pt x="17371" y="13387"/>
                    <a:pt x="17549" y="13825"/>
                  </a:cubicBezTo>
                  <a:cubicBezTo>
                    <a:pt x="17727" y="14263"/>
                    <a:pt x="17490" y="15722"/>
                    <a:pt x="17193" y="17036"/>
                  </a:cubicBezTo>
                  <a:cubicBezTo>
                    <a:pt x="16896" y="18349"/>
                    <a:pt x="16540" y="19517"/>
                    <a:pt x="16422" y="19371"/>
                  </a:cubicBezTo>
                  <a:cubicBezTo>
                    <a:pt x="16303" y="19225"/>
                    <a:pt x="16422" y="17765"/>
                    <a:pt x="17074" y="14554"/>
                  </a:cubicBezTo>
                  <a:cubicBezTo>
                    <a:pt x="17727" y="11344"/>
                    <a:pt x="18914" y="6382"/>
                    <a:pt x="19745" y="3463"/>
                  </a:cubicBezTo>
                  <a:cubicBezTo>
                    <a:pt x="20576" y="544"/>
                    <a:pt x="21050" y="-332"/>
                    <a:pt x="21288" y="106"/>
                  </a:cubicBezTo>
                  <a:cubicBezTo>
                    <a:pt x="21525" y="544"/>
                    <a:pt x="21525" y="2295"/>
                    <a:pt x="21406" y="4922"/>
                  </a:cubicBezTo>
                  <a:cubicBezTo>
                    <a:pt x="21288" y="7549"/>
                    <a:pt x="21050" y="11052"/>
                    <a:pt x="20754" y="13825"/>
                  </a:cubicBezTo>
                  <a:cubicBezTo>
                    <a:pt x="20457" y="16598"/>
                    <a:pt x="20101" y="18641"/>
                    <a:pt x="20160" y="18349"/>
                  </a:cubicBezTo>
                  <a:cubicBezTo>
                    <a:pt x="20220" y="18057"/>
                    <a:pt x="20694" y="15430"/>
                    <a:pt x="21169" y="1280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9" name="Line"/>
            <p:cNvSpPr/>
            <p:nvPr/>
          </p:nvSpPr>
          <p:spPr>
            <a:xfrm>
              <a:off x="6080404" y="4906254"/>
              <a:ext cx="84074" cy="378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5" h="21468" fill="norm" stroke="1" extrusionOk="0">
                  <a:moveTo>
                    <a:pt x="20925" y="0"/>
                  </a:moveTo>
                  <a:cubicBezTo>
                    <a:pt x="17764" y="3240"/>
                    <a:pt x="14603" y="6480"/>
                    <a:pt x="10915" y="9780"/>
                  </a:cubicBezTo>
                  <a:cubicBezTo>
                    <a:pt x="7227" y="13080"/>
                    <a:pt x="3013" y="16440"/>
                    <a:pt x="1169" y="18480"/>
                  </a:cubicBezTo>
                  <a:cubicBezTo>
                    <a:pt x="-675" y="20520"/>
                    <a:pt x="-148" y="21240"/>
                    <a:pt x="1432" y="21420"/>
                  </a:cubicBezTo>
                  <a:cubicBezTo>
                    <a:pt x="3013" y="21600"/>
                    <a:pt x="5647" y="21240"/>
                    <a:pt x="8281" y="2088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0" name="Line"/>
            <p:cNvSpPr/>
            <p:nvPr/>
          </p:nvSpPr>
          <p:spPr>
            <a:xfrm>
              <a:off x="6069227" y="5090404"/>
              <a:ext cx="139701" cy="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1" name="Line"/>
            <p:cNvSpPr/>
            <p:nvPr/>
          </p:nvSpPr>
          <p:spPr>
            <a:xfrm>
              <a:off x="6392552" y="5117455"/>
              <a:ext cx="343426" cy="1414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0918" fill="norm" stroke="1" extrusionOk="0">
                  <a:moveTo>
                    <a:pt x="2020" y="11965"/>
                  </a:moveTo>
                  <a:cubicBezTo>
                    <a:pt x="1358" y="12278"/>
                    <a:pt x="695" y="12591"/>
                    <a:pt x="761" y="12591"/>
                  </a:cubicBezTo>
                  <a:cubicBezTo>
                    <a:pt x="828" y="12591"/>
                    <a:pt x="1623" y="12278"/>
                    <a:pt x="2550" y="10869"/>
                  </a:cubicBezTo>
                  <a:cubicBezTo>
                    <a:pt x="3478" y="9460"/>
                    <a:pt x="4538" y="6956"/>
                    <a:pt x="5134" y="4921"/>
                  </a:cubicBezTo>
                  <a:cubicBezTo>
                    <a:pt x="5731" y="2886"/>
                    <a:pt x="5863" y="1321"/>
                    <a:pt x="5598" y="539"/>
                  </a:cubicBezTo>
                  <a:cubicBezTo>
                    <a:pt x="5333" y="-244"/>
                    <a:pt x="4671" y="-244"/>
                    <a:pt x="3743" y="1008"/>
                  </a:cubicBezTo>
                  <a:cubicBezTo>
                    <a:pt x="2815" y="2260"/>
                    <a:pt x="1623" y="4765"/>
                    <a:pt x="894" y="8052"/>
                  </a:cubicBezTo>
                  <a:cubicBezTo>
                    <a:pt x="165" y="11339"/>
                    <a:pt x="-100" y="15408"/>
                    <a:pt x="33" y="17913"/>
                  </a:cubicBezTo>
                  <a:cubicBezTo>
                    <a:pt x="165" y="20417"/>
                    <a:pt x="695" y="21356"/>
                    <a:pt x="1888" y="20730"/>
                  </a:cubicBezTo>
                  <a:cubicBezTo>
                    <a:pt x="3080" y="20104"/>
                    <a:pt x="4936" y="17913"/>
                    <a:pt x="6261" y="15095"/>
                  </a:cubicBezTo>
                  <a:cubicBezTo>
                    <a:pt x="7586" y="12278"/>
                    <a:pt x="8381" y="8834"/>
                    <a:pt x="8977" y="6486"/>
                  </a:cubicBezTo>
                  <a:cubicBezTo>
                    <a:pt x="9574" y="4139"/>
                    <a:pt x="9971" y="2886"/>
                    <a:pt x="10435" y="2730"/>
                  </a:cubicBezTo>
                  <a:cubicBezTo>
                    <a:pt x="10899" y="2573"/>
                    <a:pt x="11429" y="3513"/>
                    <a:pt x="11826" y="5704"/>
                  </a:cubicBezTo>
                  <a:cubicBezTo>
                    <a:pt x="12224" y="7895"/>
                    <a:pt x="12489" y="11339"/>
                    <a:pt x="12555" y="13843"/>
                  </a:cubicBezTo>
                  <a:cubicBezTo>
                    <a:pt x="12621" y="16347"/>
                    <a:pt x="12489" y="17913"/>
                    <a:pt x="12489" y="17756"/>
                  </a:cubicBezTo>
                  <a:cubicBezTo>
                    <a:pt x="12489" y="17599"/>
                    <a:pt x="12621" y="15721"/>
                    <a:pt x="13085" y="13060"/>
                  </a:cubicBezTo>
                  <a:cubicBezTo>
                    <a:pt x="13549" y="10399"/>
                    <a:pt x="14344" y="6956"/>
                    <a:pt x="15007" y="4765"/>
                  </a:cubicBezTo>
                  <a:cubicBezTo>
                    <a:pt x="15669" y="2573"/>
                    <a:pt x="16199" y="1634"/>
                    <a:pt x="16663" y="2104"/>
                  </a:cubicBezTo>
                  <a:cubicBezTo>
                    <a:pt x="17127" y="2573"/>
                    <a:pt x="17525" y="4452"/>
                    <a:pt x="17723" y="6173"/>
                  </a:cubicBezTo>
                  <a:cubicBezTo>
                    <a:pt x="17922" y="7895"/>
                    <a:pt x="17922" y="9460"/>
                    <a:pt x="17922" y="11026"/>
                  </a:cubicBezTo>
                  <a:cubicBezTo>
                    <a:pt x="17922" y="12591"/>
                    <a:pt x="17922" y="14156"/>
                    <a:pt x="17591" y="15565"/>
                  </a:cubicBezTo>
                  <a:cubicBezTo>
                    <a:pt x="17260" y="16973"/>
                    <a:pt x="16597" y="18226"/>
                    <a:pt x="16266" y="17599"/>
                  </a:cubicBezTo>
                  <a:cubicBezTo>
                    <a:pt x="15934" y="16973"/>
                    <a:pt x="15934" y="14469"/>
                    <a:pt x="16862" y="12278"/>
                  </a:cubicBezTo>
                  <a:cubicBezTo>
                    <a:pt x="17790" y="10086"/>
                    <a:pt x="19645" y="8208"/>
                    <a:pt x="21500" y="633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2" name="Line"/>
            <p:cNvSpPr/>
            <p:nvPr/>
          </p:nvSpPr>
          <p:spPr>
            <a:xfrm>
              <a:off x="6730667" y="5154465"/>
              <a:ext cx="265661" cy="1310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6" h="20901" fill="norm" stroke="1" extrusionOk="0">
                  <a:moveTo>
                    <a:pt x="8659" y="4973"/>
                  </a:moveTo>
                  <a:cubicBezTo>
                    <a:pt x="7973" y="3960"/>
                    <a:pt x="7287" y="2948"/>
                    <a:pt x="6002" y="2779"/>
                  </a:cubicBezTo>
                  <a:cubicBezTo>
                    <a:pt x="4716" y="2610"/>
                    <a:pt x="2830" y="3285"/>
                    <a:pt x="1716" y="4467"/>
                  </a:cubicBezTo>
                  <a:cubicBezTo>
                    <a:pt x="602" y="5648"/>
                    <a:pt x="259" y="7335"/>
                    <a:pt x="87" y="9023"/>
                  </a:cubicBezTo>
                  <a:cubicBezTo>
                    <a:pt x="-84" y="10711"/>
                    <a:pt x="-84" y="12398"/>
                    <a:pt x="859" y="13242"/>
                  </a:cubicBezTo>
                  <a:cubicBezTo>
                    <a:pt x="1802" y="14086"/>
                    <a:pt x="3687" y="14086"/>
                    <a:pt x="5145" y="12567"/>
                  </a:cubicBezTo>
                  <a:cubicBezTo>
                    <a:pt x="6602" y="11048"/>
                    <a:pt x="7630" y="8011"/>
                    <a:pt x="8402" y="5479"/>
                  </a:cubicBezTo>
                  <a:cubicBezTo>
                    <a:pt x="9173" y="2948"/>
                    <a:pt x="9687" y="923"/>
                    <a:pt x="10459" y="248"/>
                  </a:cubicBezTo>
                  <a:cubicBezTo>
                    <a:pt x="11230" y="-427"/>
                    <a:pt x="12259" y="248"/>
                    <a:pt x="13030" y="2610"/>
                  </a:cubicBezTo>
                  <a:cubicBezTo>
                    <a:pt x="13802" y="4973"/>
                    <a:pt x="14316" y="9023"/>
                    <a:pt x="14487" y="12060"/>
                  </a:cubicBezTo>
                  <a:cubicBezTo>
                    <a:pt x="14659" y="15098"/>
                    <a:pt x="14487" y="17123"/>
                    <a:pt x="13716" y="18642"/>
                  </a:cubicBezTo>
                  <a:cubicBezTo>
                    <a:pt x="12945" y="20161"/>
                    <a:pt x="11573" y="21173"/>
                    <a:pt x="10887" y="20836"/>
                  </a:cubicBezTo>
                  <a:cubicBezTo>
                    <a:pt x="10202" y="20498"/>
                    <a:pt x="10202" y="18811"/>
                    <a:pt x="11659" y="15436"/>
                  </a:cubicBezTo>
                  <a:cubicBezTo>
                    <a:pt x="13116" y="12060"/>
                    <a:pt x="16030" y="6998"/>
                    <a:pt x="17916" y="4298"/>
                  </a:cubicBezTo>
                  <a:cubicBezTo>
                    <a:pt x="19802" y="1598"/>
                    <a:pt x="20659" y="1260"/>
                    <a:pt x="21516" y="92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3" name="Line"/>
            <p:cNvSpPr/>
            <p:nvPr/>
          </p:nvSpPr>
          <p:spPr>
            <a:xfrm>
              <a:off x="6920127" y="5151062"/>
              <a:ext cx="151458" cy="1742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429" fill="norm" stroke="1" extrusionOk="0">
                  <a:moveTo>
                    <a:pt x="19800" y="5034"/>
                  </a:moveTo>
                  <a:cubicBezTo>
                    <a:pt x="20700" y="3993"/>
                    <a:pt x="21600" y="2952"/>
                    <a:pt x="21450" y="2041"/>
                  </a:cubicBezTo>
                  <a:cubicBezTo>
                    <a:pt x="21300" y="1130"/>
                    <a:pt x="20100" y="349"/>
                    <a:pt x="18750" y="89"/>
                  </a:cubicBezTo>
                  <a:cubicBezTo>
                    <a:pt x="17400" y="-171"/>
                    <a:pt x="15900" y="89"/>
                    <a:pt x="14250" y="1521"/>
                  </a:cubicBezTo>
                  <a:cubicBezTo>
                    <a:pt x="12600" y="2952"/>
                    <a:pt x="10800" y="5554"/>
                    <a:pt x="10500" y="8157"/>
                  </a:cubicBezTo>
                  <a:cubicBezTo>
                    <a:pt x="10200" y="10759"/>
                    <a:pt x="11400" y="13362"/>
                    <a:pt x="12450" y="15574"/>
                  </a:cubicBezTo>
                  <a:cubicBezTo>
                    <a:pt x="13500" y="17786"/>
                    <a:pt x="14400" y="19607"/>
                    <a:pt x="13800" y="20518"/>
                  </a:cubicBezTo>
                  <a:cubicBezTo>
                    <a:pt x="13200" y="21429"/>
                    <a:pt x="11100" y="21429"/>
                    <a:pt x="9150" y="21429"/>
                  </a:cubicBezTo>
                  <a:cubicBezTo>
                    <a:pt x="7200" y="21429"/>
                    <a:pt x="5400" y="21429"/>
                    <a:pt x="3900" y="20909"/>
                  </a:cubicBezTo>
                  <a:cubicBezTo>
                    <a:pt x="2400" y="20388"/>
                    <a:pt x="1200" y="19347"/>
                    <a:pt x="0" y="1830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4" name="Line"/>
            <p:cNvSpPr/>
            <p:nvPr/>
          </p:nvSpPr>
          <p:spPr>
            <a:xfrm>
              <a:off x="7053477" y="5744454"/>
              <a:ext cx="63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5" name="Line"/>
            <p:cNvSpPr/>
            <p:nvPr/>
          </p:nvSpPr>
          <p:spPr>
            <a:xfrm>
              <a:off x="7104277" y="5382504"/>
              <a:ext cx="762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6" name="Line"/>
            <p:cNvSpPr/>
            <p:nvPr/>
          </p:nvSpPr>
          <p:spPr>
            <a:xfrm>
              <a:off x="7302038" y="5182654"/>
              <a:ext cx="126140" cy="22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2" h="21283" fill="norm" stroke="1" extrusionOk="0">
                  <a:moveTo>
                    <a:pt x="5158" y="6283"/>
                  </a:moveTo>
                  <a:cubicBezTo>
                    <a:pt x="4450" y="10483"/>
                    <a:pt x="3742" y="14683"/>
                    <a:pt x="2857" y="17383"/>
                  </a:cubicBezTo>
                  <a:cubicBezTo>
                    <a:pt x="1972" y="20083"/>
                    <a:pt x="909" y="21283"/>
                    <a:pt x="378" y="21183"/>
                  </a:cubicBezTo>
                  <a:cubicBezTo>
                    <a:pt x="-153" y="21083"/>
                    <a:pt x="-153" y="19683"/>
                    <a:pt x="555" y="16683"/>
                  </a:cubicBezTo>
                  <a:cubicBezTo>
                    <a:pt x="1263" y="13683"/>
                    <a:pt x="2680" y="9083"/>
                    <a:pt x="4627" y="5983"/>
                  </a:cubicBezTo>
                  <a:cubicBezTo>
                    <a:pt x="6575" y="2883"/>
                    <a:pt x="9054" y="1283"/>
                    <a:pt x="11178" y="483"/>
                  </a:cubicBezTo>
                  <a:cubicBezTo>
                    <a:pt x="13303" y="-317"/>
                    <a:pt x="15073" y="-317"/>
                    <a:pt x="16844" y="1983"/>
                  </a:cubicBezTo>
                  <a:cubicBezTo>
                    <a:pt x="18614" y="4283"/>
                    <a:pt x="20385" y="8883"/>
                    <a:pt x="20916" y="12483"/>
                  </a:cubicBezTo>
                  <a:cubicBezTo>
                    <a:pt x="21447" y="16083"/>
                    <a:pt x="20739" y="18683"/>
                    <a:pt x="20031" y="2128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7" name="Line"/>
            <p:cNvSpPr/>
            <p:nvPr/>
          </p:nvSpPr>
          <p:spPr>
            <a:xfrm>
              <a:off x="7495459" y="5247479"/>
              <a:ext cx="114803" cy="1548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0" h="20528" fill="norm" stroke="1" extrusionOk="0">
                  <a:moveTo>
                    <a:pt x="15501" y="1064"/>
                  </a:moveTo>
                  <a:cubicBezTo>
                    <a:pt x="11644" y="2747"/>
                    <a:pt x="7787" y="4430"/>
                    <a:pt x="5087" y="6955"/>
                  </a:cubicBezTo>
                  <a:cubicBezTo>
                    <a:pt x="2387" y="9480"/>
                    <a:pt x="844" y="12846"/>
                    <a:pt x="266" y="15230"/>
                  </a:cubicBezTo>
                  <a:cubicBezTo>
                    <a:pt x="-313" y="17615"/>
                    <a:pt x="73" y="19017"/>
                    <a:pt x="1230" y="19859"/>
                  </a:cubicBezTo>
                  <a:cubicBezTo>
                    <a:pt x="2387" y="20700"/>
                    <a:pt x="4316" y="20981"/>
                    <a:pt x="7787" y="19298"/>
                  </a:cubicBezTo>
                  <a:cubicBezTo>
                    <a:pt x="11258" y="17615"/>
                    <a:pt x="16273" y="13968"/>
                    <a:pt x="18780" y="10602"/>
                  </a:cubicBezTo>
                  <a:cubicBezTo>
                    <a:pt x="21287" y="7236"/>
                    <a:pt x="21287" y="4150"/>
                    <a:pt x="20323" y="2186"/>
                  </a:cubicBezTo>
                  <a:cubicBezTo>
                    <a:pt x="19358" y="223"/>
                    <a:pt x="17430" y="-619"/>
                    <a:pt x="14923" y="503"/>
                  </a:cubicBezTo>
                  <a:cubicBezTo>
                    <a:pt x="12416" y="1625"/>
                    <a:pt x="9330" y="4711"/>
                    <a:pt x="6244" y="779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8" name="Line"/>
            <p:cNvSpPr/>
            <p:nvPr/>
          </p:nvSpPr>
          <p:spPr>
            <a:xfrm>
              <a:off x="7663077" y="5261854"/>
              <a:ext cx="3810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9" name="Line"/>
            <p:cNvSpPr/>
            <p:nvPr/>
          </p:nvSpPr>
          <p:spPr>
            <a:xfrm>
              <a:off x="7701177" y="5204704"/>
              <a:ext cx="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0" name="Line"/>
            <p:cNvSpPr/>
            <p:nvPr/>
          </p:nvSpPr>
          <p:spPr>
            <a:xfrm>
              <a:off x="7726577" y="5202452"/>
              <a:ext cx="113987" cy="2118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2" h="21400" fill="norm" stroke="1" extrusionOk="0">
                  <a:moveTo>
                    <a:pt x="12729" y="2794"/>
                  </a:moveTo>
                  <a:cubicBezTo>
                    <a:pt x="11186" y="1939"/>
                    <a:pt x="9643" y="1083"/>
                    <a:pt x="7907" y="549"/>
                  </a:cubicBezTo>
                  <a:cubicBezTo>
                    <a:pt x="6171" y="14"/>
                    <a:pt x="4243" y="-200"/>
                    <a:pt x="2700" y="228"/>
                  </a:cubicBezTo>
                  <a:cubicBezTo>
                    <a:pt x="1157" y="655"/>
                    <a:pt x="0" y="1725"/>
                    <a:pt x="964" y="3222"/>
                  </a:cubicBezTo>
                  <a:cubicBezTo>
                    <a:pt x="1929" y="4719"/>
                    <a:pt x="5014" y="6644"/>
                    <a:pt x="8871" y="8782"/>
                  </a:cubicBezTo>
                  <a:cubicBezTo>
                    <a:pt x="12729" y="10921"/>
                    <a:pt x="17357" y="13273"/>
                    <a:pt x="19479" y="15198"/>
                  </a:cubicBezTo>
                  <a:cubicBezTo>
                    <a:pt x="21600" y="17123"/>
                    <a:pt x="21214" y="18620"/>
                    <a:pt x="17550" y="19582"/>
                  </a:cubicBezTo>
                  <a:cubicBezTo>
                    <a:pt x="13886" y="20545"/>
                    <a:pt x="6943" y="20972"/>
                    <a:pt x="0" y="214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1" name="Line"/>
            <p:cNvSpPr/>
            <p:nvPr/>
          </p:nvSpPr>
          <p:spPr>
            <a:xfrm>
              <a:off x="7845326" y="5228228"/>
              <a:ext cx="230502" cy="1860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4" h="21330" fill="norm" stroke="1" extrusionOk="0">
                  <a:moveTo>
                    <a:pt x="3122" y="4584"/>
                  </a:moveTo>
                  <a:cubicBezTo>
                    <a:pt x="3908" y="5312"/>
                    <a:pt x="4693" y="6040"/>
                    <a:pt x="6166" y="5797"/>
                  </a:cubicBezTo>
                  <a:cubicBezTo>
                    <a:pt x="7639" y="5555"/>
                    <a:pt x="9799" y="4341"/>
                    <a:pt x="10780" y="3128"/>
                  </a:cubicBezTo>
                  <a:cubicBezTo>
                    <a:pt x="11762" y="1914"/>
                    <a:pt x="11566" y="701"/>
                    <a:pt x="10977" y="215"/>
                  </a:cubicBezTo>
                  <a:cubicBezTo>
                    <a:pt x="10388" y="-270"/>
                    <a:pt x="9406" y="-27"/>
                    <a:pt x="7540" y="1914"/>
                  </a:cubicBezTo>
                  <a:cubicBezTo>
                    <a:pt x="5675" y="3856"/>
                    <a:pt x="2926" y="7496"/>
                    <a:pt x="1453" y="10166"/>
                  </a:cubicBezTo>
                  <a:cubicBezTo>
                    <a:pt x="-20" y="12836"/>
                    <a:pt x="-216" y="14534"/>
                    <a:pt x="177" y="15748"/>
                  </a:cubicBezTo>
                  <a:cubicBezTo>
                    <a:pt x="569" y="16961"/>
                    <a:pt x="1551" y="17690"/>
                    <a:pt x="5184" y="18539"/>
                  </a:cubicBezTo>
                  <a:cubicBezTo>
                    <a:pt x="8817" y="19388"/>
                    <a:pt x="15100" y="20359"/>
                    <a:pt x="21384" y="2133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2" name="Line"/>
            <p:cNvSpPr/>
            <p:nvPr/>
          </p:nvSpPr>
          <p:spPr>
            <a:xfrm>
              <a:off x="8469527" y="2258304"/>
              <a:ext cx="76201" cy="2286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400" y="480"/>
                    <a:pt x="19200" y="960"/>
                    <a:pt x="19200" y="1580"/>
                  </a:cubicBezTo>
                  <a:cubicBezTo>
                    <a:pt x="19200" y="2200"/>
                    <a:pt x="20400" y="2960"/>
                    <a:pt x="21000" y="3760"/>
                  </a:cubicBezTo>
                  <a:cubicBezTo>
                    <a:pt x="21600" y="4560"/>
                    <a:pt x="21600" y="5400"/>
                    <a:pt x="21600" y="6220"/>
                  </a:cubicBezTo>
                  <a:cubicBezTo>
                    <a:pt x="21600" y="7040"/>
                    <a:pt x="21600" y="7840"/>
                    <a:pt x="21600" y="8630"/>
                  </a:cubicBezTo>
                  <a:cubicBezTo>
                    <a:pt x="21600" y="9420"/>
                    <a:pt x="21600" y="10200"/>
                    <a:pt x="21300" y="10970"/>
                  </a:cubicBezTo>
                  <a:cubicBezTo>
                    <a:pt x="21000" y="11740"/>
                    <a:pt x="20400" y="12500"/>
                    <a:pt x="19800" y="13280"/>
                  </a:cubicBezTo>
                  <a:cubicBezTo>
                    <a:pt x="19200" y="14060"/>
                    <a:pt x="18600" y="14860"/>
                    <a:pt x="18000" y="15660"/>
                  </a:cubicBezTo>
                  <a:cubicBezTo>
                    <a:pt x="17400" y="16460"/>
                    <a:pt x="16800" y="17260"/>
                    <a:pt x="15900" y="17960"/>
                  </a:cubicBezTo>
                  <a:cubicBezTo>
                    <a:pt x="15000" y="18660"/>
                    <a:pt x="13800" y="19260"/>
                    <a:pt x="11100" y="19850"/>
                  </a:cubicBezTo>
                  <a:cubicBezTo>
                    <a:pt x="8400" y="20440"/>
                    <a:pt x="4200" y="210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3" name="Line"/>
            <p:cNvSpPr/>
            <p:nvPr/>
          </p:nvSpPr>
          <p:spPr>
            <a:xfrm>
              <a:off x="8320054" y="4423654"/>
              <a:ext cx="3584389" cy="1328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7" h="21518" fill="norm" stroke="1" extrusionOk="0">
                  <a:moveTo>
                    <a:pt x="402" y="0"/>
                  </a:moveTo>
                  <a:cubicBezTo>
                    <a:pt x="288" y="343"/>
                    <a:pt x="173" y="686"/>
                    <a:pt x="97" y="1543"/>
                  </a:cubicBezTo>
                  <a:cubicBezTo>
                    <a:pt x="20" y="2400"/>
                    <a:pt x="-18" y="3771"/>
                    <a:pt x="7" y="4457"/>
                  </a:cubicBezTo>
                  <a:cubicBezTo>
                    <a:pt x="33" y="5143"/>
                    <a:pt x="122" y="5143"/>
                    <a:pt x="396" y="4800"/>
                  </a:cubicBezTo>
                  <a:cubicBezTo>
                    <a:pt x="670" y="4457"/>
                    <a:pt x="1128" y="3771"/>
                    <a:pt x="1587" y="3257"/>
                  </a:cubicBezTo>
                  <a:cubicBezTo>
                    <a:pt x="2045" y="2743"/>
                    <a:pt x="2504" y="2400"/>
                    <a:pt x="2937" y="2057"/>
                  </a:cubicBezTo>
                  <a:cubicBezTo>
                    <a:pt x="3370" y="1714"/>
                    <a:pt x="3777" y="1371"/>
                    <a:pt x="4223" y="1371"/>
                  </a:cubicBezTo>
                  <a:cubicBezTo>
                    <a:pt x="4669" y="1371"/>
                    <a:pt x="5153" y="1714"/>
                    <a:pt x="5649" y="2229"/>
                  </a:cubicBezTo>
                  <a:cubicBezTo>
                    <a:pt x="6146" y="2743"/>
                    <a:pt x="6656" y="3429"/>
                    <a:pt x="7171" y="4286"/>
                  </a:cubicBezTo>
                  <a:cubicBezTo>
                    <a:pt x="7687" y="5143"/>
                    <a:pt x="8209" y="6171"/>
                    <a:pt x="8719" y="7200"/>
                  </a:cubicBezTo>
                  <a:cubicBezTo>
                    <a:pt x="9228" y="8229"/>
                    <a:pt x="9725" y="9257"/>
                    <a:pt x="10234" y="10457"/>
                  </a:cubicBezTo>
                  <a:cubicBezTo>
                    <a:pt x="10744" y="11657"/>
                    <a:pt x="11266" y="13029"/>
                    <a:pt x="11788" y="14057"/>
                  </a:cubicBezTo>
                  <a:cubicBezTo>
                    <a:pt x="12310" y="15086"/>
                    <a:pt x="12832" y="15771"/>
                    <a:pt x="13342" y="16286"/>
                  </a:cubicBezTo>
                  <a:cubicBezTo>
                    <a:pt x="13851" y="16800"/>
                    <a:pt x="14348" y="17143"/>
                    <a:pt x="14838" y="17486"/>
                  </a:cubicBezTo>
                  <a:cubicBezTo>
                    <a:pt x="15329" y="17829"/>
                    <a:pt x="15813" y="18171"/>
                    <a:pt x="16303" y="18514"/>
                  </a:cubicBezTo>
                  <a:cubicBezTo>
                    <a:pt x="16793" y="18857"/>
                    <a:pt x="17290" y="19200"/>
                    <a:pt x="17819" y="19371"/>
                  </a:cubicBezTo>
                  <a:cubicBezTo>
                    <a:pt x="18347" y="19543"/>
                    <a:pt x="18907" y="19543"/>
                    <a:pt x="19417" y="19714"/>
                  </a:cubicBezTo>
                  <a:cubicBezTo>
                    <a:pt x="19926" y="19886"/>
                    <a:pt x="20385" y="20229"/>
                    <a:pt x="20703" y="20571"/>
                  </a:cubicBezTo>
                  <a:cubicBezTo>
                    <a:pt x="21022" y="20914"/>
                    <a:pt x="21200" y="21257"/>
                    <a:pt x="21327" y="21429"/>
                  </a:cubicBezTo>
                  <a:cubicBezTo>
                    <a:pt x="21455" y="21600"/>
                    <a:pt x="21531" y="21600"/>
                    <a:pt x="21557" y="20743"/>
                  </a:cubicBezTo>
                  <a:cubicBezTo>
                    <a:pt x="21582" y="19886"/>
                    <a:pt x="21557" y="18171"/>
                    <a:pt x="21512" y="16457"/>
                  </a:cubicBezTo>
                  <a:cubicBezTo>
                    <a:pt x="21467" y="14743"/>
                    <a:pt x="21404" y="13029"/>
                    <a:pt x="21340" y="113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4" name="Line"/>
            <p:cNvSpPr/>
            <p:nvPr/>
          </p:nvSpPr>
          <p:spPr>
            <a:xfrm>
              <a:off x="11762742" y="4395767"/>
              <a:ext cx="120685" cy="2755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864" h="21464" fill="norm" stroke="1" extrusionOk="0">
                  <a:moveTo>
                    <a:pt x="15033" y="3162"/>
                  </a:moveTo>
                  <a:cubicBezTo>
                    <a:pt x="11549" y="2172"/>
                    <a:pt x="8065" y="1183"/>
                    <a:pt x="5278" y="606"/>
                  </a:cubicBezTo>
                  <a:cubicBezTo>
                    <a:pt x="2491" y="29"/>
                    <a:pt x="401" y="-136"/>
                    <a:pt x="52" y="111"/>
                  </a:cubicBezTo>
                  <a:cubicBezTo>
                    <a:pt x="-296" y="359"/>
                    <a:pt x="1098" y="1018"/>
                    <a:pt x="4233" y="2090"/>
                  </a:cubicBezTo>
                  <a:cubicBezTo>
                    <a:pt x="7369" y="3162"/>
                    <a:pt x="12246" y="4646"/>
                    <a:pt x="15730" y="6872"/>
                  </a:cubicBezTo>
                  <a:cubicBezTo>
                    <a:pt x="19214" y="9098"/>
                    <a:pt x="21304" y="12066"/>
                    <a:pt x="18691" y="14621"/>
                  </a:cubicBezTo>
                  <a:cubicBezTo>
                    <a:pt x="16078" y="17177"/>
                    <a:pt x="8762" y="19320"/>
                    <a:pt x="1446" y="214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5" name="Line"/>
            <p:cNvSpPr/>
            <p:nvPr/>
          </p:nvSpPr>
          <p:spPr>
            <a:xfrm>
              <a:off x="8406094" y="2241549"/>
              <a:ext cx="215833" cy="1525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4" h="20755" fill="norm" stroke="1" extrusionOk="0">
                  <a:moveTo>
                    <a:pt x="10060" y="6600"/>
                  </a:moveTo>
                  <a:cubicBezTo>
                    <a:pt x="7543" y="10632"/>
                    <a:pt x="5027" y="14664"/>
                    <a:pt x="3244" y="17256"/>
                  </a:cubicBezTo>
                  <a:cubicBezTo>
                    <a:pt x="1462" y="19848"/>
                    <a:pt x="413" y="21000"/>
                    <a:pt x="99" y="20712"/>
                  </a:cubicBezTo>
                  <a:cubicBezTo>
                    <a:pt x="-216" y="20424"/>
                    <a:pt x="203" y="18696"/>
                    <a:pt x="1671" y="15096"/>
                  </a:cubicBezTo>
                  <a:cubicBezTo>
                    <a:pt x="3139" y="11496"/>
                    <a:pt x="5656" y="6024"/>
                    <a:pt x="7438" y="3000"/>
                  </a:cubicBezTo>
                  <a:cubicBezTo>
                    <a:pt x="9221" y="-24"/>
                    <a:pt x="10269" y="-600"/>
                    <a:pt x="11003" y="552"/>
                  </a:cubicBezTo>
                  <a:cubicBezTo>
                    <a:pt x="11737" y="1704"/>
                    <a:pt x="12157" y="4584"/>
                    <a:pt x="13834" y="7896"/>
                  </a:cubicBezTo>
                  <a:cubicBezTo>
                    <a:pt x="15512" y="11208"/>
                    <a:pt x="18448" y="14952"/>
                    <a:pt x="21384" y="186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6" name="Line"/>
            <p:cNvSpPr/>
            <p:nvPr/>
          </p:nvSpPr>
          <p:spPr>
            <a:xfrm>
              <a:off x="7840604" y="3782304"/>
              <a:ext cx="213088" cy="1743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1442" fill="norm" stroke="1" extrusionOk="0">
                  <a:moveTo>
                    <a:pt x="1933" y="17176"/>
                  </a:moveTo>
                  <a:cubicBezTo>
                    <a:pt x="874" y="17176"/>
                    <a:pt x="-185" y="17176"/>
                    <a:pt x="27" y="17436"/>
                  </a:cubicBezTo>
                  <a:cubicBezTo>
                    <a:pt x="239" y="17696"/>
                    <a:pt x="1721" y="18217"/>
                    <a:pt x="4686" y="18867"/>
                  </a:cubicBezTo>
                  <a:cubicBezTo>
                    <a:pt x="7650" y="19518"/>
                    <a:pt x="12097" y="20299"/>
                    <a:pt x="14850" y="20819"/>
                  </a:cubicBezTo>
                  <a:cubicBezTo>
                    <a:pt x="17603" y="21340"/>
                    <a:pt x="18662" y="21600"/>
                    <a:pt x="19615" y="21340"/>
                  </a:cubicBezTo>
                  <a:cubicBezTo>
                    <a:pt x="20568" y="21080"/>
                    <a:pt x="21415" y="20299"/>
                    <a:pt x="21309" y="19518"/>
                  </a:cubicBezTo>
                  <a:cubicBezTo>
                    <a:pt x="21203" y="18737"/>
                    <a:pt x="20144" y="17957"/>
                    <a:pt x="18980" y="17306"/>
                  </a:cubicBezTo>
                  <a:cubicBezTo>
                    <a:pt x="17815" y="16655"/>
                    <a:pt x="16544" y="16135"/>
                    <a:pt x="15274" y="15484"/>
                  </a:cubicBezTo>
                  <a:cubicBezTo>
                    <a:pt x="14003" y="14834"/>
                    <a:pt x="12733" y="14053"/>
                    <a:pt x="12627" y="13402"/>
                  </a:cubicBezTo>
                  <a:cubicBezTo>
                    <a:pt x="12521" y="12752"/>
                    <a:pt x="13580" y="12231"/>
                    <a:pt x="14533" y="11451"/>
                  </a:cubicBezTo>
                  <a:cubicBezTo>
                    <a:pt x="15486" y="10670"/>
                    <a:pt x="16333" y="9629"/>
                    <a:pt x="16544" y="7677"/>
                  </a:cubicBezTo>
                  <a:cubicBezTo>
                    <a:pt x="16756" y="5725"/>
                    <a:pt x="16333" y="2863"/>
                    <a:pt x="13897" y="1431"/>
                  </a:cubicBezTo>
                  <a:cubicBezTo>
                    <a:pt x="11462" y="0"/>
                    <a:pt x="7015" y="0"/>
                    <a:pt x="256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7" name="Line"/>
            <p:cNvSpPr/>
            <p:nvPr/>
          </p:nvSpPr>
          <p:spPr>
            <a:xfrm>
              <a:off x="7849353" y="3629904"/>
              <a:ext cx="169840" cy="1091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6" h="21015" fill="norm" stroke="1" extrusionOk="0">
                  <a:moveTo>
                    <a:pt x="11589" y="17117"/>
                  </a:moveTo>
                  <a:cubicBezTo>
                    <a:pt x="10008" y="13449"/>
                    <a:pt x="8428" y="9781"/>
                    <a:pt x="7111" y="7336"/>
                  </a:cubicBezTo>
                  <a:cubicBezTo>
                    <a:pt x="5794" y="4891"/>
                    <a:pt x="4740" y="3668"/>
                    <a:pt x="3555" y="3260"/>
                  </a:cubicBezTo>
                  <a:cubicBezTo>
                    <a:pt x="2369" y="2853"/>
                    <a:pt x="1052" y="3260"/>
                    <a:pt x="394" y="4483"/>
                  </a:cubicBezTo>
                  <a:cubicBezTo>
                    <a:pt x="-265" y="5706"/>
                    <a:pt x="-265" y="7743"/>
                    <a:pt x="1711" y="10800"/>
                  </a:cubicBezTo>
                  <a:cubicBezTo>
                    <a:pt x="3686" y="13857"/>
                    <a:pt x="7637" y="17932"/>
                    <a:pt x="11062" y="19766"/>
                  </a:cubicBezTo>
                  <a:cubicBezTo>
                    <a:pt x="14486" y="21600"/>
                    <a:pt x="17384" y="21192"/>
                    <a:pt x="19096" y="19970"/>
                  </a:cubicBezTo>
                  <a:cubicBezTo>
                    <a:pt x="20808" y="18747"/>
                    <a:pt x="21335" y="16709"/>
                    <a:pt x="21072" y="13653"/>
                  </a:cubicBezTo>
                  <a:cubicBezTo>
                    <a:pt x="20808" y="10596"/>
                    <a:pt x="19755" y="6521"/>
                    <a:pt x="18701" y="4075"/>
                  </a:cubicBezTo>
                  <a:cubicBezTo>
                    <a:pt x="17647" y="1630"/>
                    <a:pt x="16594" y="815"/>
                    <a:pt x="1554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8" name="Line"/>
            <p:cNvSpPr/>
            <p:nvPr/>
          </p:nvSpPr>
          <p:spPr>
            <a:xfrm>
              <a:off x="7898027" y="3591804"/>
              <a:ext cx="133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9" name="Line"/>
            <p:cNvSpPr/>
            <p:nvPr/>
          </p:nvSpPr>
          <p:spPr>
            <a:xfrm>
              <a:off x="7794127" y="3521954"/>
              <a:ext cx="531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69" h="21600" fill="norm" stroke="1" extrusionOk="0">
                  <a:moveTo>
                    <a:pt x="20069" y="21600"/>
                  </a:moveTo>
                  <a:cubicBezTo>
                    <a:pt x="11269" y="20800"/>
                    <a:pt x="2469" y="20000"/>
                    <a:pt x="469" y="17600"/>
                  </a:cubicBezTo>
                  <a:cubicBezTo>
                    <a:pt x="-1531" y="15200"/>
                    <a:pt x="3269" y="11200"/>
                    <a:pt x="7269" y="8000"/>
                  </a:cubicBezTo>
                  <a:cubicBezTo>
                    <a:pt x="11269" y="4800"/>
                    <a:pt x="14469" y="2400"/>
                    <a:pt x="1766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0" name="Line"/>
            <p:cNvSpPr/>
            <p:nvPr/>
          </p:nvSpPr>
          <p:spPr>
            <a:xfrm>
              <a:off x="7732927" y="3266600"/>
              <a:ext cx="573312" cy="3222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9" h="21353" fill="norm" stroke="1" extrusionOk="0">
                  <a:moveTo>
                    <a:pt x="6909" y="9767"/>
                  </a:moveTo>
                  <a:cubicBezTo>
                    <a:pt x="6591" y="10188"/>
                    <a:pt x="6274" y="10609"/>
                    <a:pt x="6075" y="11591"/>
                  </a:cubicBezTo>
                  <a:cubicBezTo>
                    <a:pt x="5876" y="12573"/>
                    <a:pt x="5797" y="14115"/>
                    <a:pt x="5876" y="15167"/>
                  </a:cubicBezTo>
                  <a:cubicBezTo>
                    <a:pt x="5956" y="16219"/>
                    <a:pt x="6194" y="16780"/>
                    <a:pt x="6512" y="17131"/>
                  </a:cubicBezTo>
                  <a:cubicBezTo>
                    <a:pt x="6829" y="17482"/>
                    <a:pt x="7226" y="17622"/>
                    <a:pt x="7544" y="17412"/>
                  </a:cubicBezTo>
                  <a:cubicBezTo>
                    <a:pt x="7862" y="17201"/>
                    <a:pt x="8100" y="16640"/>
                    <a:pt x="8219" y="15939"/>
                  </a:cubicBezTo>
                  <a:cubicBezTo>
                    <a:pt x="8338" y="15238"/>
                    <a:pt x="8338" y="14396"/>
                    <a:pt x="8338" y="13554"/>
                  </a:cubicBezTo>
                  <a:cubicBezTo>
                    <a:pt x="8338" y="12713"/>
                    <a:pt x="8338" y="11871"/>
                    <a:pt x="8537" y="11451"/>
                  </a:cubicBezTo>
                  <a:cubicBezTo>
                    <a:pt x="8735" y="11030"/>
                    <a:pt x="9132" y="11030"/>
                    <a:pt x="10601" y="11591"/>
                  </a:cubicBezTo>
                  <a:cubicBezTo>
                    <a:pt x="12071" y="12152"/>
                    <a:pt x="14612" y="13274"/>
                    <a:pt x="16597" y="14536"/>
                  </a:cubicBezTo>
                  <a:cubicBezTo>
                    <a:pt x="18582" y="15799"/>
                    <a:pt x="20012" y="17201"/>
                    <a:pt x="20766" y="18253"/>
                  </a:cubicBezTo>
                  <a:cubicBezTo>
                    <a:pt x="21521" y="19305"/>
                    <a:pt x="21600" y="20006"/>
                    <a:pt x="21441" y="20497"/>
                  </a:cubicBezTo>
                  <a:cubicBezTo>
                    <a:pt x="21282" y="20988"/>
                    <a:pt x="20885" y="21269"/>
                    <a:pt x="19813" y="21339"/>
                  </a:cubicBezTo>
                  <a:cubicBezTo>
                    <a:pt x="18741" y="21409"/>
                    <a:pt x="16994" y="21269"/>
                    <a:pt x="14850" y="19726"/>
                  </a:cubicBezTo>
                  <a:cubicBezTo>
                    <a:pt x="12706" y="18183"/>
                    <a:pt x="10165" y="15238"/>
                    <a:pt x="7782" y="12152"/>
                  </a:cubicBezTo>
                  <a:cubicBezTo>
                    <a:pt x="5400" y="9066"/>
                    <a:pt x="3176" y="5840"/>
                    <a:pt x="1826" y="3947"/>
                  </a:cubicBezTo>
                  <a:cubicBezTo>
                    <a:pt x="476" y="2053"/>
                    <a:pt x="0" y="1492"/>
                    <a:pt x="0" y="1352"/>
                  </a:cubicBezTo>
                  <a:cubicBezTo>
                    <a:pt x="0" y="1212"/>
                    <a:pt x="476" y="1492"/>
                    <a:pt x="2184" y="2474"/>
                  </a:cubicBezTo>
                  <a:cubicBezTo>
                    <a:pt x="3891" y="3456"/>
                    <a:pt x="6829" y="5139"/>
                    <a:pt x="8497" y="6121"/>
                  </a:cubicBezTo>
                  <a:cubicBezTo>
                    <a:pt x="10165" y="7103"/>
                    <a:pt x="10562" y="7383"/>
                    <a:pt x="11118" y="7593"/>
                  </a:cubicBezTo>
                  <a:cubicBezTo>
                    <a:pt x="11674" y="7804"/>
                    <a:pt x="12388" y="7944"/>
                    <a:pt x="12428" y="7874"/>
                  </a:cubicBezTo>
                  <a:cubicBezTo>
                    <a:pt x="12468" y="7804"/>
                    <a:pt x="11832" y="7523"/>
                    <a:pt x="10760" y="6682"/>
                  </a:cubicBezTo>
                  <a:cubicBezTo>
                    <a:pt x="9688" y="5840"/>
                    <a:pt x="8179" y="4438"/>
                    <a:pt x="7306" y="3245"/>
                  </a:cubicBezTo>
                  <a:cubicBezTo>
                    <a:pt x="6432" y="2053"/>
                    <a:pt x="6194" y="1071"/>
                    <a:pt x="6313" y="510"/>
                  </a:cubicBezTo>
                  <a:cubicBezTo>
                    <a:pt x="6432" y="-51"/>
                    <a:pt x="6909" y="-191"/>
                    <a:pt x="8060" y="300"/>
                  </a:cubicBezTo>
                  <a:cubicBezTo>
                    <a:pt x="9212" y="791"/>
                    <a:pt x="11038" y="1913"/>
                    <a:pt x="12865" y="30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1" name="Line"/>
            <p:cNvSpPr/>
            <p:nvPr/>
          </p:nvSpPr>
          <p:spPr>
            <a:xfrm>
              <a:off x="7682127" y="3090154"/>
              <a:ext cx="396146" cy="1164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3" h="21214" fill="norm" stroke="1" extrusionOk="0">
                  <a:moveTo>
                    <a:pt x="0" y="0"/>
                  </a:moveTo>
                  <a:cubicBezTo>
                    <a:pt x="3447" y="5400"/>
                    <a:pt x="6894" y="10800"/>
                    <a:pt x="10226" y="14464"/>
                  </a:cubicBezTo>
                  <a:cubicBezTo>
                    <a:pt x="13557" y="18129"/>
                    <a:pt x="16774" y="20057"/>
                    <a:pt x="18728" y="20829"/>
                  </a:cubicBezTo>
                  <a:cubicBezTo>
                    <a:pt x="20681" y="21600"/>
                    <a:pt x="21370" y="21214"/>
                    <a:pt x="21485" y="19671"/>
                  </a:cubicBezTo>
                  <a:cubicBezTo>
                    <a:pt x="21600" y="18129"/>
                    <a:pt x="21140" y="15429"/>
                    <a:pt x="20681" y="127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2" name="Line"/>
            <p:cNvSpPr/>
            <p:nvPr/>
          </p:nvSpPr>
          <p:spPr>
            <a:xfrm>
              <a:off x="7878977" y="3013954"/>
              <a:ext cx="19051" cy="2307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8" fill="norm" stroke="1" extrusionOk="0">
                  <a:moveTo>
                    <a:pt x="0" y="16346"/>
                  </a:moveTo>
                  <a:cubicBezTo>
                    <a:pt x="2400" y="18486"/>
                    <a:pt x="4800" y="20627"/>
                    <a:pt x="7200" y="21114"/>
                  </a:cubicBezTo>
                  <a:cubicBezTo>
                    <a:pt x="9600" y="21600"/>
                    <a:pt x="12000" y="20432"/>
                    <a:pt x="14400" y="16638"/>
                  </a:cubicBezTo>
                  <a:cubicBezTo>
                    <a:pt x="16800" y="12843"/>
                    <a:pt x="19200" y="642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3" name="Line"/>
            <p:cNvSpPr/>
            <p:nvPr/>
          </p:nvSpPr>
          <p:spPr>
            <a:xfrm>
              <a:off x="7936127" y="2550404"/>
              <a:ext cx="25401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6200" y="18436"/>
                    <a:pt x="10800" y="15273"/>
                    <a:pt x="7200" y="11673"/>
                  </a:cubicBezTo>
                  <a:cubicBezTo>
                    <a:pt x="3600" y="8073"/>
                    <a:pt x="1800" y="4036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4" name="Line"/>
            <p:cNvSpPr/>
            <p:nvPr/>
          </p:nvSpPr>
          <p:spPr>
            <a:xfrm>
              <a:off x="7855531" y="2424389"/>
              <a:ext cx="188547" cy="1768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8" h="20740" fill="norm" stroke="1" extrusionOk="0">
                  <a:moveTo>
                    <a:pt x="3378" y="20740"/>
                  </a:moveTo>
                  <a:cubicBezTo>
                    <a:pt x="2178" y="20740"/>
                    <a:pt x="978" y="20740"/>
                    <a:pt x="378" y="19499"/>
                  </a:cubicBezTo>
                  <a:cubicBezTo>
                    <a:pt x="-222" y="18257"/>
                    <a:pt x="-222" y="15774"/>
                    <a:pt x="1218" y="12050"/>
                  </a:cubicBezTo>
                  <a:cubicBezTo>
                    <a:pt x="2658" y="8326"/>
                    <a:pt x="5538" y="3361"/>
                    <a:pt x="8178" y="1250"/>
                  </a:cubicBezTo>
                  <a:cubicBezTo>
                    <a:pt x="10818" y="-860"/>
                    <a:pt x="13218" y="-115"/>
                    <a:pt x="15378" y="2119"/>
                  </a:cubicBezTo>
                  <a:cubicBezTo>
                    <a:pt x="17538" y="4354"/>
                    <a:pt x="19458" y="8078"/>
                    <a:pt x="21378" y="118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5" name="Line"/>
            <p:cNvSpPr/>
            <p:nvPr/>
          </p:nvSpPr>
          <p:spPr>
            <a:xfrm>
              <a:off x="9242730" y="4764573"/>
              <a:ext cx="147548" cy="4782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7" h="21499" fill="norm" stroke="1" extrusionOk="0">
                  <a:moveTo>
                    <a:pt x="215" y="11222"/>
                  </a:moveTo>
                  <a:cubicBezTo>
                    <a:pt x="-89" y="10747"/>
                    <a:pt x="-393" y="10271"/>
                    <a:pt x="1737" y="9081"/>
                  </a:cubicBezTo>
                  <a:cubicBezTo>
                    <a:pt x="3866" y="7892"/>
                    <a:pt x="8430" y="5989"/>
                    <a:pt x="11168" y="4562"/>
                  </a:cubicBezTo>
                  <a:cubicBezTo>
                    <a:pt x="13906" y="3134"/>
                    <a:pt x="14818" y="2183"/>
                    <a:pt x="15427" y="1469"/>
                  </a:cubicBezTo>
                  <a:cubicBezTo>
                    <a:pt x="16035" y="755"/>
                    <a:pt x="16339" y="280"/>
                    <a:pt x="15731" y="89"/>
                  </a:cubicBezTo>
                  <a:cubicBezTo>
                    <a:pt x="15122" y="-101"/>
                    <a:pt x="13601" y="-6"/>
                    <a:pt x="12080" y="565"/>
                  </a:cubicBezTo>
                  <a:cubicBezTo>
                    <a:pt x="10559" y="1136"/>
                    <a:pt x="9038" y="2183"/>
                    <a:pt x="7973" y="4704"/>
                  </a:cubicBezTo>
                  <a:cubicBezTo>
                    <a:pt x="6908" y="7226"/>
                    <a:pt x="6300" y="11222"/>
                    <a:pt x="6148" y="13934"/>
                  </a:cubicBezTo>
                  <a:cubicBezTo>
                    <a:pt x="5996" y="16646"/>
                    <a:pt x="6300" y="18073"/>
                    <a:pt x="6604" y="19120"/>
                  </a:cubicBezTo>
                  <a:cubicBezTo>
                    <a:pt x="6908" y="20167"/>
                    <a:pt x="7213" y="20833"/>
                    <a:pt x="6908" y="20976"/>
                  </a:cubicBezTo>
                  <a:cubicBezTo>
                    <a:pt x="6604" y="21118"/>
                    <a:pt x="5692" y="20738"/>
                    <a:pt x="5235" y="19691"/>
                  </a:cubicBezTo>
                  <a:cubicBezTo>
                    <a:pt x="4779" y="18644"/>
                    <a:pt x="4779" y="16932"/>
                    <a:pt x="5844" y="15695"/>
                  </a:cubicBezTo>
                  <a:cubicBezTo>
                    <a:pt x="6908" y="14458"/>
                    <a:pt x="9038" y="13696"/>
                    <a:pt x="11015" y="13316"/>
                  </a:cubicBezTo>
                  <a:cubicBezTo>
                    <a:pt x="12993" y="12935"/>
                    <a:pt x="14818" y="12935"/>
                    <a:pt x="16187" y="13221"/>
                  </a:cubicBezTo>
                  <a:cubicBezTo>
                    <a:pt x="17556" y="13506"/>
                    <a:pt x="18469" y="14077"/>
                    <a:pt x="19230" y="15504"/>
                  </a:cubicBezTo>
                  <a:cubicBezTo>
                    <a:pt x="19990" y="16932"/>
                    <a:pt x="20599" y="19215"/>
                    <a:pt x="21207" y="214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6" name="Line"/>
            <p:cNvSpPr/>
            <p:nvPr/>
          </p:nvSpPr>
          <p:spPr>
            <a:xfrm>
              <a:off x="9415677" y="5082101"/>
              <a:ext cx="177801" cy="1280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69" fill="norm" stroke="1" extrusionOk="0">
                  <a:moveTo>
                    <a:pt x="0" y="12864"/>
                  </a:moveTo>
                  <a:cubicBezTo>
                    <a:pt x="2829" y="11122"/>
                    <a:pt x="5657" y="9380"/>
                    <a:pt x="7586" y="7986"/>
                  </a:cubicBezTo>
                  <a:cubicBezTo>
                    <a:pt x="9514" y="6593"/>
                    <a:pt x="10543" y="5548"/>
                    <a:pt x="11314" y="4154"/>
                  </a:cubicBezTo>
                  <a:cubicBezTo>
                    <a:pt x="12086" y="2760"/>
                    <a:pt x="12600" y="1019"/>
                    <a:pt x="12086" y="322"/>
                  </a:cubicBezTo>
                  <a:cubicBezTo>
                    <a:pt x="11571" y="-375"/>
                    <a:pt x="10029" y="-27"/>
                    <a:pt x="8357" y="2238"/>
                  </a:cubicBezTo>
                  <a:cubicBezTo>
                    <a:pt x="6686" y="4502"/>
                    <a:pt x="4886" y="8683"/>
                    <a:pt x="3986" y="11819"/>
                  </a:cubicBezTo>
                  <a:cubicBezTo>
                    <a:pt x="3086" y="14954"/>
                    <a:pt x="3086" y="17044"/>
                    <a:pt x="4757" y="18612"/>
                  </a:cubicBezTo>
                  <a:cubicBezTo>
                    <a:pt x="6429" y="20180"/>
                    <a:pt x="9771" y="21225"/>
                    <a:pt x="12857" y="21051"/>
                  </a:cubicBezTo>
                  <a:cubicBezTo>
                    <a:pt x="15943" y="20877"/>
                    <a:pt x="18771" y="19483"/>
                    <a:pt x="21600" y="180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7" name="Line"/>
            <p:cNvSpPr/>
            <p:nvPr/>
          </p:nvSpPr>
          <p:spPr>
            <a:xfrm>
              <a:off x="9650627" y="5103104"/>
              <a:ext cx="1" cy="1270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8" name="Line"/>
            <p:cNvSpPr/>
            <p:nvPr/>
          </p:nvSpPr>
          <p:spPr>
            <a:xfrm>
              <a:off x="9650627" y="5033254"/>
              <a:ext cx="12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9" name="Line"/>
            <p:cNvSpPr/>
            <p:nvPr/>
          </p:nvSpPr>
          <p:spPr>
            <a:xfrm>
              <a:off x="9683545" y="5119637"/>
              <a:ext cx="157583" cy="3653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9" h="21304" fill="norm" stroke="1" extrusionOk="0">
                  <a:moveTo>
                    <a:pt x="21159" y="1258"/>
                  </a:moveTo>
                  <a:cubicBezTo>
                    <a:pt x="20022" y="764"/>
                    <a:pt x="18885" y="270"/>
                    <a:pt x="16754" y="85"/>
                  </a:cubicBezTo>
                  <a:cubicBezTo>
                    <a:pt x="14622" y="-100"/>
                    <a:pt x="11496" y="23"/>
                    <a:pt x="9791" y="394"/>
                  </a:cubicBezTo>
                  <a:cubicBezTo>
                    <a:pt x="8085" y="764"/>
                    <a:pt x="7801" y="1381"/>
                    <a:pt x="7801" y="1998"/>
                  </a:cubicBezTo>
                  <a:cubicBezTo>
                    <a:pt x="7801" y="2615"/>
                    <a:pt x="8085" y="3233"/>
                    <a:pt x="8938" y="3541"/>
                  </a:cubicBezTo>
                  <a:cubicBezTo>
                    <a:pt x="9791" y="3850"/>
                    <a:pt x="11212" y="3850"/>
                    <a:pt x="13059" y="3479"/>
                  </a:cubicBezTo>
                  <a:cubicBezTo>
                    <a:pt x="14906" y="3109"/>
                    <a:pt x="17180" y="2369"/>
                    <a:pt x="18317" y="2554"/>
                  </a:cubicBezTo>
                  <a:cubicBezTo>
                    <a:pt x="19454" y="2739"/>
                    <a:pt x="19454" y="3850"/>
                    <a:pt x="19170" y="6195"/>
                  </a:cubicBezTo>
                  <a:cubicBezTo>
                    <a:pt x="18885" y="8540"/>
                    <a:pt x="18317" y="12119"/>
                    <a:pt x="16470" y="14835"/>
                  </a:cubicBezTo>
                  <a:cubicBezTo>
                    <a:pt x="14622" y="17550"/>
                    <a:pt x="11496" y="19402"/>
                    <a:pt x="8938" y="20389"/>
                  </a:cubicBezTo>
                  <a:cubicBezTo>
                    <a:pt x="6380" y="21377"/>
                    <a:pt x="4391" y="21500"/>
                    <a:pt x="2685" y="21068"/>
                  </a:cubicBezTo>
                  <a:cubicBezTo>
                    <a:pt x="980" y="20636"/>
                    <a:pt x="-441" y="19649"/>
                    <a:pt x="127" y="17735"/>
                  </a:cubicBezTo>
                  <a:cubicBezTo>
                    <a:pt x="696" y="15822"/>
                    <a:pt x="3254" y="12983"/>
                    <a:pt x="5812" y="101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0" name="Line"/>
            <p:cNvSpPr/>
            <p:nvPr/>
          </p:nvSpPr>
          <p:spPr>
            <a:xfrm>
              <a:off x="9899127" y="4874504"/>
              <a:ext cx="88051" cy="3939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1499" fill="norm" stroke="1" extrusionOk="0">
                  <a:moveTo>
                    <a:pt x="13679" y="0"/>
                  </a:moveTo>
                  <a:cubicBezTo>
                    <a:pt x="11622" y="2195"/>
                    <a:pt x="9564" y="4389"/>
                    <a:pt x="7764" y="7681"/>
                  </a:cubicBezTo>
                  <a:cubicBezTo>
                    <a:pt x="5964" y="10973"/>
                    <a:pt x="4422" y="15363"/>
                    <a:pt x="3136" y="17961"/>
                  </a:cubicBezTo>
                  <a:cubicBezTo>
                    <a:pt x="1850" y="20560"/>
                    <a:pt x="822" y="21369"/>
                    <a:pt x="307" y="21484"/>
                  </a:cubicBezTo>
                  <a:cubicBezTo>
                    <a:pt x="-207" y="21600"/>
                    <a:pt x="-207" y="21022"/>
                    <a:pt x="1336" y="19810"/>
                  </a:cubicBezTo>
                  <a:cubicBezTo>
                    <a:pt x="2879" y="18597"/>
                    <a:pt x="5964" y="16749"/>
                    <a:pt x="8536" y="15594"/>
                  </a:cubicBezTo>
                  <a:cubicBezTo>
                    <a:pt x="11107" y="14439"/>
                    <a:pt x="13164" y="13976"/>
                    <a:pt x="14964" y="14034"/>
                  </a:cubicBezTo>
                  <a:cubicBezTo>
                    <a:pt x="16764" y="14092"/>
                    <a:pt x="18307" y="14670"/>
                    <a:pt x="19336" y="15882"/>
                  </a:cubicBezTo>
                  <a:cubicBezTo>
                    <a:pt x="20364" y="17095"/>
                    <a:pt x="20879" y="18943"/>
                    <a:pt x="21393" y="207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1" name="Line"/>
            <p:cNvSpPr/>
            <p:nvPr/>
          </p:nvSpPr>
          <p:spPr>
            <a:xfrm>
              <a:off x="9999698" y="4887204"/>
              <a:ext cx="152580" cy="3809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9" h="21478" fill="norm" stroke="1" extrusionOk="0">
                  <a:moveTo>
                    <a:pt x="17778" y="0"/>
                  </a:moveTo>
                  <a:cubicBezTo>
                    <a:pt x="15411" y="2745"/>
                    <a:pt x="13044" y="5490"/>
                    <a:pt x="11417" y="8413"/>
                  </a:cubicBezTo>
                  <a:cubicBezTo>
                    <a:pt x="9789" y="11337"/>
                    <a:pt x="8902" y="14440"/>
                    <a:pt x="9050" y="16588"/>
                  </a:cubicBezTo>
                  <a:cubicBezTo>
                    <a:pt x="9197" y="18736"/>
                    <a:pt x="10381" y="19929"/>
                    <a:pt x="11713" y="20645"/>
                  </a:cubicBezTo>
                  <a:cubicBezTo>
                    <a:pt x="13044" y="21361"/>
                    <a:pt x="14524" y="21600"/>
                    <a:pt x="15263" y="21421"/>
                  </a:cubicBezTo>
                  <a:cubicBezTo>
                    <a:pt x="16003" y="21242"/>
                    <a:pt x="16003" y="20645"/>
                    <a:pt x="14080" y="19452"/>
                  </a:cubicBezTo>
                  <a:cubicBezTo>
                    <a:pt x="12156" y="18259"/>
                    <a:pt x="8310" y="16469"/>
                    <a:pt x="5203" y="15275"/>
                  </a:cubicBezTo>
                  <a:cubicBezTo>
                    <a:pt x="2096" y="14082"/>
                    <a:pt x="-271" y="13485"/>
                    <a:pt x="25" y="13187"/>
                  </a:cubicBezTo>
                  <a:cubicBezTo>
                    <a:pt x="321" y="12888"/>
                    <a:pt x="3280" y="12888"/>
                    <a:pt x="7274" y="12829"/>
                  </a:cubicBezTo>
                  <a:cubicBezTo>
                    <a:pt x="11269" y="12769"/>
                    <a:pt x="16299" y="12650"/>
                    <a:pt x="21329" y="125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2" name="Line"/>
            <p:cNvSpPr/>
            <p:nvPr/>
          </p:nvSpPr>
          <p:spPr>
            <a:xfrm>
              <a:off x="10282399" y="5172954"/>
              <a:ext cx="473129" cy="216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4" h="20112" fill="norm" stroke="1" extrusionOk="0">
                  <a:moveTo>
                    <a:pt x="1593" y="17673"/>
                  </a:moveTo>
                  <a:cubicBezTo>
                    <a:pt x="822" y="13745"/>
                    <a:pt x="50" y="9818"/>
                    <a:pt x="2" y="9818"/>
                  </a:cubicBezTo>
                  <a:cubicBezTo>
                    <a:pt x="-46" y="9818"/>
                    <a:pt x="629" y="13745"/>
                    <a:pt x="2654" y="16691"/>
                  </a:cubicBezTo>
                  <a:cubicBezTo>
                    <a:pt x="4679" y="19636"/>
                    <a:pt x="8054" y="21600"/>
                    <a:pt x="11429" y="18655"/>
                  </a:cubicBezTo>
                  <a:cubicBezTo>
                    <a:pt x="14804" y="15709"/>
                    <a:pt x="18179" y="7855"/>
                    <a:pt x="2155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3" name="Line"/>
            <p:cNvSpPr/>
            <p:nvPr/>
          </p:nvSpPr>
          <p:spPr>
            <a:xfrm>
              <a:off x="10681264" y="5068910"/>
              <a:ext cx="193328" cy="2500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447" fill="norm" stroke="1" extrusionOk="0">
                  <a:moveTo>
                    <a:pt x="5194" y="210"/>
                  </a:moveTo>
                  <a:cubicBezTo>
                    <a:pt x="3169" y="29"/>
                    <a:pt x="1144" y="-153"/>
                    <a:pt x="357" y="210"/>
                  </a:cubicBezTo>
                  <a:cubicBezTo>
                    <a:pt x="-431" y="573"/>
                    <a:pt x="19" y="1481"/>
                    <a:pt x="2382" y="2842"/>
                  </a:cubicBezTo>
                  <a:cubicBezTo>
                    <a:pt x="4744" y="4203"/>
                    <a:pt x="9019" y="6018"/>
                    <a:pt x="12394" y="7743"/>
                  </a:cubicBezTo>
                  <a:cubicBezTo>
                    <a:pt x="15769" y="9467"/>
                    <a:pt x="18244" y="11101"/>
                    <a:pt x="19594" y="12462"/>
                  </a:cubicBezTo>
                  <a:cubicBezTo>
                    <a:pt x="20944" y="13823"/>
                    <a:pt x="21169" y="14913"/>
                    <a:pt x="18244" y="16365"/>
                  </a:cubicBezTo>
                  <a:cubicBezTo>
                    <a:pt x="15319" y="17817"/>
                    <a:pt x="9244" y="19632"/>
                    <a:pt x="3169" y="214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4" name="Line"/>
            <p:cNvSpPr/>
            <p:nvPr/>
          </p:nvSpPr>
          <p:spPr>
            <a:xfrm>
              <a:off x="9473432" y="4397750"/>
              <a:ext cx="21962" cy="1312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095" fill="norm" stroke="1" extrusionOk="0">
                  <a:moveTo>
                    <a:pt x="15171" y="2161"/>
                  </a:moveTo>
                  <a:cubicBezTo>
                    <a:pt x="13114" y="971"/>
                    <a:pt x="11057" y="-220"/>
                    <a:pt x="10028" y="35"/>
                  </a:cubicBezTo>
                  <a:cubicBezTo>
                    <a:pt x="9000" y="290"/>
                    <a:pt x="9000" y="1991"/>
                    <a:pt x="8486" y="5052"/>
                  </a:cubicBezTo>
                  <a:cubicBezTo>
                    <a:pt x="7971" y="8114"/>
                    <a:pt x="6943" y="12536"/>
                    <a:pt x="5400" y="15682"/>
                  </a:cubicBezTo>
                  <a:cubicBezTo>
                    <a:pt x="3857" y="18829"/>
                    <a:pt x="1800" y="20700"/>
                    <a:pt x="772" y="21040"/>
                  </a:cubicBezTo>
                  <a:cubicBezTo>
                    <a:pt x="-257" y="21380"/>
                    <a:pt x="-257" y="20189"/>
                    <a:pt x="772" y="16788"/>
                  </a:cubicBezTo>
                  <a:cubicBezTo>
                    <a:pt x="1800" y="13386"/>
                    <a:pt x="3857" y="7774"/>
                    <a:pt x="4886" y="4542"/>
                  </a:cubicBezTo>
                  <a:cubicBezTo>
                    <a:pt x="5914" y="1311"/>
                    <a:pt x="5914" y="460"/>
                    <a:pt x="6428" y="460"/>
                  </a:cubicBezTo>
                  <a:cubicBezTo>
                    <a:pt x="6943" y="460"/>
                    <a:pt x="7971" y="1311"/>
                    <a:pt x="8486" y="2926"/>
                  </a:cubicBezTo>
                  <a:cubicBezTo>
                    <a:pt x="9000" y="4542"/>
                    <a:pt x="9000" y="6923"/>
                    <a:pt x="9000" y="7689"/>
                  </a:cubicBezTo>
                  <a:cubicBezTo>
                    <a:pt x="9000" y="8454"/>
                    <a:pt x="9000" y="7604"/>
                    <a:pt x="9514" y="6328"/>
                  </a:cubicBezTo>
                  <a:cubicBezTo>
                    <a:pt x="10028" y="5052"/>
                    <a:pt x="11057" y="3352"/>
                    <a:pt x="11571" y="3096"/>
                  </a:cubicBezTo>
                  <a:cubicBezTo>
                    <a:pt x="12085" y="2841"/>
                    <a:pt x="12085" y="4032"/>
                    <a:pt x="12085" y="5988"/>
                  </a:cubicBezTo>
                  <a:cubicBezTo>
                    <a:pt x="12085" y="7944"/>
                    <a:pt x="12085" y="10665"/>
                    <a:pt x="13628" y="12451"/>
                  </a:cubicBezTo>
                  <a:cubicBezTo>
                    <a:pt x="15171" y="14237"/>
                    <a:pt x="18257" y="15087"/>
                    <a:pt x="21343" y="159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5" name="Line"/>
            <p:cNvSpPr/>
            <p:nvPr/>
          </p:nvSpPr>
          <p:spPr>
            <a:xfrm>
              <a:off x="9428716" y="3598368"/>
              <a:ext cx="127005" cy="920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248"/>
                    <a:pt x="3600" y="497"/>
                    <a:pt x="6030" y="2607"/>
                  </a:cubicBezTo>
                  <a:cubicBezTo>
                    <a:pt x="8460" y="4717"/>
                    <a:pt x="11520" y="8690"/>
                    <a:pt x="14220" y="12166"/>
                  </a:cubicBezTo>
                  <a:cubicBezTo>
                    <a:pt x="16920" y="15641"/>
                    <a:pt x="19260" y="1862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6" name="Line"/>
            <p:cNvSpPr/>
            <p:nvPr/>
          </p:nvSpPr>
          <p:spPr>
            <a:xfrm>
              <a:off x="9460467" y="3563442"/>
              <a:ext cx="76204" cy="1333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700" y="1886"/>
                    <a:pt x="13800" y="3771"/>
                    <a:pt x="10200" y="7371"/>
                  </a:cubicBezTo>
                  <a:cubicBezTo>
                    <a:pt x="6600" y="10971"/>
                    <a:pt x="3300" y="1628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7" name="Line"/>
            <p:cNvSpPr/>
            <p:nvPr/>
          </p:nvSpPr>
          <p:spPr>
            <a:xfrm>
              <a:off x="9457292" y="3299908"/>
              <a:ext cx="66678" cy="730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829" y="5948"/>
                    <a:pt x="11657" y="11896"/>
                    <a:pt x="15257" y="15496"/>
                  </a:cubicBezTo>
                  <a:cubicBezTo>
                    <a:pt x="18857" y="19096"/>
                    <a:pt x="20229" y="2034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8" name="Line"/>
            <p:cNvSpPr/>
            <p:nvPr/>
          </p:nvSpPr>
          <p:spPr>
            <a:xfrm>
              <a:off x="9476343" y="3264982"/>
              <a:ext cx="50802" cy="1333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650" y="2057"/>
                    <a:pt x="11700" y="4114"/>
                    <a:pt x="8100" y="7714"/>
                  </a:cubicBezTo>
                  <a:cubicBezTo>
                    <a:pt x="4500" y="11314"/>
                    <a:pt x="2250" y="164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9" name="Line"/>
            <p:cNvSpPr/>
            <p:nvPr/>
          </p:nvSpPr>
          <p:spPr>
            <a:xfrm>
              <a:off x="9441416" y="3033199"/>
              <a:ext cx="92079" cy="920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214" y="4717"/>
                    <a:pt x="10428" y="9435"/>
                    <a:pt x="14028" y="13035"/>
                  </a:cubicBezTo>
                  <a:cubicBezTo>
                    <a:pt x="17628" y="16635"/>
                    <a:pt x="19614" y="1911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0" name="Line"/>
            <p:cNvSpPr/>
            <p:nvPr/>
          </p:nvSpPr>
          <p:spPr>
            <a:xfrm>
              <a:off x="9444591" y="3020498"/>
              <a:ext cx="60328" cy="1238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158" y="5538"/>
                    <a:pt x="8716" y="11077"/>
                    <a:pt x="5116" y="14677"/>
                  </a:cubicBezTo>
                  <a:cubicBezTo>
                    <a:pt x="1516" y="18277"/>
                    <a:pt x="758" y="1993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1" name="Line"/>
            <p:cNvSpPr/>
            <p:nvPr/>
          </p:nvSpPr>
          <p:spPr>
            <a:xfrm>
              <a:off x="9444591" y="2833167"/>
              <a:ext cx="85729" cy="85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333" y="5333"/>
                    <a:pt x="10667" y="10667"/>
                    <a:pt x="14267" y="14267"/>
                  </a:cubicBezTo>
                  <a:cubicBezTo>
                    <a:pt x="17867" y="17867"/>
                    <a:pt x="19733" y="1973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2" name="Line"/>
            <p:cNvSpPr/>
            <p:nvPr/>
          </p:nvSpPr>
          <p:spPr>
            <a:xfrm>
              <a:off x="9450942" y="2806544"/>
              <a:ext cx="66678" cy="1028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4" fill="norm" stroke="1" extrusionOk="0">
                  <a:moveTo>
                    <a:pt x="21600" y="255"/>
                  </a:moveTo>
                  <a:cubicBezTo>
                    <a:pt x="19886" y="34"/>
                    <a:pt x="18171" y="-186"/>
                    <a:pt x="16800" y="255"/>
                  </a:cubicBezTo>
                  <a:cubicBezTo>
                    <a:pt x="15429" y="696"/>
                    <a:pt x="14400" y="1798"/>
                    <a:pt x="11657" y="5434"/>
                  </a:cubicBezTo>
                  <a:cubicBezTo>
                    <a:pt x="8914" y="9071"/>
                    <a:pt x="4457" y="15243"/>
                    <a:pt x="0" y="21414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3" name="Line"/>
            <p:cNvSpPr/>
            <p:nvPr/>
          </p:nvSpPr>
          <p:spPr>
            <a:xfrm>
              <a:off x="9291128" y="2582333"/>
              <a:ext cx="419810" cy="12645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1" h="21579" fill="norm" stroke="1" extrusionOk="0">
                  <a:moveTo>
                    <a:pt x="12623" y="1192"/>
                  </a:moveTo>
                  <a:cubicBezTo>
                    <a:pt x="12623" y="1011"/>
                    <a:pt x="12623" y="831"/>
                    <a:pt x="12269" y="659"/>
                  </a:cubicBezTo>
                  <a:cubicBezTo>
                    <a:pt x="11915" y="488"/>
                    <a:pt x="11208" y="325"/>
                    <a:pt x="10582" y="253"/>
                  </a:cubicBezTo>
                  <a:cubicBezTo>
                    <a:pt x="9957" y="181"/>
                    <a:pt x="9413" y="199"/>
                    <a:pt x="8814" y="307"/>
                  </a:cubicBezTo>
                  <a:cubicBezTo>
                    <a:pt x="8216" y="415"/>
                    <a:pt x="7563" y="614"/>
                    <a:pt x="6964" y="822"/>
                  </a:cubicBezTo>
                  <a:cubicBezTo>
                    <a:pt x="6366" y="1029"/>
                    <a:pt x="5822" y="1246"/>
                    <a:pt x="5250" y="1607"/>
                  </a:cubicBezTo>
                  <a:cubicBezTo>
                    <a:pt x="4679" y="1969"/>
                    <a:pt x="4081" y="2474"/>
                    <a:pt x="3455" y="3007"/>
                  </a:cubicBezTo>
                  <a:cubicBezTo>
                    <a:pt x="2829" y="3540"/>
                    <a:pt x="2176" y="4100"/>
                    <a:pt x="1714" y="4641"/>
                  </a:cubicBezTo>
                  <a:cubicBezTo>
                    <a:pt x="1251" y="5183"/>
                    <a:pt x="979" y="5707"/>
                    <a:pt x="762" y="6294"/>
                  </a:cubicBezTo>
                  <a:cubicBezTo>
                    <a:pt x="544" y="6881"/>
                    <a:pt x="381" y="7531"/>
                    <a:pt x="245" y="8127"/>
                  </a:cubicBezTo>
                  <a:cubicBezTo>
                    <a:pt x="109" y="8723"/>
                    <a:pt x="0" y="9265"/>
                    <a:pt x="0" y="9798"/>
                  </a:cubicBezTo>
                  <a:cubicBezTo>
                    <a:pt x="0" y="10330"/>
                    <a:pt x="109" y="10854"/>
                    <a:pt x="190" y="11450"/>
                  </a:cubicBezTo>
                  <a:cubicBezTo>
                    <a:pt x="272" y="12046"/>
                    <a:pt x="326" y="12714"/>
                    <a:pt x="381" y="13301"/>
                  </a:cubicBezTo>
                  <a:cubicBezTo>
                    <a:pt x="435" y="13888"/>
                    <a:pt x="490" y="14394"/>
                    <a:pt x="517" y="14981"/>
                  </a:cubicBezTo>
                  <a:cubicBezTo>
                    <a:pt x="544" y="15568"/>
                    <a:pt x="544" y="16236"/>
                    <a:pt x="598" y="16760"/>
                  </a:cubicBezTo>
                  <a:cubicBezTo>
                    <a:pt x="653" y="17284"/>
                    <a:pt x="762" y="17663"/>
                    <a:pt x="979" y="18151"/>
                  </a:cubicBezTo>
                  <a:cubicBezTo>
                    <a:pt x="1197" y="18638"/>
                    <a:pt x="1523" y="19234"/>
                    <a:pt x="2122" y="19722"/>
                  </a:cubicBezTo>
                  <a:cubicBezTo>
                    <a:pt x="2720" y="20209"/>
                    <a:pt x="3591" y="20589"/>
                    <a:pt x="4434" y="20860"/>
                  </a:cubicBezTo>
                  <a:cubicBezTo>
                    <a:pt x="5278" y="21130"/>
                    <a:pt x="6094" y="21293"/>
                    <a:pt x="6991" y="21410"/>
                  </a:cubicBezTo>
                  <a:cubicBezTo>
                    <a:pt x="7889" y="21528"/>
                    <a:pt x="8869" y="21600"/>
                    <a:pt x="9957" y="21573"/>
                  </a:cubicBezTo>
                  <a:cubicBezTo>
                    <a:pt x="11045" y="21546"/>
                    <a:pt x="12242" y="21419"/>
                    <a:pt x="13384" y="21221"/>
                  </a:cubicBezTo>
                  <a:cubicBezTo>
                    <a:pt x="14527" y="21022"/>
                    <a:pt x="15615" y="20751"/>
                    <a:pt x="16486" y="20426"/>
                  </a:cubicBezTo>
                  <a:cubicBezTo>
                    <a:pt x="17356" y="20101"/>
                    <a:pt x="18009" y="19722"/>
                    <a:pt x="18635" y="19252"/>
                  </a:cubicBezTo>
                  <a:cubicBezTo>
                    <a:pt x="19260" y="18783"/>
                    <a:pt x="19859" y="18223"/>
                    <a:pt x="20294" y="17636"/>
                  </a:cubicBezTo>
                  <a:cubicBezTo>
                    <a:pt x="20729" y="17049"/>
                    <a:pt x="21002" y="16435"/>
                    <a:pt x="21192" y="15812"/>
                  </a:cubicBezTo>
                  <a:cubicBezTo>
                    <a:pt x="21382" y="15189"/>
                    <a:pt x="21491" y="14557"/>
                    <a:pt x="21546" y="13879"/>
                  </a:cubicBezTo>
                  <a:cubicBezTo>
                    <a:pt x="21600" y="13202"/>
                    <a:pt x="21600" y="12480"/>
                    <a:pt x="21491" y="11748"/>
                  </a:cubicBezTo>
                  <a:cubicBezTo>
                    <a:pt x="21382" y="11017"/>
                    <a:pt x="21165" y="10276"/>
                    <a:pt x="20893" y="9572"/>
                  </a:cubicBezTo>
                  <a:cubicBezTo>
                    <a:pt x="20621" y="8868"/>
                    <a:pt x="20294" y="8199"/>
                    <a:pt x="19995" y="7594"/>
                  </a:cubicBezTo>
                  <a:cubicBezTo>
                    <a:pt x="19696" y="6989"/>
                    <a:pt x="19424" y="6447"/>
                    <a:pt x="19152" y="5942"/>
                  </a:cubicBezTo>
                  <a:cubicBezTo>
                    <a:pt x="18880" y="5436"/>
                    <a:pt x="18608" y="4967"/>
                    <a:pt x="18199" y="4416"/>
                  </a:cubicBezTo>
                  <a:cubicBezTo>
                    <a:pt x="17791" y="3865"/>
                    <a:pt x="17247" y="3233"/>
                    <a:pt x="16594" y="2709"/>
                  </a:cubicBezTo>
                  <a:cubicBezTo>
                    <a:pt x="15942" y="2185"/>
                    <a:pt x="15180" y="1770"/>
                    <a:pt x="14445" y="1445"/>
                  </a:cubicBezTo>
                  <a:cubicBezTo>
                    <a:pt x="13711" y="1120"/>
                    <a:pt x="13004" y="885"/>
                    <a:pt x="12677" y="659"/>
                  </a:cubicBezTo>
                  <a:cubicBezTo>
                    <a:pt x="12351" y="433"/>
                    <a:pt x="12405" y="217"/>
                    <a:pt x="12459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4" name="Line"/>
            <p:cNvSpPr/>
            <p:nvPr/>
          </p:nvSpPr>
          <p:spPr>
            <a:xfrm>
              <a:off x="10451101" y="4465173"/>
              <a:ext cx="18548" cy="1397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8" h="21600" fill="norm" stroke="1" extrusionOk="0">
                  <a:moveTo>
                    <a:pt x="14400" y="0"/>
                  </a:moveTo>
                  <a:cubicBezTo>
                    <a:pt x="12000" y="4418"/>
                    <a:pt x="9600" y="8836"/>
                    <a:pt x="7800" y="11864"/>
                  </a:cubicBezTo>
                  <a:cubicBezTo>
                    <a:pt x="6000" y="14891"/>
                    <a:pt x="4800" y="16527"/>
                    <a:pt x="4200" y="17836"/>
                  </a:cubicBezTo>
                  <a:cubicBezTo>
                    <a:pt x="3600" y="19145"/>
                    <a:pt x="3600" y="20127"/>
                    <a:pt x="3000" y="20209"/>
                  </a:cubicBezTo>
                  <a:cubicBezTo>
                    <a:pt x="2400" y="20291"/>
                    <a:pt x="1200" y="19473"/>
                    <a:pt x="2400" y="16445"/>
                  </a:cubicBezTo>
                  <a:cubicBezTo>
                    <a:pt x="3600" y="13418"/>
                    <a:pt x="7200" y="8182"/>
                    <a:pt x="10800" y="4827"/>
                  </a:cubicBezTo>
                  <a:cubicBezTo>
                    <a:pt x="14400" y="1473"/>
                    <a:pt x="18000" y="0"/>
                    <a:pt x="19800" y="0"/>
                  </a:cubicBezTo>
                  <a:cubicBezTo>
                    <a:pt x="21600" y="0"/>
                    <a:pt x="21600" y="1473"/>
                    <a:pt x="18600" y="4418"/>
                  </a:cubicBezTo>
                  <a:cubicBezTo>
                    <a:pt x="15600" y="7364"/>
                    <a:pt x="9600" y="11782"/>
                    <a:pt x="6000" y="14891"/>
                  </a:cubicBezTo>
                  <a:cubicBezTo>
                    <a:pt x="2400" y="18000"/>
                    <a:pt x="1200" y="19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5" name="Line"/>
            <p:cNvSpPr/>
            <p:nvPr/>
          </p:nvSpPr>
          <p:spPr>
            <a:xfrm>
              <a:off x="10470152" y="3249580"/>
              <a:ext cx="133355" cy="916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9" fill="norm" stroke="1" extrusionOk="0">
                  <a:moveTo>
                    <a:pt x="0" y="2123"/>
                  </a:moveTo>
                  <a:cubicBezTo>
                    <a:pt x="514" y="1130"/>
                    <a:pt x="1029" y="137"/>
                    <a:pt x="1714" y="13"/>
                  </a:cubicBezTo>
                  <a:cubicBezTo>
                    <a:pt x="2400" y="-111"/>
                    <a:pt x="3257" y="634"/>
                    <a:pt x="5743" y="3365"/>
                  </a:cubicBezTo>
                  <a:cubicBezTo>
                    <a:pt x="8229" y="6096"/>
                    <a:pt x="12343" y="10813"/>
                    <a:pt x="15257" y="14165"/>
                  </a:cubicBezTo>
                  <a:cubicBezTo>
                    <a:pt x="18171" y="17517"/>
                    <a:pt x="19886" y="19503"/>
                    <a:pt x="21600" y="21489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6" name="Line"/>
            <p:cNvSpPr/>
            <p:nvPr/>
          </p:nvSpPr>
          <p:spPr>
            <a:xfrm>
              <a:off x="10498727" y="3223705"/>
              <a:ext cx="82555" cy="1206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723" y="3032"/>
                    <a:pt x="13846" y="6063"/>
                    <a:pt x="10246" y="9663"/>
                  </a:cubicBezTo>
                  <a:cubicBezTo>
                    <a:pt x="6646" y="13263"/>
                    <a:pt x="3323" y="1743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7" name="Line"/>
            <p:cNvSpPr/>
            <p:nvPr/>
          </p:nvSpPr>
          <p:spPr>
            <a:xfrm>
              <a:off x="10511428" y="3044841"/>
              <a:ext cx="63503" cy="550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4154"/>
                  </a:moveTo>
                  <a:cubicBezTo>
                    <a:pt x="0" y="2077"/>
                    <a:pt x="0" y="0"/>
                    <a:pt x="720" y="0"/>
                  </a:cubicBezTo>
                  <a:cubicBezTo>
                    <a:pt x="1440" y="0"/>
                    <a:pt x="2880" y="2077"/>
                    <a:pt x="6480" y="6023"/>
                  </a:cubicBezTo>
                  <a:cubicBezTo>
                    <a:pt x="10080" y="9969"/>
                    <a:pt x="15840" y="1578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8" name="Line"/>
            <p:cNvSpPr/>
            <p:nvPr/>
          </p:nvSpPr>
          <p:spPr>
            <a:xfrm>
              <a:off x="10501902" y="3017323"/>
              <a:ext cx="69854" cy="920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964" y="0"/>
                    <a:pt x="18327" y="0"/>
                    <a:pt x="15055" y="2731"/>
                  </a:cubicBezTo>
                  <a:cubicBezTo>
                    <a:pt x="11782" y="5462"/>
                    <a:pt x="6873" y="10924"/>
                    <a:pt x="4091" y="14524"/>
                  </a:cubicBezTo>
                  <a:cubicBezTo>
                    <a:pt x="1309" y="18124"/>
                    <a:pt x="655" y="1986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9" name="Line"/>
            <p:cNvSpPr/>
            <p:nvPr/>
          </p:nvSpPr>
          <p:spPr>
            <a:xfrm>
              <a:off x="10470152" y="2836342"/>
              <a:ext cx="104779" cy="85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0" name="Line"/>
            <p:cNvSpPr/>
            <p:nvPr/>
          </p:nvSpPr>
          <p:spPr>
            <a:xfrm>
              <a:off x="10463802" y="2807766"/>
              <a:ext cx="73028" cy="1301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904" y="2985"/>
                    <a:pt x="12209" y="5971"/>
                    <a:pt x="8609" y="9571"/>
                  </a:cubicBezTo>
                  <a:cubicBezTo>
                    <a:pt x="5009" y="13171"/>
                    <a:pt x="2504" y="1738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1" name="Line"/>
            <p:cNvSpPr/>
            <p:nvPr/>
          </p:nvSpPr>
          <p:spPr>
            <a:xfrm>
              <a:off x="10466977" y="2544232"/>
              <a:ext cx="69853" cy="88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236" y="2829"/>
                    <a:pt x="10473" y="5657"/>
                    <a:pt x="14073" y="9257"/>
                  </a:cubicBezTo>
                  <a:cubicBezTo>
                    <a:pt x="17673" y="12857"/>
                    <a:pt x="19636" y="1722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2" name="Line"/>
            <p:cNvSpPr/>
            <p:nvPr/>
          </p:nvSpPr>
          <p:spPr>
            <a:xfrm>
              <a:off x="10457451" y="2531532"/>
              <a:ext cx="85729" cy="1238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400" y="2215"/>
                    <a:pt x="15200" y="4431"/>
                    <a:pt x="11600" y="8031"/>
                  </a:cubicBezTo>
                  <a:cubicBezTo>
                    <a:pt x="8000" y="11631"/>
                    <a:pt x="4000" y="1661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3" name="Line"/>
            <p:cNvSpPr/>
            <p:nvPr/>
          </p:nvSpPr>
          <p:spPr>
            <a:xfrm>
              <a:off x="10325543" y="2328895"/>
              <a:ext cx="324533" cy="11929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4" h="21546" fill="norm" stroke="1" extrusionOk="0">
                  <a:moveTo>
                    <a:pt x="15312" y="908"/>
                  </a:moveTo>
                  <a:cubicBezTo>
                    <a:pt x="15171" y="716"/>
                    <a:pt x="15031" y="525"/>
                    <a:pt x="14609" y="363"/>
                  </a:cubicBezTo>
                  <a:cubicBezTo>
                    <a:pt x="14186" y="200"/>
                    <a:pt x="13483" y="67"/>
                    <a:pt x="12779" y="19"/>
                  </a:cubicBezTo>
                  <a:cubicBezTo>
                    <a:pt x="12076" y="-29"/>
                    <a:pt x="11372" y="9"/>
                    <a:pt x="10317" y="219"/>
                  </a:cubicBezTo>
                  <a:cubicBezTo>
                    <a:pt x="9261" y="430"/>
                    <a:pt x="7854" y="812"/>
                    <a:pt x="6764" y="1185"/>
                  </a:cubicBezTo>
                  <a:cubicBezTo>
                    <a:pt x="5673" y="1558"/>
                    <a:pt x="4899" y="1921"/>
                    <a:pt x="4125" y="2389"/>
                  </a:cubicBezTo>
                  <a:cubicBezTo>
                    <a:pt x="3351" y="2857"/>
                    <a:pt x="2577" y="3431"/>
                    <a:pt x="1944" y="4071"/>
                  </a:cubicBezTo>
                  <a:cubicBezTo>
                    <a:pt x="1311" y="4712"/>
                    <a:pt x="818" y="5419"/>
                    <a:pt x="502" y="6116"/>
                  </a:cubicBezTo>
                  <a:cubicBezTo>
                    <a:pt x="185" y="6814"/>
                    <a:pt x="44" y="7502"/>
                    <a:pt x="9" y="8219"/>
                  </a:cubicBezTo>
                  <a:cubicBezTo>
                    <a:pt x="-26" y="8936"/>
                    <a:pt x="44" y="9681"/>
                    <a:pt x="115" y="10408"/>
                  </a:cubicBezTo>
                  <a:cubicBezTo>
                    <a:pt x="185" y="11134"/>
                    <a:pt x="255" y="11841"/>
                    <a:pt x="361" y="12539"/>
                  </a:cubicBezTo>
                  <a:cubicBezTo>
                    <a:pt x="467" y="13237"/>
                    <a:pt x="607" y="13925"/>
                    <a:pt x="642" y="14537"/>
                  </a:cubicBezTo>
                  <a:cubicBezTo>
                    <a:pt x="678" y="15148"/>
                    <a:pt x="607" y="15684"/>
                    <a:pt x="678" y="16200"/>
                  </a:cubicBezTo>
                  <a:cubicBezTo>
                    <a:pt x="748" y="16716"/>
                    <a:pt x="959" y="17213"/>
                    <a:pt x="1276" y="17777"/>
                  </a:cubicBezTo>
                  <a:cubicBezTo>
                    <a:pt x="1592" y="18341"/>
                    <a:pt x="2014" y="18971"/>
                    <a:pt x="2366" y="19478"/>
                  </a:cubicBezTo>
                  <a:cubicBezTo>
                    <a:pt x="2718" y="19984"/>
                    <a:pt x="2999" y="20367"/>
                    <a:pt x="3457" y="20644"/>
                  </a:cubicBezTo>
                  <a:cubicBezTo>
                    <a:pt x="3914" y="20921"/>
                    <a:pt x="4547" y="21093"/>
                    <a:pt x="5814" y="21236"/>
                  </a:cubicBezTo>
                  <a:cubicBezTo>
                    <a:pt x="7080" y="21380"/>
                    <a:pt x="8980" y="21495"/>
                    <a:pt x="10457" y="21533"/>
                  </a:cubicBezTo>
                  <a:cubicBezTo>
                    <a:pt x="11935" y="21571"/>
                    <a:pt x="12990" y="21533"/>
                    <a:pt x="14292" y="21361"/>
                  </a:cubicBezTo>
                  <a:cubicBezTo>
                    <a:pt x="15594" y="21189"/>
                    <a:pt x="17141" y="20883"/>
                    <a:pt x="18267" y="20453"/>
                  </a:cubicBezTo>
                  <a:cubicBezTo>
                    <a:pt x="19393" y="20023"/>
                    <a:pt x="20096" y="19468"/>
                    <a:pt x="20554" y="18876"/>
                  </a:cubicBezTo>
                  <a:cubicBezTo>
                    <a:pt x="21011" y="18283"/>
                    <a:pt x="21222" y="17652"/>
                    <a:pt x="21363" y="16955"/>
                  </a:cubicBezTo>
                  <a:cubicBezTo>
                    <a:pt x="21504" y="16257"/>
                    <a:pt x="21574" y="15492"/>
                    <a:pt x="21574" y="14728"/>
                  </a:cubicBezTo>
                  <a:cubicBezTo>
                    <a:pt x="21574" y="13963"/>
                    <a:pt x="21504" y="13199"/>
                    <a:pt x="21468" y="12396"/>
                  </a:cubicBezTo>
                  <a:cubicBezTo>
                    <a:pt x="21433" y="11593"/>
                    <a:pt x="21433" y="10752"/>
                    <a:pt x="21257" y="9987"/>
                  </a:cubicBezTo>
                  <a:cubicBezTo>
                    <a:pt x="21081" y="9223"/>
                    <a:pt x="20730" y="8535"/>
                    <a:pt x="20237" y="7837"/>
                  </a:cubicBezTo>
                  <a:cubicBezTo>
                    <a:pt x="19745" y="7139"/>
                    <a:pt x="19111" y="6432"/>
                    <a:pt x="18513" y="5696"/>
                  </a:cubicBezTo>
                  <a:cubicBezTo>
                    <a:pt x="17915" y="4960"/>
                    <a:pt x="17353" y="4195"/>
                    <a:pt x="16543" y="3584"/>
                  </a:cubicBezTo>
                  <a:cubicBezTo>
                    <a:pt x="15734" y="2972"/>
                    <a:pt x="14679" y="2513"/>
                    <a:pt x="14010" y="2045"/>
                  </a:cubicBezTo>
                  <a:cubicBezTo>
                    <a:pt x="13342" y="1577"/>
                    <a:pt x="13061" y="1099"/>
                    <a:pt x="12779" y="621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4" name="Line"/>
            <p:cNvSpPr/>
            <p:nvPr/>
          </p:nvSpPr>
          <p:spPr>
            <a:xfrm>
              <a:off x="8494927" y="1851904"/>
              <a:ext cx="3486151" cy="2165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54" y="21157"/>
                    <a:pt x="708" y="20713"/>
                    <a:pt x="1056" y="20291"/>
                  </a:cubicBezTo>
                  <a:cubicBezTo>
                    <a:pt x="1403" y="19869"/>
                    <a:pt x="1744" y="19467"/>
                    <a:pt x="2085" y="19077"/>
                  </a:cubicBezTo>
                  <a:cubicBezTo>
                    <a:pt x="2426" y="18686"/>
                    <a:pt x="2767" y="18306"/>
                    <a:pt x="3141" y="17937"/>
                  </a:cubicBezTo>
                  <a:cubicBezTo>
                    <a:pt x="3515" y="17567"/>
                    <a:pt x="3921" y="17208"/>
                    <a:pt x="4334" y="16839"/>
                  </a:cubicBezTo>
                  <a:cubicBezTo>
                    <a:pt x="4748" y="16469"/>
                    <a:pt x="5167" y="16089"/>
                    <a:pt x="5548" y="15699"/>
                  </a:cubicBezTo>
                  <a:cubicBezTo>
                    <a:pt x="5928" y="15308"/>
                    <a:pt x="6269" y="14907"/>
                    <a:pt x="6636" y="14506"/>
                  </a:cubicBezTo>
                  <a:cubicBezTo>
                    <a:pt x="7003" y="14104"/>
                    <a:pt x="7397" y="13703"/>
                    <a:pt x="7751" y="13344"/>
                  </a:cubicBezTo>
                  <a:cubicBezTo>
                    <a:pt x="8105" y="12985"/>
                    <a:pt x="8420" y="12669"/>
                    <a:pt x="8800" y="12289"/>
                  </a:cubicBezTo>
                  <a:cubicBezTo>
                    <a:pt x="9180" y="11909"/>
                    <a:pt x="9626" y="11465"/>
                    <a:pt x="10039" y="11043"/>
                  </a:cubicBezTo>
                  <a:cubicBezTo>
                    <a:pt x="10452" y="10621"/>
                    <a:pt x="10833" y="10219"/>
                    <a:pt x="11213" y="9850"/>
                  </a:cubicBezTo>
                  <a:cubicBezTo>
                    <a:pt x="11593" y="9480"/>
                    <a:pt x="11974" y="9143"/>
                    <a:pt x="12315" y="8836"/>
                  </a:cubicBezTo>
                  <a:cubicBezTo>
                    <a:pt x="12656" y="8530"/>
                    <a:pt x="12957" y="8256"/>
                    <a:pt x="13259" y="7971"/>
                  </a:cubicBezTo>
                  <a:cubicBezTo>
                    <a:pt x="13561" y="7686"/>
                    <a:pt x="13862" y="7390"/>
                    <a:pt x="14177" y="7042"/>
                  </a:cubicBezTo>
                  <a:cubicBezTo>
                    <a:pt x="14492" y="6693"/>
                    <a:pt x="14820" y="6292"/>
                    <a:pt x="15167" y="5870"/>
                  </a:cubicBezTo>
                  <a:cubicBezTo>
                    <a:pt x="15515" y="5448"/>
                    <a:pt x="15882" y="5004"/>
                    <a:pt x="16269" y="4624"/>
                  </a:cubicBezTo>
                  <a:cubicBezTo>
                    <a:pt x="16656" y="4244"/>
                    <a:pt x="17062" y="3927"/>
                    <a:pt x="17449" y="3621"/>
                  </a:cubicBezTo>
                  <a:cubicBezTo>
                    <a:pt x="17836" y="3315"/>
                    <a:pt x="18203" y="3019"/>
                    <a:pt x="18577" y="2703"/>
                  </a:cubicBezTo>
                  <a:cubicBezTo>
                    <a:pt x="18951" y="2386"/>
                    <a:pt x="19331" y="2048"/>
                    <a:pt x="19685" y="1710"/>
                  </a:cubicBezTo>
                  <a:cubicBezTo>
                    <a:pt x="20039" y="1372"/>
                    <a:pt x="20367" y="1035"/>
                    <a:pt x="20682" y="750"/>
                  </a:cubicBezTo>
                  <a:cubicBezTo>
                    <a:pt x="20997" y="465"/>
                    <a:pt x="21298" y="23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81" name="Drawing"/>
          <p:cNvGrpSpPr/>
          <p:nvPr/>
        </p:nvGrpSpPr>
        <p:grpSpPr>
          <a:xfrm>
            <a:off x="482600" y="2074850"/>
            <a:ext cx="8089900" cy="7287496"/>
            <a:chOff x="0" y="0"/>
            <a:chExt cx="8089900" cy="7287495"/>
          </a:xfrm>
        </p:grpSpPr>
        <p:sp>
          <p:nvSpPr>
            <p:cNvPr id="827" name="Line"/>
            <p:cNvSpPr/>
            <p:nvPr/>
          </p:nvSpPr>
          <p:spPr>
            <a:xfrm>
              <a:off x="951936" y="61162"/>
              <a:ext cx="222814" cy="2388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384" fill="norm" stroke="1" extrusionOk="0">
                  <a:moveTo>
                    <a:pt x="665" y="2626"/>
                  </a:moveTo>
                  <a:cubicBezTo>
                    <a:pt x="258" y="1489"/>
                    <a:pt x="-150" y="352"/>
                    <a:pt x="54" y="68"/>
                  </a:cubicBezTo>
                  <a:cubicBezTo>
                    <a:pt x="258" y="-216"/>
                    <a:pt x="1073" y="352"/>
                    <a:pt x="3008" y="2437"/>
                  </a:cubicBezTo>
                  <a:cubicBezTo>
                    <a:pt x="4944" y="4521"/>
                    <a:pt x="8001" y="8121"/>
                    <a:pt x="10752" y="11531"/>
                  </a:cubicBezTo>
                  <a:cubicBezTo>
                    <a:pt x="13503" y="14942"/>
                    <a:pt x="15948" y="18163"/>
                    <a:pt x="17680" y="19773"/>
                  </a:cubicBezTo>
                  <a:cubicBezTo>
                    <a:pt x="19412" y="21384"/>
                    <a:pt x="20431" y="21384"/>
                    <a:pt x="21450" y="213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8" name="Line"/>
            <p:cNvSpPr/>
            <p:nvPr/>
          </p:nvSpPr>
          <p:spPr>
            <a:xfrm>
              <a:off x="1084629" y="-1"/>
              <a:ext cx="191721" cy="603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446" fill="norm" stroke="1" extrusionOk="0">
                  <a:moveTo>
                    <a:pt x="21499" y="57"/>
                  </a:moveTo>
                  <a:cubicBezTo>
                    <a:pt x="20075" y="-19"/>
                    <a:pt x="18651" y="-94"/>
                    <a:pt x="17226" y="358"/>
                  </a:cubicBezTo>
                  <a:cubicBezTo>
                    <a:pt x="15802" y="809"/>
                    <a:pt x="14378" y="1788"/>
                    <a:pt x="12954" y="3519"/>
                  </a:cubicBezTo>
                  <a:cubicBezTo>
                    <a:pt x="11530" y="5250"/>
                    <a:pt x="10106" y="7733"/>
                    <a:pt x="8563" y="10292"/>
                  </a:cubicBezTo>
                  <a:cubicBezTo>
                    <a:pt x="7020" y="12851"/>
                    <a:pt x="5358" y="15485"/>
                    <a:pt x="4053" y="17216"/>
                  </a:cubicBezTo>
                  <a:cubicBezTo>
                    <a:pt x="2747" y="18947"/>
                    <a:pt x="1798" y="19775"/>
                    <a:pt x="1086" y="20377"/>
                  </a:cubicBezTo>
                  <a:cubicBezTo>
                    <a:pt x="374" y="20979"/>
                    <a:pt x="-101" y="21355"/>
                    <a:pt x="18" y="21431"/>
                  </a:cubicBezTo>
                  <a:cubicBezTo>
                    <a:pt x="136" y="21506"/>
                    <a:pt x="848" y="21280"/>
                    <a:pt x="1561" y="210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9" name="Line"/>
            <p:cNvSpPr/>
            <p:nvPr/>
          </p:nvSpPr>
          <p:spPr>
            <a:xfrm>
              <a:off x="1391460" y="267789"/>
              <a:ext cx="291290" cy="1085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0893" fill="norm" stroke="1" extrusionOk="0">
                  <a:moveTo>
                    <a:pt x="2738" y="19661"/>
                  </a:moveTo>
                  <a:cubicBezTo>
                    <a:pt x="1961" y="20476"/>
                    <a:pt x="1184" y="21291"/>
                    <a:pt x="640" y="20680"/>
                  </a:cubicBezTo>
                  <a:cubicBezTo>
                    <a:pt x="96" y="20068"/>
                    <a:pt x="-215" y="18031"/>
                    <a:pt x="173" y="14566"/>
                  </a:cubicBezTo>
                  <a:cubicBezTo>
                    <a:pt x="562" y="11102"/>
                    <a:pt x="1650" y="6212"/>
                    <a:pt x="2582" y="3359"/>
                  </a:cubicBezTo>
                  <a:cubicBezTo>
                    <a:pt x="3514" y="506"/>
                    <a:pt x="4291" y="-309"/>
                    <a:pt x="5379" y="99"/>
                  </a:cubicBezTo>
                  <a:cubicBezTo>
                    <a:pt x="6467" y="506"/>
                    <a:pt x="7866" y="2136"/>
                    <a:pt x="9109" y="4989"/>
                  </a:cubicBezTo>
                  <a:cubicBezTo>
                    <a:pt x="10352" y="7842"/>
                    <a:pt x="11440" y="11917"/>
                    <a:pt x="12838" y="13548"/>
                  </a:cubicBezTo>
                  <a:cubicBezTo>
                    <a:pt x="14237" y="15178"/>
                    <a:pt x="15946" y="14363"/>
                    <a:pt x="17422" y="11714"/>
                  </a:cubicBezTo>
                  <a:cubicBezTo>
                    <a:pt x="18899" y="9065"/>
                    <a:pt x="20142" y="4582"/>
                    <a:pt x="21385" y="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0" name="Line"/>
            <p:cNvSpPr/>
            <p:nvPr/>
          </p:nvSpPr>
          <p:spPr>
            <a:xfrm>
              <a:off x="1448935" y="414350"/>
              <a:ext cx="290966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1" h="21600" fill="norm" stroke="1" extrusionOk="0">
                  <a:moveTo>
                    <a:pt x="2714" y="21600"/>
                  </a:moveTo>
                  <a:cubicBezTo>
                    <a:pt x="1937" y="21600"/>
                    <a:pt x="1160" y="21600"/>
                    <a:pt x="616" y="20817"/>
                  </a:cubicBezTo>
                  <a:cubicBezTo>
                    <a:pt x="72" y="20035"/>
                    <a:pt x="-239" y="18470"/>
                    <a:pt x="227" y="15809"/>
                  </a:cubicBezTo>
                  <a:cubicBezTo>
                    <a:pt x="693" y="13148"/>
                    <a:pt x="1937" y="9391"/>
                    <a:pt x="3568" y="7513"/>
                  </a:cubicBezTo>
                  <a:cubicBezTo>
                    <a:pt x="5200" y="5635"/>
                    <a:pt x="7220" y="5635"/>
                    <a:pt x="8619" y="6104"/>
                  </a:cubicBezTo>
                  <a:cubicBezTo>
                    <a:pt x="10017" y="6574"/>
                    <a:pt x="10794" y="7513"/>
                    <a:pt x="11571" y="9078"/>
                  </a:cubicBezTo>
                  <a:cubicBezTo>
                    <a:pt x="12348" y="10643"/>
                    <a:pt x="13125" y="12835"/>
                    <a:pt x="14757" y="11426"/>
                  </a:cubicBezTo>
                  <a:cubicBezTo>
                    <a:pt x="16388" y="10017"/>
                    <a:pt x="18875" y="5009"/>
                    <a:pt x="2136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1" name="Line"/>
            <p:cNvSpPr/>
            <p:nvPr/>
          </p:nvSpPr>
          <p:spPr>
            <a:xfrm>
              <a:off x="2120330" y="69405"/>
              <a:ext cx="197932" cy="7449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1" h="21537" fill="norm" stroke="1" extrusionOk="0">
                  <a:moveTo>
                    <a:pt x="1426" y="21537"/>
                  </a:moveTo>
                  <a:cubicBezTo>
                    <a:pt x="1198" y="19457"/>
                    <a:pt x="971" y="17376"/>
                    <a:pt x="630" y="15081"/>
                  </a:cubicBezTo>
                  <a:cubicBezTo>
                    <a:pt x="289" y="12787"/>
                    <a:pt x="-166" y="10278"/>
                    <a:pt x="61" y="8014"/>
                  </a:cubicBezTo>
                  <a:cubicBezTo>
                    <a:pt x="289" y="5750"/>
                    <a:pt x="1198" y="3731"/>
                    <a:pt x="2335" y="2446"/>
                  </a:cubicBezTo>
                  <a:cubicBezTo>
                    <a:pt x="3472" y="1161"/>
                    <a:pt x="4836" y="610"/>
                    <a:pt x="6087" y="304"/>
                  </a:cubicBezTo>
                  <a:cubicBezTo>
                    <a:pt x="7337" y="-2"/>
                    <a:pt x="8474" y="-63"/>
                    <a:pt x="9383" y="59"/>
                  </a:cubicBezTo>
                  <a:cubicBezTo>
                    <a:pt x="10293" y="182"/>
                    <a:pt x="10975" y="488"/>
                    <a:pt x="11430" y="1406"/>
                  </a:cubicBezTo>
                  <a:cubicBezTo>
                    <a:pt x="11885" y="2323"/>
                    <a:pt x="12112" y="3853"/>
                    <a:pt x="11998" y="4771"/>
                  </a:cubicBezTo>
                  <a:cubicBezTo>
                    <a:pt x="11885" y="5689"/>
                    <a:pt x="11430" y="5995"/>
                    <a:pt x="10975" y="6331"/>
                  </a:cubicBezTo>
                  <a:cubicBezTo>
                    <a:pt x="10520" y="6668"/>
                    <a:pt x="10066" y="7035"/>
                    <a:pt x="10293" y="7310"/>
                  </a:cubicBezTo>
                  <a:cubicBezTo>
                    <a:pt x="10520" y="7586"/>
                    <a:pt x="11430" y="7769"/>
                    <a:pt x="13249" y="8228"/>
                  </a:cubicBezTo>
                  <a:cubicBezTo>
                    <a:pt x="15068" y="8687"/>
                    <a:pt x="17796" y="9421"/>
                    <a:pt x="19388" y="10064"/>
                  </a:cubicBezTo>
                  <a:cubicBezTo>
                    <a:pt x="20979" y="10706"/>
                    <a:pt x="21434" y="11257"/>
                    <a:pt x="21207" y="11655"/>
                  </a:cubicBezTo>
                  <a:cubicBezTo>
                    <a:pt x="20979" y="12053"/>
                    <a:pt x="20070" y="12297"/>
                    <a:pt x="18933" y="12512"/>
                  </a:cubicBezTo>
                  <a:cubicBezTo>
                    <a:pt x="17796" y="12726"/>
                    <a:pt x="16432" y="12909"/>
                    <a:pt x="14840" y="12787"/>
                  </a:cubicBezTo>
                  <a:cubicBezTo>
                    <a:pt x="13249" y="12664"/>
                    <a:pt x="11430" y="12236"/>
                    <a:pt x="10634" y="11930"/>
                  </a:cubicBezTo>
                  <a:cubicBezTo>
                    <a:pt x="9838" y="11624"/>
                    <a:pt x="10066" y="11441"/>
                    <a:pt x="10293" y="112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2" name="Line"/>
            <p:cNvSpPr/>
            <p:nvPr/>
          </p:nvSpPr>
          <p:spPr>
            <a:xfrm>
              <a:off x="2325108" y="382600"/>
              <a:ext cx="120439" cy="1528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1" h="21076" fill="norm" stroke="1" extrusionOk="0">
                  <a:moveTo>
                    <a:pt x="14104" y="5254"/>
                  </a:moveTo>
                  <a:cubicBezTo>
                    <a:pt x="10443" y="7589"/>
                    <a:pt x="6782" y="9924"/>
                    <a:pt x="4402" y="11822"/>
                  </a:cubicBezTo>
                  <a:cubicBezTo>
                    <a:pt x="2023" y="13719"/>
                    <a:pt x="924" y="15178"/>
                    <a:pt x="375" y="16638"/>
                  </a:cubicBezTo>
                  <a:cubicBezTo>
                    <a:pt x="-174" y="18097"/>
                    <a:pt x="-174" y="19557"/>
                    <a:pt x="741" y="20432"/>
                  </a:cubicBezTo>
                  <a:cubicBezTo>
                    <a:pt x="1657" y="21308"/>
                    <a:pt x="3487" y="21600"/>
                    <a:pt x="7148" y="19265"/>
                  </a:cubicBezTo>
                  <a:cubicBezTo>
                    <a:pt x="10809" y="16930"/>
                    <a:pt x="16301" y="11968"/>
                    <a:pt x="18863" y="8757"/>
                  </a:cubicBezTo>
                  <a:cubicBezTo>
                    <a:pt x="21426" y="5546"/>
                    <a:pt x="21060" y="4086"/>
                    <a:pt x="20145" y="2919"/>
                  </a:cubicBezTo>
                  <a:cubicBezTo>
                    <a:pt x="19229" y="1751"/>
                    <a:pt x="17765" y="876"/>
                    <a:pt x="1630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3" name="Line"/>
            <p:cNvSpPr/>
            <p:nvPr/>
          </p:nvSpPr>
          <p:spPr>
            <a:xfrm>
              <a:off x="2622550" y="344500"/>
              <a:ext cx="2413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84" y="14400"/>
                    <a:pt x="11368" y="7200"/>
                    <a:pt x="14968" y="3600"/>
                  </a:cubicBezTo>
                  <a:cubicBezTo>
                    <a:pt x="18568" y="0"/>
                    <a:pt x="20084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4" name="Line"/>
            <p:cNvSpPr/>
            <p:nvPr/>
          </p:nvSpPr>
          <p:spPr>
            <a:xfrm>
              <a:off x="2764366" y="236550"/>
              <a:ext cx="4235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4160"/>
                    <a:pt x="0" y="8320"/>
                    <a:pt x="0" y="11920"/>
                  </a:cubicBezTo>
                  <a:cubicBezTo>
                    <a:pt x="0" y="15520"/>
                    <a:pt x="10800" y="185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5" name="Line"/>
            <p:cNvSpPr/>
            <p:nvPr/>
          </p:nvSpPr>
          <p:spPr>
            <a:xfrm>
              <a:off x="2989630" y="132599"/>
              <a:ext cx="168619" cy="7262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3" h="21544" fill="norm" stroke="1" extrusionOk="0">
                  <a:moveTo>
                    <a:pt x="4954" y="21544"/>
                  </a:moveTo>
                  <a:cubicBezTo>
                    <a:pt x="3620" y="20665"/>
                    <a:pt x="2287" y="19786"/>
                    <a:pt x="1354" y="18247"/>
                  </a:cubicBezTo>
                  <a:cubicBezTo>
                    <a:pt x="420" y="16709"/>
                    <a:pt x="-113" y="14511"/>
                    <a:pt x="20" y="12157"/>
                  </a:cubicBezTo>
                  <a:cubicBezTo>
                    <a:pt x="154" y="9802"/>
                    <a:pt x="954" y="7291"/>
                    <a:pt x="2554" y="5344"/>
                  </a:cubicBezTo>
                  <a:cubicBezTo>
                    <a:pt x="4154" y="3397"/>
                    <a:pt x="6554" y="2016"/>
                    <a:pt x="8420" y="1200"/>
                  </a:cubicBezTo>
                  <a:cubicBezTo>
                    <a:pt x="10287" y="384"/>
                    <a:pt x="11620" y="132"/>
                    <a:pt x="12954" y="38"/>
                  </a:cubicBezTo>
                  <a:cubicBezTo>
                    <a:pt x="14287" y="-56"/>
                    <a:pt x="15620" y="7"/>
                    <a:pt x="16820" y="415"/>
                  </a:cubicBezTo>
                  <a:cubicBezTo>
                    <a:pt x="18020" y="823"/>
                    <a:pt x="19087" y="1577"/>
                    <a:pt x="18954" y="2487"/>
                  </a:cubicBezTo>
                  <a:cubicBezTo>
                    <a:pt x="18820" y="3397"/>
                    <a:pt x="17487" y="4465"/>
                    <a:pt x="16020" y="5250"/>
                  </a:cubicBezTo>
                  <a:cubicBezTo>
                    <a:pt x="14554" y="6035"/>
                    <a:pt x="12954" y="6537"/>
                    <a:pt x="13354" y="6882"/>
                  </a:cubicBezTo>
                  <a:cubicBezTo>
                    <a:pt x="13754" y="7228"/>
                    <a:pt x="16154" y="7416"/>
                    <a:pt x="17887" y="7604"/>
                  </a:cubicBezTo>
                  <a:cubicBezTo>
                    <a:pt x="19620" y="7793"/>
                    <a:pt x="20687" y="7981"/>
                    <a:pt x="21087" y="8421"/>
                  </a:cubicBezTo>
                  <a:cubicBezTo>
                    <a:pt x="21487" y="8860"/>
                    <a:pt x="21220" y="9551"/>
                    <a:pt x="19087" y="10085"/>
                  </a:cubicBezTo>
                  <a:cubicBezTo>
                    <a:pt x="16954" y="10618"/>
                    <a:pt x="12954" y="10995"/>
                    <a:pt x="10287" y="11121"/>
                  </a:cubicBezTo>
                  <a:cubicBezTo>
                    <a:pt x="7620" y="11246"/>
                    <a:pt x="6287" y="11121"/>
                    <a:pt x="4954" y="109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6" name="Line"/>
            <p:cNvSpPr/>
            <p:nvPr/>
          </p:nvSpPr>
          <p:spPr>
            <a:xfrm>
              <a:off x="3314700" y="458800"/>
              <a:ext cx="635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7" name="Line"/>
            <p:cNvSpPr/>
            <p:nvPr/>
          </p:nvSpPr>
          <p:spPr>
            <a:xfrm>
              <a:off x="3517900" y="109550"/>
              <a:ext cx="228600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200" y="2839"/>
                    <a:pt x="6400" y="5679"/>
                    <a:pt x="10000" y="9279"/>
                  </a:cubicBezTo>
                  <a:cubicBezTo>
                    <a:pt x="13600" y="12879"/>
                    <a:pt x="17600" y="1723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8" name="Line"/>
            <p:cNvSpPr/>
            <p:nvPr/>
          </p:nvSpPr>
          <p:spPr>
            <a:xfrm>
              <a:off x="3517900" y="65100"/>
              <a:ext cx="247650" cy="482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569" y="1421"/>
                    <a:pt x="17538" y="2842"/>
                    <a:pt x="15138" y="4974"/>
                  </a:cubicBezTo>
                  <a:cubicBezTo>
                    <a:pt x="12738" y="7105"/>
                    <a:pt x="9969" y="9947"/>
                    <a:pt x="7385" y="12837"/>
                  </a:cubicBezTo>
                  <a:cubicBezTo>
                    <a:pt x="4800" y="15726"/>
                    <a:pt x="2400" y="1866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9" name="Line"/>
            <p:cNvSpPr/>
            <p:nvPr/>
          </p:nvSpPr>
          <p:spPr>
            <a:xfrm>
              <a:off x="975222" y="1311452"/>
              <a:ext cx="250329" cy="3792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1501" fill="norm" stroke="1" extrusionOk="0">
                  <a:moveTo>
                    <a:pt x="230" y="1341"/>
                  </a:moveTo>
                  <a:cubicBezTo>
                    <a:pt x="49" y="741"/>
                    <a:pt x="-133" y="141"/>
                    <a:pt x="139" y="21"/>
                  </a:cubicBezTo>
                  <a:cubicBezTo>
                    <a:pt x="412" y="-99"/>
                    <a:pt x="1138" y="261"/>
                    <a:pt x="3316" y="2241"/>
                  </a:cubicBezTo>
                  <a:cubicBezTo>
                    <a:pt x="5494" y="4221"/>
                    <a:pt x="9124" y="7821"/>
                    <a:pt x="12028" y="11121"/>
                  </a:cubicBezTo>
                  <a:cubicBezTo>
                    <a:pt x="14933" y="14421"/>
                    <a:pt x="17111" y="17421"/>
                    <a:pt x="18563" y="19101"/>
                  </a:cubicBezTo>
                  <a:cubicBezTo>
                    <a:pt x="20015" y="20781"/>
                    <a:pt x="20741" y="21141"/>
                    <a:pt x="21467" y="215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0" name="Line"/>
            <p:cNvSpPr/>
            <p:nvPr/>
          </p:nvSpPr>
          <p:spPr>
            <a:xfrm>
              <a:off x="1151466" y="1373200"/>
              <a:ext cx="162984" cy="680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9" fill="norm" stroke="1" extrusionOk="0">
                  <a:moveTo>
                    <a:pt x="21600" y="0"/>
                  </a:moveTo>
                  <a:cubicBezTo>
                    <a:pt x="19636" y="872"/>
                    <a:pt x="17673" y="1744"/>
                    <a:pt x="15849" y="3488"/>
                  </a:cubicBezTo>
                  <a:cubicBezTo>
                    <a:pt x="14026" y="5232"/>
                    <a:pt x="12343" y="7848"/>
                    <a:pt x="10519" y="10330"/>
                  </a:cubicBezTo>
                  <a:cubicBezTo>
                    <a:pt x="8696" y="12812"/>
                    <a:pt x="6732" y="15160"/>
                    <a:pt x="5049" y="16904"/>
                  </a:cubicBezTo>
                  <a:cubicBezTo>
                    <a:pt x="3366" y="18648"/>
                    <a:pt x="1964" y="19789"/>
                    <a:pt x="1122" y="20527"/>
                  </a:cubicBezTo>
                  <a:cubicBezTo>
                    <a:pt x="281" y="21265"/>
                    <a:pt x="0" y="21600"/>
                    <a:pt x="0" y="21566"/>
                  </a:cubicBezTo>
                  <a:cubicBezTo>
                    <a:pt x="0" y="21533"/>
                    <a:pt x="281" y="21130"/>
                    <a:pt x="561" y="207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1" name="Line"/>
            <p:cNvSpPr/>
            <p:nvPr/>
          </p:nvSpPr>
          <p:spPr>
            <a:xfrm>
              <a:off x="1460500" y="1716100"/>
              <a:ext cx="2794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727" y="7200"/>
                    <a:pt x="11455" y="14400"/>
                    <a:pt x="15055" y="18000"/>
                  </a:cubicBezTo>
                  <a:cubicBezTo>
                    <a:pt x="18655" y="21600"/>
                    <a:pt x="20127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2" name="Line"/>
            <p:cNvSpPr/>
            <p:nvPr/>
          </p:nvSpPr>
          <p:spPr>
            <a:xfrm>
              <a:off x="1492250" y="1874850"/>
              <a:ext cx="3175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60" y="18000"/>
                    <a:pt x="11520" y="14400"/>
                    <a:pt x="15120" y="10800"/>
                  </a:cubicBezTo>
                  <a:cubicBezTo>
                    <a:pt x="18720" y="7200"/>
                    <a:pt x="2016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3" name="Line"/>
            <p:cNvSpPr/>
            <p:nvPr/>
          </p:nvSpPr>
          <p:spPr>
            <a:xfrm>
              <a:off x="2203450" y="1489088"/>
              <a:ext cx="198650" cy="7985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9" h="21557" fill="norm" stroke="1" extrusionOk="0">
                  <a:moveTo>
                    <a:pt x="0" y="21557"/>
                  </a:moveTo>
                  <a:cubicBezTo>
                    <a:pt x="227" y="20357"/>
                    <a:pt x="455" y="19157"/>
                    <a:pt x="568" y="17443"/>
                  </a:cubicBezTo>
                  <a:cubicBezTo>
                    <a:pt x="682" y="15728"/>
                    <a:pt x="682" y="13500"/>
                    <a:pt x="1023" y="11414"/>
                  </a:cubicBezTo>
                  <a:cubicBezTo>
                    <a:pt x="1364" y="9328"/>
                    <a:pt x="2046" y="7386"/>
                    <a:pt x="3297" y="5614"/>
                  </a:cubicBezTo>
                  <a:cubicBezTo>
                    <a:pt x="4547" y="3843"/>
                    <a:pt x="6366" y="2243"/>
                    <a:pt x="7617" y="1328"/>
                  </a:cubicBezTo>
                  <a:cubicBezTo>
                    <a:pt x="8867" y="414"/>
                    <a:pt x="9549" y="186"/>
                    <a:pt x="10459" y="71"/>
                  </a:cubicBezTo>
                  <a:cubicBezTo>
                    <a:pt x="11368" y="-43"/>
                    <a:pt x="12505" y="-43"/>
                    <a:pt x="13756" y="243"/>
                  </a:cubicBezTo>
                  <a:cubicBezTo>
                    <a:pt x="15006" y="528"/>
                    <a:pt x="16371" y="1100"/>
                    <a:pt x="17166" y="1871"/>
                  </a:cubicBezTo>
                  <a:cubicBezTo>
                    <a:pt x="17962" y="2643"/>
                    <a:pt x="18189" y="3614"/>
                    <a:pt x="17621" y="4357"/>
                  </a:cubicBezTo>
                  <a:cubicBezTo>
                    <a:pt x="17053" y="5100"/>
                    <a:pt x="15688" y="5614"/>
                    <a:pt x="14552" y="5986"/>
                  </a:cubicBezTo>
                  <a:cubicBezTo>
                    <a:pt x="13415" y="6357"/>
                    <a:pt x="12505" y="6586"/>
                    <a:pt x="12619" y="6700"/>
                  </a:cubicBezTo>
                  <a:cubicBezTo>
                    <a:pt x="12733" y="6814"/>
                    <a:pt x="13869" y="6814"/>
                    <a:pt x="15006" y="6900"/>
                  </a:cubicBezTo>
                  <a:cubicBezTo>
                    <a:pt x="16143" y="6986"/>
                    <a:pt x="17280" y="7157"/>
                    <a:pt x="18303" y="7328"/>
                  </a:cubicBezTo>
                  <a:cubicBezTo>
                    <a:pt x="19326" y="7500"/>
                    <a:pt x="20236" y="7671"/>
                    <a:pt x="20804" y="7957"/>
                  </a:cubicBezTo>
                  <a:cubicBezTo>
                    <a:pt x="21373" y="8243"/>
                    <a:pt x="21600" y="8643"/>
                    <a:pt x="20918" y="9100"/>
                  </a:cubicBezTo>
                  <a:cubicBezTo>
                    <a:pt x="20236" y="9557"/>
                    <a:pt x="18644" y="10071"/>
                    <a:pt x="17166" y="10386"/>
                  </a:cubicBezTo>
                  <a:cubicBezTo>
                    <a:pt x="15688" y="10700"/>
                    <a:pt x="14324" y="10814"/>
                    <a:pt x="13187" y="10786"/>
                  </a:cubicBezTo>
                  <a:cubicBezTo>
                    <a:pt x="12051" y="10757"/>
                    <a:pt x="11141" y="10586"/>
                    <a:pt x="11255" y="10357"/>
                  </a:cubicBezTo>
                  <a:cubicBezTo>
                    <a:pt x="11368" y="10128"/>
                    <a:pt x="12505" y="9843"/>
                    <a:pt x="13642" y="95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4" name="Line"/>
            <p:cNvSpPr/>
            <p:nvPr/>
          </p:nvSpPr>
          <p:spPr>
            <a:xfrm>
              <a:off x="2437186" y="1785950"/>
              <a:ext cx="81399" cy="1324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6" h="21447" fill="norm" stroke="1" extrusionOk="0">
                  <a:moveTo>
                    <a:pt x="19749" y="0"/>
                  </a:moveTo>
                  <a:cubicBezTo>
                    <a:pt x="13809" y="2400"/>
                    <a:pt x="7869" y="4800"/>
                    <a:pt x="4359" y="7886"/>
                  </a:cubicBezTo>
                  <a:cubicBezTo>
                    <a:pt x="849" y="10971"/>
                    <a:pt x="-231" y="14743"/>
                    <a:pt x="39" y="17314"/>
                  </a:cubicBezTo>
                  <a:cubicBezTo>
                    <a:pt x="309" y="19886"/>
                    <a:pt x="1929" y="21257"/>
                    <a:pt x="5169" y="21429"/>
                  </a:cubicBezTo>
                  <a:cubicBezTo>
                    <a:pt x="8409" y="21600"/>
                    <a:pt x="13269" y="20571"/>
                    <a:pt x="16509" y="17829"/>
                  </a:cubicBezTo>
                  <a:cubicBezTo>
                    <a:pt x="19749" y="15086"/>
                    <a:pt x="21369" y="10629"/>
                    <a:pt x="20559" y="7714"/>
                  </a:cubicBezTo>
                  <a:cubicBezTo>
                    <a:pt x="19749" y="4800"/>
                    <a:pt x="16509" y="3429"/>
                    <a:pt x="13269" y="20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5" name="Line"/>
            <p:cNvSpPr/>
            <p:nvPr/>
          </p:nvSpPr>
          <p:spPr>
            <a:xfrm>
              <a:off x="2654300" y="1779600"/>
              <a:ext cx="1778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71" y="16200"/>
                    <a:pt x="8743" y="10800"/>
                    <a:pt x="12343" y="7200"/>
                  </a:cubicBezTo>
                  <a:cubicBezTo>
                    <a:pt x="15943" y="3600"/>
                    <a:pt x="18771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6" name="Line"/>
            <p:cNvSpPr/>
            <p:nvPr/>
          </p:nvSpPr>
          <p:spPr>
            <a:xfrm>
              <a:off x="2764366" y="1690700"/>
              <a:ext cx="4235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3014"/>
                    <a:pt x="0" y="6028"/>
                    <a:pt x="0" y="9628"/>
                  </a:cubicBezTo>
                  <a:cubicBezTo>
                    <a:pt x="0" y="13228"/>
                    <a:pt x="10800" y="1741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7" name="Line"/>
            <p:cNvSpPr/>
            <p:nvPr/>
          </p:nvSpPr>
          <p:spPr>
            <a:xfrm>
              <a:off x="3050116" y="1533687"/>
              <a:ext cx="149340" cy="6205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1540" fill="norm" stroke="1" extrusionOk="0">
                  <a:moveTo>
                    <a:pt x="608" y="21540"/>
                  </a:moveTo>
                  <a:cubicBezTo>
                    <a:pt x="304" y="18969"/>
                    <a:pt x="0" y="16397"/>
                    <a:pt x="0" y="13716"/>
                  </a:cubicBezTo>
                  <a:cubicBezTo>
                    <a:pt x="0" y="11034"/>
                    <a:pt x="304" y="8242"/>
                    <a:pt x="1065" y="6111"/>
                  </a:cubicBezTo>
                  <a:cubicBezTo>
                    <a:pt x="1825" y="3981"/>
                    <a:pt x="3042" y="2511"/>
                    <a:pt x="3955" y="1593"/>
                  </a:cubicBezTo>
                  <a:cubicBezTo>
                    <a:pt x="4868" y="675"/>
                    <a:pt x="5476" y="307"/>
                    <a:pt x="6541" y="124"/>
                  </a:cubicBezTo>
                  <a:cubicBezTo>
                    <a:pt x="7606" y="-60"/>
                    <a:pt x="9127" y="-60"/>
                    <a:pt x="11408" y="271"/>
                  </a:cubicBezTo>
                  <a:cubicBezTo>
                    <a:pt x="13690" y="601"/>
                    <a:pt x="16732" y="1262"/>
                    <a:pt x="18710" y="2291"/>
                  </a:cubicBezTo>
                  <a:cubicBezTo>
                    <a:pt x="20687" y="3320"/>
                    <a:pt x="21600" y="4716"/>
                    <a:pt x="21448" y="5597"/>
                  </a:cubicBezTo>
                  <a:cubicBezTo>
                    <a:pt x="21296" y="6479"/>
                    <a:pt x="20079" y="6846"/>
                    <a:pt x="18710" y="7140"/>
                  </a:cubicBezTo>
                  <a:cubicBezTo>
                    <a:pt x="17341" y="7434"/>
                    <a:pt x="15820" y="7654"/>
                    <a:pt x="15668" y="7875"/>
                  </a:cubicBezTo>
                  <a:cubicBezTo>
                    <a:pt x="15515" y="8095"/>
                    <a:pt x="16732" y="8316"/>
                    <a:pt x="17949" y="8609"/>
                  </a:cubicBezTo>
                  <a:cubicBezTo>
                    <a:pt x="19166" y="8903"/>
                    <a:pt x="20383" y="9271"/>
                    <a:pt x="19927" y="9932"/>
                  </a:cubicBezTo>
                  <a:cubicBezTo>
                    <a:pt x="19470" y="10593"/>
                    <a:pt x="17341" y="11548"/>
                    <a:pt x="14603" y="12062"/>
                  </a:cubicBezTo>
                  <a:cubicBezTo>
                    <a:pt x="11865" y="12577"/>
                    <a:pt x="8518" y="12650"/>
                    <a:pt x="5172" y="127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8" name="Line"/>
            <p:cNvSpPr/>
            <p:nvPr/>
          </p:nvSpPr>
          <p:spPr>
            <a:xfrm>
              <a:off x="3302000" y="1836750"/>
              <a:ext cx="635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9" name="Line"/>
            <p:cNvSpPr/>
            <p:nvPr/>
          </p:nvSpPr>
          <p:spPr>
            <a:xfrm>
              <a:off x="3359150" y="1557350"/>
              <a:ext cx="190500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840" y="3537"/>
                    <a:pt x="7680" y="7074"/>
                    <a:pt x="11160" y="10295"/>
                  </a:cubicBezTo>
                  <a:cubicBezTo>
                    <a:pt x="14640" y="13516"/>
                    <a:pt x="17760" y="16421"/>
                    <a:pt x="19440" y="18253"/>
                  </a:cubicBezTo>
                  <a:cubicBezTo>
                    <a:pt x="21120" y="20084"/>
                    <a:pt x="21360" y="2084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0" name="Line"/>
            <p:cNvSpPr/>
            <p:nvPr/>
          </p:nvSpPr>
          <p:spPr>
            <a:xfrm>
              <a:off x="3384550" y="1525600"/>
              <a:ext cx="196850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045" y="2329"/>
                    <a:pt x="16490" y="4659"/>
                    <a:pt x="13355" y="7729"/>
                  </a:cubicBezTo>
                  <a:cubicBezTo>
                    <a:pt x="10219" y="10800"/>
                    <a:pt x="6503" y="14612"/>
                    <a:pt x="4181" y="17047"/>
                  </a:cubicBezTo>
                  <a:cubicBezTo>
                    <a:pt x="1858" y="19482"/>
                    <a:pt x="929" y="2054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1" name="Line"/>
            <p:cNvSpPr/>
            <p:nvPr/>
          </p:nvSpPr>
          <p:spPr>
            <a:xfrm>
              <a:off x="3778250" y="1766900"/>
              <a:ext cx="1778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2" name="Line"/>
            <p:cNvSpPr/>
            <p:nvPr/>
          </p:nvSpPr>
          <p:spPr>
            <a:xfrm>
              <a:off x="3895443" y="1646250"/>
              <a:ext cx="9808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6032"/>
                    <a:pt x="2735" y="12065"/>
                    <a:pt x="575" y="15665"/>
                  </a:cubicBezTo>
                  <a:cubicBezTo>
                    <a:pt x="-1585" y="19265"/>
                    <a:pt x="2735" y="20432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3" name="Line"/>
            <p:cNvSpPr/>
            <p:nvPr/>
          </p:nvSpPr>
          <p:spPr>
            <a:xfrm>
              <a:off x="4154182" y="1581012"/>
              <a:ext cx="246368" cy="3382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442" fill="norm" stroke="1" extrusionOk="0">
                  <a:moveTo>
                    <a:pt x="21488" y="2928"/>
                  </a:moveTo>
                  <a:cubicBezTo>
                    <a:pt x="21119" y="2257"/>
                    <a:pt x="20750" y="1586"/>
                    <a:pt x="19273" y="982"/>
                  </a:cubicBezTo>
                  <a:cubicBezTo>
                    <a:pt x="17796" y="379"/>
                    <a:pt x="15211" y="-158"/>
                    <a:pt x="12719" y="43"/>
                  </a:cubicBezTo>
                  <a:cubicBezTo>
                    <a:pt x="10226" y="244"/>
                    <a:pt x="7826" y="1184"/>
                    <a:pt x="6257" y="2257"/>
                  </a:cubicBezTo>
                  <a:cubicBezTo>
                    <a:pt x="4688" y="3330"/>
                    <a:pt x="3950" y="4538"/>
                    <a:pt x="5057" y="5745"/>
                  </a:cubicBezTo>
                  <a:cubicBezTo>
                    <a:pt x="6165" y="6953"/>
                    <a:pt x="9119" y="8160"/>
                    <a:pt x="11150" y="8764"/>
                  </a:cubicBezTo>
                  <a:cubicBezTo>
                    <a:pt x="13180" y="9367"/>
                    <a:pt x="14288" y="9367"/>
                    <a:pt x="14380" y="9502"/>
                  </a:cubicBezTo>
                  <a:cubicBezTo>
                    <a:pt x="14473" y="9636"/>
                    <a:pt x="13550" y="9904"/>
                    <a:pt x="11519" y="10709"/>
                  </a:cubicBezTo>
                  <a:cubicBezTo>
                    <a:pt x="9488" y="11514"/>
                    <a:pt x="6350" y="12856"/>
                    <a:pt x="4226" y="14264"/>
                  </a:cubicBezTo>
                  <a:cubicBezTo>
                    <a:pt x="2103" y="15673"/>
                    <a:pt x="996" y="17149"/>
                    <a:pt x="442" y="18222"/>
                  </a:cubicBezTo>
                  <a:cubicBezTo>
                    <a:pt x="-112" y="19295"/>
                    <a:pt x="-112" y="19966"/>
                    <a:pt x="257" y="20503"/>
                  </a:cubicBezTo>
                  <a:cubicBezTo>
                    <a:pt x="626" y="21040"/>
                    <a:pt x="1365" y="21442"/>
                    <a:pt x="4411" y="21442"/>
                  </a:cubicBezTo>
                  <a:cubicBezTo>
                    <a:pt x="7457" y="21442"/>
                    <a:pt x="12811" y="21040"/>
                    <a:pt x="18165" y="206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4" name="Line"/>
            <p:cNvSpPr/>
            <p:nvPr/>
          </p:nvSpPr>
          <p:spPr>
            <a:xfrm>
              <a:off x="4051300" y="2122500"/>
              <a:ext cx="43180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24" y="17400"/>
                    <a:pt x="4447" y="13200"/>
                    <a:pt x="7306" y="9900"/>
                  </a:cubicBezTo>
                  <a:cubicBezTo>
                    <a:pt x="10165" y="6600"/>
                    <a:pt x="13659" y="4200"/>
                    <a:pt x="16147" y="2700"/>
                  </a:cubicBezTo>
                  <a:cubicBezTo>
                    <a:pt x="18635" y="1200"/>
                    <a:pt x="20118" y="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5" name="Line"/>
            <p:cNvSpPr/>
            <p:nvPr/>
          </p:nvSpPr>
          <p:spPr>
            <a:xfrm>
              <a:off x="4026432" y="2192350"/>
              <a:ext cx="380468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1" h="21600" fill="norm" stroke="1" extrusionOk="0">
                  <a:moveTo>
                    <a:pt x="2118" y="21600"/>
                  </a:moveTo>
                  <a:cubicBezTo>
                    <a:pt x="1164" y="21600"/>
                    <a:pt x="209" y="21600"/>
                    <a:pt x="30" y="21600"/>
                  </a:cubicBezTo>
                  <a:cubicBezTo>
                    <a:pt x="-149" y="21600"/>
                    <a:pt x="448" y="21600"/>
                    <a:pt x="2775" y="18720"/>
                  </a:cubicBezTo>
                  <a:cubicBezTo>
                    <a:pt x="5102" y="15840"/>
                    <a:pt x="9159" y="10080"/>
                    <a:pt x="12560" y="6480"/>
                  </a:cubicBezTo>
                  <a:cubicBezTo>
                    <a:pt x="15961" y="2880"/>
                    <a:pt x="18706" y="1440"/>
                    <a:pt x="2145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6" name="Line"/>
            <p:cNvSpPr/>
            <p:nvPr/>
          </p:nvSpPr>
          <p:spPr>
            <a:xfrm>
              <a:off x="4018327" y="1322887"/>
              <a:ext cx="115524" cy="10905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4" h="21484" fill="norm" stroke="1" extrusionOk="0">
                  <a:moveTo>
                    <a:pt x="21434" y="1117"/>
                  </a:moveTo>
                  <a:cubicBezTo>
                    <a:pt x="21434" y="866"/>
                    <a:pt x="21434" y="616"/>
                    <a:pt x="21238" y="387"/>
                  </a:cubicBezTo>
                  <a:cubicBezTo>
                    <a:pt x="21041" y="157"/>
                    <a:pt x="20649" y="-51"/>
                    <a:pt x="20452" y="12"/>
                  </a:cubicBezTo>
                  <a:cubicBezTo>
                    <a:pt x="20256" y="74"/>
                    <a:pt x="20256" y="408"/>
                    <a:pt x="19667" y="1325"/>
                  </a:cubicBezTo>
                  <a:cubicBezTo>
                    <a:pt x="19078" y="2242"/>
                    <a:pt x="17899" y="3744"/>
                    <a:pt x="16525" y="5224"/>
                  </a:cubicBezTo>
                  <a:cubicBezTo>
                    <a:pt x="15150" y="6704"/>
                    <a:pt x="13579" y="8164"/>
                    <a:pt x="12009" y="9665"/>
                  </a:cubicBezTo>
                  <a:cubicBezTo>
                    <a:pt x="10438" y="11166"/>
                    <a:pt x="8867" y="12709"/>
                    <a:pt x="7492" y="14231"/>
                  </a:cubicBezTo>
                  <a:cubicBezTo>
                    <a:pt x="6118" y="15753"/>
                    <a:pt x="4939" y="17254"/>
                    <a:pt x="3958" y="18317"/>
                  </a:cubicBezTo>
                  <a:cubicBezTo>
                    <a:pt x="2976" y="19381"/>
                    <a:pt x="2190" y="20006"/>
                    <a:pt x="1405" y="20507"/>
                  </a:cubicBezTo>
                  <a:cubicBezTo>
                    <a:pt x="619" y="21007"/>
                    <a:pt x="-166" y="21382"/>
                    <a:pt x="30" y="21466"/>
                  </a:cubicBezTo>
                  <a:cubicBezTo>
                    <a:pt x="227" y="21549"/>
                    <a:pt x="1405" y="21341"/>
                    <a:pt x="2583" y="211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7" name="Line"/>
            <p:cNvSpPr/>
            <p:nvPr/>
          </p:nvSpPr>
          <p:spPr>
            <a:xfrm>
              <a:off x="4038600" y="1252975"/>
              <a:ext cx="833791" cy="12315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1556" fill="norm" stroke="1" extrusionOk="0">
                  <a:moveTo>
                    <a:pt x="1148" y="2438"/>
                  </a:moveTo>
                  <a:cubicBezTo>
                    <a:pt x="984" y="2216"/>
                    <a:pt x="820" y="1994"/>
                    <a:pt x="820" y="1808"/>
                  </a:cubicBezTo>
                  <a:cubicBezTo>
                    <a:pt x="820" y="1623"/>
                    <a:pt x="984" y="1475"/>
                    <a:pt x="1695" y="1308"/>
                  </a:cubicBezTo>
                  <a:cubicBezTo>
                    <a:pt x="2406" y="1142"/>
                    <a:pt x="3664" y="956"/>
                    <a:pt x="5332" y="790"/>
                  </a:cubicBezTo>
                  <a:cubicBezTo>
                    <a:pt x="6999" y="623"/>
                    <a:pt x="9077" y="475"/>
                    <a:pt x="11101" y="345"/>
                  </a:cubicBezTo>
                  <a:cubicBezTo>
                    <a:pt x="13124" y="215"/>
                    <a:pt x="15093" y="104"/>
                    <a:pt x="16678" y="49"/>
                  </a:cubicBezTo>
                  <a:cubicBezTo>
                    <a:pt x="18264" y="-7"/>
                    <a:pt x="19467" y="-7"/>
                    <a:pt x="20206" y="12"/>
                  </a:cubicBezTo>
                  <a:cubicBezTo>
                    <a:pt x="20944" y="30"/>
                    <a:pt x="21217" y="67"/>
                    <a:pt x="21381" y="178"/>
                  </a:cubicBezTo>
                  <a:cubicBezTo>
                    <a:pt x="21545" y="289"/>
                    <a:pt x="21600" y="475"/>
                    <a:pt x="21463" y="1049"/>
                  </a:cubicBezTo>
                  <a:cubicBezTo>
                    <a:pt x="21327" y="1623"/>
                    <a:pt x="20998" y="2586"/>
                    <a:pt x="20780" y="3716"/>
                  </a:cubicBezTo>
                  <a:cubicBezTo>
                    <a:pt x="20561" y="4847"/>
                    <a:pt x="20452" y="6143"/>
                    <a:pt x="20424" y="7514"/>
                  </a:cubicBezTo>
                  <a:cubicBezTo>
                    <a:pt x="20397" y="8885"/>
                    <a:pt x="20452" y="10330"/>
                    <a:pt x="20506" y="11793"/>
                  </a:cubicBezTo>
                  <a:cubicBezTo>
                    <a:pt x="20561" y="13257"/>
                    <a:pt x="20616" y="14739"/>
                    <a:pt x="20534" y="15869"/>
                  </a:cubicBezTo>
                  <a:cubicBezTo>
                    <a:pt x="20452" y="16999"/>
                    <a:pt x="20233" y="17777"/>
                    <a:pt x="19385" y="18444"/>
                  </a:cubicBezTo>
                  <a:cubicBezTo>
                    <a:pt x="18538" y="19111"/>
                    <a:pt x="17061" y="19666"/>
                    <a:pt x="15448" y="20092"/>
                  </a:cubicBezTo>
                  <a:cubicBezTo>
                    <a:pt x="13835" y="20519"/>
                    <a:pt x="12085" y="20815"/>
                    <a:pt x="9925" y="21056"/>
                  </a:cubicBezTo>
                  <a:cubicBezTo>
                    <a:pt x="7765" y="21297"/>
                    <a:pt x="5195" y="21482"/>
                    <a:pt x="3472" y="21537"/>
                  </a:cubicBezTo>
                  <a:cubicBezTo>
                    <a:pt x="1750" y="21593"/>
                    <a:pt x="875" y="21519"/>
                    <a:pt x="0" y="214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8" name="Line"/>
            <p:cNvSpPr/>
            <p:nvPr/>
          </p:nvSpPr>
          <p:spPr>
            <a:xfrm>
              <a:off x="4385733" y="820131"/>
              <a:ext cx="224367" cy="4030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3" fill="norm" stroke="1" extrusionOk="0">
                  <a:moveTo>
                    <a:pt x="2038" y="6045"/>
                  </a:moveTo>
                  <a:cubicBezTo>
                    <a:pt x="2242" y="7827"/>
                    <a:pt x="2445" y="9608"/>
                    <a:pt x="3057" y="11891"/>
                  </a:cubicBezTo>
                  <a:cubicBezTo>
                    <a:pt x="3668" y="14173"/>
                    <a:pt x="4687" y="16957"/>
                    <a:pt x="5196" y="18683"/>
                  </a:cubicBezTo>
                  <a:cubicBezTo>
                    <a:pt x="5706" y="20408"/>
                    <a:pt x="5706" y="21076"/>
                    <a:pt x="5400" y="21188"/>
                  </a:cubicBezTo>
                  <a:cubicBezTo>
                    <a:pt x="5094" y="21299"/>
                    <a:pt x="4483" y="20854"/>
                    <a:pt x="3668" y="19184"/>
                  </a:cubicBezTo>
                  <a:cubicBezTo>
                    <a:pt x="2853" y="17513"/>
                    <a:pt x="1834" y="14619"/>
                    <a:pt x="1121" y="11557"/>
                  </a:cubicBezTo>
                  <a:cubicBezTo>
                    <a:pt x="408" y="8495"/>
                    <a:pt x="0" y="5266"/>
                    <a:pt x="0" y="3373"/>
                  </a:cubicBezTo>
                  <a:cubicBezTo>
                    <a:pt x="0" y="1480"/>
                    <a:pt x="408" y="924"/>
                    <a:pt x="1528" y="478"/>
                  </a:cubicBezTo>
                  <a:cubicBezTo>
                    <a:pt x="2649" y="33"/>
                    <a:pt x="4483" y="-301"/>
                    <a:pt x="6113" y="423"/>
                  </a:cubicBezTo>
                  <a:cubicBezTo>
                    <a:pt x="7743" y="1146"/>
                    <a:pt x="9170" y="2928"/>
                    <a:pt x="9475" y="4709"/>
                  </a:cubicBezTo>
                  <a:cubicBezTo>
                    <a:pt x="9781" y="6491"/>
                    <a:pt x="8966" y="8272"/>
                    <a:pt x="7642" y="9497"/>
                  </a:cubicBezTo>
                  <a:cubicBezTo>
                    <a:pt x="6317" y="10722"/>
                    <a:pt x="4483" y="11390"/>
                    <a:pt x="3057" y="11612"/>
                  </a:cubicBezTo>
                  <a:cubicBezTo>
                    <a:pt x="1630" y="11835"/>
                    <a:pt x="611" y="11612"/>
                    <a:pt x="713" y="11612"/>
                  </a:cubicBezTo>
                  <a:cubicBezTo>
                    <a:pt x="815" y="11612"/>
                    <a:pt x="2038" y="11835"/>
                    <a:pt x="5196" y="12948"/>
                  </a:cubicBezTo>
                  <a:cubicBezTo>
                    <a:pt x="8355" y="14062"/>
                    <a:pt x="13449" y="16066"/>
                    <a:pt x="16506" y="17179"/>
                  </a:cubicBezTo>
                  <a:cubicBezTo>
                    <a:pt x="19562" y="18293"/>
                    <a:pt x="20581" y="18515"/>
                    <a:pt x="21600" y="187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9" name="Line"/>
            <p:cNvSpPr/>
            <p:nvPr/>
          </p:nvSpPr>
          <p:spPr>
            <a:xfrm>
              <a:off x="4559300" y="719150"/>
              <a:ext cx="196850" cy="3907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6" fill="norm" stroke="1" extrusionOk="0">
                  <a:moveTo>
                    <a:pt x="0" y="7665"/>
                  </a:moveTo>
                  <a:cubicBezTo>
                    <a:pt x="3252" y="10103"/>
                    <a:pt x="6503" y="12542"/>
                    <a:pt x="9174" y="14748"/>
                  </a:cubicBezTo>
                  <a:cubicBezTo>
                    <a:pt x="11845" y="16955"/>
                    <a:pt x="13935" y="18929"/>
                    <a:pt x="15445" y="20090"/>
                  </a:cubicBezTo>
                  <a:cubicBezTo>
                    <a:pt x="16955" y="21252"/>
                    <a:pt x="17884" y="21600"/>
                    <a:pt x="18465" y="21368"/>
                  </a:cubicBezTo>
                  <a:cubicBezTo>
                    <a:pt x="19045" y="21135"/>
                    <a:pt x="19277" y="20323"/>
                    <a:pt x="19394" y="17361"/>
                  </a:cubicBezTo>
                  <a:cubicBezTo>
                    <a:pt x="19510" y="14400"/>
                    <a:pt x="19510" y="9290"/>
                    <a:pt x="19858" y="6039"/>
                  </a:cubicBezTo>
                  <a:cubicBezTo>
                    <a:pt x="20206" y="2787"/>
                    <a:pt x="20903" y="139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0" name="Line"/>
            <p:cNvSpPr/>
            <p:nvPr/>
          </p:nvSpPr>
          <p:spPr>
            <a:xfrm>
              <a:off x="196850" y="2802214"/>
              <a:ext cx="4914900" cy="3172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82" fill="norm" stroke="1" extrusionOk="0">
                  <a:moveTo>
                    <a:pt x="0" y="21582"/>
                  </a:moveTo>
                  <a:cubicBezTo>
                    <a:pt x="316" y="21294"/>
                    <a:pt x="633" y="21006"/>
                    <a:pt x="953" y="20718"/>
                  </a:cubicBezTo>
                  <a:cubicBezTo>
                    <a:pt x="1274" y="20430"/>
                    <a:pt x="1600" y="20142"/>
                    <a:pt x="1916" y="19782"/>
                  </a:cubicBezTo>
                  <a:cubicBezTo>
                    <a:pt x="2233" y="19422"/>
                    <a:pt x="2540" y="18990"/>
                    <a:pt x="2898" y="18414"/>
                  </a:cubicBezTo>
                  <a:cubicBezTo>
                    <a:pt x="3256" y="17838"/>
                    <a:pt x="3665" y="17118"/>
                    <a:pt x="4033" y="16470"/>
                  </a:cubicBezTo>
                  <a:cubicBezTo>
                    <a:pt x="4400" y="15822"/>
                    <a:pt x="4726" y="15246"/>
                    <a:pt x="5070" y="14670"/>
                  </a:cubicBezTo>
                  <a:cubicBezTo>
                    <a:pt x="5414" y="14094"/>
                    <a:pt x="5777" y="13518"/>
                    <a:pt x="6153" y="12870"/>
                  </a:cubicBezTo>
                  <a:cubicBezTo>
                    <a:pt x="6530" y="12222"/>
                    <a:pt x="6921" y="11502"/>
                    <a:pt x="7219" y="10926"/>
                  </a:cubicBezTo>
                  <a:cubicBezTo>
                    <a:pt x="7516" y="10350"/>
                    <a:pt x="7721" y="9918"/>
                    <a:pt x="7940" y="9558"/>
                  </a:cubicBezTo>
                  <a:cubicBezTo>
                    <a:pt x="8158" y="9198"/>
                    <a:pt x="8391" y="8910"/>
                    <a:pt x="8609" y="8622"/>
                  </a:cubicBezTo>
                  <a:cubicBezTo>
                    <a:pt x="8828" y="8334"/>
                    <a:pt x="9033" y="8046"/>
                    <a:pt x="9256" y="7758"/>
                  </a:cubicBezTo>
                  <a:cubicBezTo>
                    <a:pt x="9479" y="7470"/>
                    <a:pt x="9721" y="7182"/>
                    <a:pt x="9967" y="6822"/>
                  </a:cubicBezTo>
                  <a:cubicBezTo>
                    <a:pt x="10214" y="6462"/>
                    <a:pt x="10465" y="6030"/>
                    <a:pt x="10805" y="5598"/>
                  </a:cubicBezTo>
                  <a:cubicBezTo>
                    <a:pt x="11144" y="5166"/>
                    <a:pt x="11572" y="4734"/>
                    <a:pt x="11921" y="4374"/>
                  </a:cubicBezTo>
                  <a:cubicBezTo>
                    <a:pt x="12270" y="4014"/>
                    <a:pt x="12540" y="3726"/>
                    <a:pt x="12902" y="3438"/>
                  </a:cubicBezTo>
                  <a:cubicBezTo>
                    <a:pt x="13265" y="3150"/>
                    <a:pt x="13721" y="2862"/>
                    <a:pt x="14070" y="2646"/>
                  </a:cubicBezTo>
                  <a:cubicBezTo>
                    <a:pt x="14419" y="2430"/>
                    <a:pt x="14660" y="2286"/>
                    <a:pt x="14888" y="2142"/>
                  </a:cubicBezTo>
                  <a:cubicBezTo>
                    <a:pt x="15116" y="1998"/>
                    <a:pt x="15330" y="1854"/>
                    <a:pt x="15660" y="1638"/>
                  </a:cubicBezTo>
                  <a:cubicBezTo>
                    <a:pt x="15991" y="1422"/>
                    <a:pt x="16437" y="1134"/>
                    <a:pt x="16963" y="918"/>
                  </a:cubicBezTo>
                  <a:cubicBezTo>
                    <a:pt x="17488" y="702"/>
                    <a:pt x="18093" y="558"/>
                    <a:pt x="18544" y="414"/>
                  </a:cubicBezTo>
                  <a:cubicBezTo>
                    <a:pt x="18995" y="270"/>
                    <a:pt x="19293" y="126"/>
                    <a:pt x="19702" y="54"/>
                  </a:cubicBezTo>
                  <a:cubicBezTo>
                    <a:pt x="20112" y="-18"/>
                    <a:pt x="20633" y="-18"/>
                    <a:pt x="20967" y="54"/>
                  </a:cubicBezTo>
                  <a:cubicBezTo>
                    <a:pt x="21302" y="126"/>
                    <a:pt x="21451" y="270"/>
                    <a:pt x="21600" y="4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1" name="Line"/>
            <p:cNvSpPr/>
            <p:nvPr/>
          </p:nvSpPr>
          <p:spPr>
            <a:xfrm>
              <a:off x="2255227" y="3507751"/>
              <a:ext cx="177894" cy="677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9" h="21463" fill="norm" stroke="1" extrusionOk="0">
                  <a:moveTo>
                    <a:pt x="4405" y="20094"/>
                  </a:moveTo>
                  <a:cubicBezTo>
                    <a:pt x="3651" y="20698"/>
                    <a:pt x="2898" y="21302"/>
                    <a:pt x="2396" y="21436"/>
                  </a:cubicBezTo>
                  <a:cubicBezTo>
                    <a:pt x="1893" y="21570"/>
                    <a:pt x="1642" y="21235"/>
                    <a:pt x="1265" y="19960"/>
                  </a:cubicBezTo>
                  <a:cubicBezTo>
                    <a:pt x="889" y="18686"/>
                    <a:pt x="386" y="16472"/>
                    <a:pt x="135" y="14124"/>
                  </a:cubicBezTo>
                  <a:cubicBezTo>
                    <a:pt x="-116" y="11776"/>
                    <a:pt x="-116" y="9294"/>
                    <a:pt x="1014" y="7013"/>
                  </a:cubicBezTo>
                  <a:cubicBezTo>
                    <a:pt x="2144" y="4733"/>
                    <a:pt x="4405" y="2653"/>
                    <a:pt x="6163" y="1479"/>
                  </a:cubicBezTo>
                  <a:cubicBezTo>
                    <a:pt x="7921" y="305"/>
                    <a:pt x="9177" y="37"/>
                    <a:pt x="10307" y="4"/>
                  </a:cubicBezTo>
                  <a:cubicBezTo>
                    <a:pt x="11437" y="-30"/>
                    <a:pt x="12442" y="171"/>
                    <a:pt x="13447" y="1211"/>
                  </a:cubicBezTo>
                  <a:cubicBezTo>
                    <a:pt x="14451" y="2251"/>
                    <a:pt x="15456" y="4129"/>
                    <a:pt x="15456" y="5471"/>
                  </a:cubicBezTo>
                  <a:cubicBezTo>
                    <a:pt x="15456" y="6812"/>
                    <a:pt x="14451" y="7617"/>
                    <a:pt x="13447" y="8221"/>
                  </a:cubicBezTo>
                  <a:cubicBezTo>
                    <a:pt x="12442" y="8825"/>
                    <a:pt x="11437" y="9227"/>
                    <a:pt x="11689" y="9428"/>
                  </a:cubicBezTo>
                  <a:cubicBezTo>
                    <a:pt x="11940" y="9630"/>
                    <a:pt x="13447" y="9630"/>
                    <a:pt x="15205" y="9965"/>
                  </a:cubicBezTo>
                  <a:cubicBezTo>
                    <a:pt x="16963" y="10300"/>
                    <a:pt x="18972" y="10971"/>
                    <a:pt x="20103" y="11642"/>
                  </a:cubicBezTo>
                  <a:cubicBezTo>
                    <a:pt x="21233" y="12313"/>
                    <a:pt x="21484" y="12984"/>
                    <a:pt x="20479" y="13487"/>
                  </a:cubicBezTo>
                  <a:cubicBezTo>
                    <a:pt x="19475" y="13990"/>
                    <a:pt x="17214" y="14325"/>
                    <a:pt x="15079" y="14493"/>
                  </a:cubicBezTo>
                  <a:cubicBezTo>
                    <a:pt x="12944" y="14661"/>
                    <a:pt x="10935" y="14661"/>
                    <a:pt x="9931" y="14493"/>
                  </a:cubicBezTo>
                  <a:cubicBezTo>
                    <a:pt x="8926" y="14325"/>
                    <a:pt x="8926" y="13990"/>
                    <a:pt x="8926" y="136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2" name="Line"/>
            <p:cNvSpPr/>
            <p:nvPr/>
          </p:nvSpPr>
          <p:spPr>
            <a:xfrm>
              <a:off x="2515025" y="3862400"/>
              <a:ext cx="62620" cy="958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3" h="20380" fill="norm" stroke="1" extrusionOk="0">
                  <a:moveTo>
                    <a:pt x="12402" y="1350"/>
                  </a:moveTo>
                  <a:cubicBezTo>
                    <a:pt x="8918" y="450"/>
                    <a:pt x="5434" y="-450"/>
                    <a:pt x="3344" y="450"/>
                  </a:cubicBezTo>
                  <a:cubicBezTo>
                    <a:pt x="1254" y="1350"/>
                    <a:pt x="557" y="4050"/>
                    <a:pt x="208" y="6525"/>
                  </a:cubicBezTo>
                  <a:cubicBezTo>
                    <a:pt x="-140" y="9000"/>
                    <a:pt x="-140" y="11250"/>
                    <a:pt x="905" y="13500"/>
                  </a:cubicBezTo>
                  <a:cubicBezTo>
                    <a:pt x="1950" y="15750"/>
                    <a:pt x="4041" y="18000"/>
                    <a:pt x="7176" y="19350"/>
                  </a:cubicBezTo>
                  <a:cubicBezTo>
                    <a:pt x="10312" y="20700"/>
                    <a:pt x="14492" y="21150"/>
                    <a:pt x="17279" y="18000"/>
                  </a:cubicBezTo>
                  <a:cubicBezTo>
                    <a:pt x="20066" y="14850"/>
                    <a:pt x="21460" y="8100"/>
                    <a:pt x="20066" y="4500"/>
                  </a:cubicBezTo>
                  <a:cubicBezTo>
                    <a:pt x="18673" y="900"/>
                    <a:pt x="14492" y="450"/>
                    <a:pt x="1031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3" name="Line"/>
            <p:cNvSpPr/>
            <p:nvPr/>
          </p:nvSpPr>
          <p:spPr>
            <a:xfrm>
              <a:off x="2749550" y="3810377"/>
              <a:ext cx="16510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3877" y="11040"/>
                    <a:pt x="7754" y="1783"/>
                    <a:pt x="11354" y="240"/>
                  </a:cubicBezTo>
                  <a:cubicBezTo>
                    <a:pt x="14954" y="-1303"/>
                    <a:pt x="18277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4" name="Line"/>
            <p:cNvSpPr/>
            <p:nvPr/>
          </p:nvSpPr>
          <p:spPr>
            <a:xfrm>
              <a:off x="2825750" y="3710000"/>
              <a:ext cx="25400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6171"/>
                    <a:pt x="14400" y="12343"/>
                    <a:pt x="18000" y="15943"/>
                  </a:cubicBezTo>
                  <a:cubicBezTo>
                    <a:pt x="21600" y="19543"/>
                    <a:pt x="21600" y="205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5" name="Line"/>
            <p:cNvSpPr/>
            <p:nvPr/>
          </p:nvSpPr>
          <p:spPr>
            <a:xfrm>
              <a:off x="3163026" y="3580883"/>
              <a:ext cx="167186" cy="5599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6" h="21562" fill="norm" stroke="1" extrusionOk="0">
                  <a:moveTo>
                    <a:pt x="3957" y="20377"/>
                  </a:moveTo>
                  <a:cubicBezTo>
                    <a:pt x="3687" y="20948"/>
                    <a:pt x="3417" y="21518"/>
                    <a:pt x="3282" y="21559"/>
                  </a:cubicBezTo>
                  <a:cubicBezTo>
                    <a:pt x="3147" y="21600"/>
                    <a:pt x="3147" y="21111"/>
                    <a:pt x="2607" y="19358"/>
                  </a:cubicBezTo>
                  <a:cubicBezTo>
                    <a:pt x="2067" y="17606"/>
                    <a:pt x="987" y="14590"/>
                    <a:pt x="447" y="11656"/>
                  </a:cubicBezTo>
                  <a:cubicBezTo>
                    <a:pt x="-93" y="8722"/>
                    <a:pt x="-93" y="5869"/>
                    <a:pt x="177" y="4198"/>
                  </a:cubicBezTo>
                  <a:cubicBezTo>
                    <a:pt x="447" y="2527"/>
                    <a:pt x="987" y="2038"/>
                    <a:pt x="1527" y="1589"/>
                  </a:cubicBezTo>
                  <a:cubicBezTo>
                    <a:pt x="2067" y="1141"/>
                    <a:pt x="2607" y="734"/>
                    <a:pt x="3552" y="448"/>
                  </a:cubicBezTo>
                  <a:cubicBezTo>
                    <a:pt x="4497" y="163"/>
                    <a:pt x="5847" y="0"/>
                    <a:pt x="7197" y="0"/>
                  </a:cubicBezTo>
                  <a:cubicBezTo>
                    <a:pt x="8547" y="0"/>
                    <a:pt x="9897" y="163"/>
                    <a:pt x="11382" y="693"/>
                  </a:cubicBezTo>
                  <a:cubicBezTo>
                    <a:pt x="12867" y="1223"/>
                    <a:pt x="14487" y="2119"/>
                    <a:pt x="15027" y="3138"/>
                  </a:cubicBezTo>
                  <a:cubicBezTo>
                    <a:pt x="15567" y="4157"/>
                    <a:pt x="15027" y="5298"/>
                    <a:pt x="14082" y="6032"/>
                  </a:cubicBezTo>
                  <a:cubicBezTo>
                    <a:pt x="13137" y="6765"/>
                    <a:pt x="11787" y="7091"/>
                    <a:pt x="10572" y="7377"/>
                  </a:cubicBezTo>
                  <a:cubicBezTo>
                    <a:pt x="9357" y="7662"/>
                    <a:pt x="8277" y="7906"/>
                    <a:pt x="8412" y="8069"/>
                  </a:cubicBezTo>
                  <a:cubicBezTo>
                    <a:pt x="8547" y="8232"/>
                    <a:pt x="9897" y="8314"/>
                    <a:pt x="11922" y="8518"/>
                  </a:cubicBezTo>
                  <a:cubicBezTo>
                    <a:pt x="13947" y="8722"/>
                    <a:pt x="16647" y="9048"/>
                    <a:pt x="18402" y="9374"/>
                  </a:cubicBezTo>
                  <a:cubicBezTo>
                    <a:pt x="20157" y="9700"/>
                    <a:pt x="20967" y="10026"/>
                    <a:pt x="21237" y="10392"/>
                  </a:cubicBezTo>
                  <a:cubicBezTo>
                    <a:pt x="21507" y="10759"/>
                    <a:pt x="21237" y="11167"/>
                    <a:pt x="19347" y="11656"/>
                  </a:cubicBezTo>
                  <a:cubicBezTo>
                    <a:pt x="17457" y="12145"/>
                    <a:pt x="13947" y="12715"/>
                    <a:pt x="11382" y="12919"/>
                  </a:cubicBezTo>
                  <a:cubicBezTo>
                    <a:pt x="8817" y="13123"/>
                    <a:pt x="7197" y="12960"/>
                    <a:pt x="5577" y="127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6" name="Line"/>
            <p:cNvSpPr/>
            <p:nvPr/>
          </p:nvSpPr>
          <p:spPr>
            <a:xfrm>
              <a:off x="3441700" y="3837000"/>
              <a:ext cx="635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7" name="Line"/>
            <p:cNvSpPr/>
            <p:nvPr/>
          </p:nvSpPr>
          <p:spPr>
            <a:xfrm>
              <a:off x="3587750" y="3602050"/>
              <a:ext cx="190500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3600"/>
                    <a:pt x="9600" y="7200"/>
                    <a:pt x="13200" y="10800"/>
                  </a:cubicBezTo>
                  <a:cubicBezTo>
                    <a:pt x="16800" y="14400"/>
                    <a:pt x="19200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8" name="Line"/>
            <p:cNvSpPr/>
            <p:nvPr/>
          </p:nvSpPr>
          <p:spPr>
            <a:xfrm>
              <a:off x="3638550" y="3525850"/>
              <a:ext cx="133350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143" y="3439"/>
                    <a:pt x="12686" y="6878"/>
                    <a:pt x="9086" y="10209"/>
                  </a:cubicBezTo>
                  <a:cubicBezTo>
                    <a:pt x="5486" y="13540"/>
                    <a:pt x="2743" y="16764"/>
                    <a:pt x="1371" y="18645"/>
                  </a:cubicBezTo>
                  <a:cubicBezTo>
                    <a:pt x="0" y="20525"/>
                    <a:pt x="0" y="2106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9" name="Line"/>
            <p:cNvSpPr/>
            <p:nvPr/>
          </p:nvSpPr>
          <p:spPr>
            <a:xfrm>
              <a:off x="3867150" y="3837000"/>
              <a:ext cx="635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0" name="Line"/>
            <p:cNvSpPr/>
            <p:nvPr/>
          </p:nvSpPr>
          <p:spPr>
            <a:xfrm>
              <a:off x="3867149" y="3684600"/>
              <a:ext cx="61851" cy="40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9" h="20724" fill="norm" stroke="1" extrusionOk="0">
                  <a:moveTo>
                    <a:pt x="6480" y="0"/>
                  </a:moveTo>
                  <a:cubicBezTo>
                    <a:pt x="3600" y="3240"/>
                    <a:pt x="720" y="6480"/>
                    <a:pt x="360" y="10260"/>
                  </a:cubicBezTo>
                  <a:cubicBezTo>
                    <a:pt x="0" y="14040"/>
                    <a:pt x="2160" y="18360"/>
                    <a:pt x="6120" y="19980"/>
                  </a:cubicBezTo>
                  <a:cubicBezTo>
                    <a:pt x="10080" y="21600"/>
                    <a:pt x="15840" y="20520"/>
                    <a:pt x="18720" y="17280"/>
                  </a:cubicBezTo>
                  <a:cubicBezTo>
                    <a:pt x="21600" y="14040"/>
                    <a:pt x="21600" y="8640"/>
                    <a:pt x="19800" y="5400"/>
                  </a:cubicBezTo>
                  <a:cubicBezTo>
                    <a:pt x="18000" y="2160"/>
                    <a:pt x="14400" y="1080"/>
                    <a:pt x="10800" y="1080"/>
                  </a:cubicBezTo>
                  <a:cubicBezTo>
                    <a:pt x="7200" y="1080"/>
                    <a:pt x="3600" y="2160"/>
                    <a:pt x="1800" y="2700"/>
                  </a:cubicBezTo>
                  <a:cubicBezTo>
                    <a:pt x="0" y="3240"/>
                    <a:pt x="0" y="3240"/>
                    <a:pt x="0" y="32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1" name="Line"/>
            <p:cNvSpPr/>
            <p:nvPr/>
          </p:nvSpPr>
          <p:spPr>
            <a:xfrm>
              <a:off x="3568700" y="4128537"/>
              <a:ext cx="222250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7055"/>
                  </a:moveTo>
                  <a:cubicBezTo>
                    <a:pt x="4320" y="2735"/>
                    <a:pt x="8640" y="-1585"/>
                    <a:pt x="12240" y="575"/>
                  </a:cubicBezTo>
                  <a:cubicBezTo>
                    <a:pt x="15840" y="2735"/>
                    <a:pt x="18720" y="11375"/>
                    <a:pt x="21600" y="20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2" name="Line"/>
            <p:cNvSpPr/>
            <p:nvPr/>
          </p:nvSpPr>
          <p:spPr>
            <a:xfrm>
              <a:off x="3571822" y="4167200"/>
              <a:ext cx="282628" cy="9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3" h="20015" fill="norm" stroke="1" extrusionOk="0">
                  <a:moveTo>
                    <a:pt x="2663" y="0"/>
                  </a:moveTo>
                  <a:cubicBezTo>
                    <a:pt x="1374" y="4320"/>
                    <a:pt x="84" y="8640"/>
                    <a:pt x="4" y="12960"/>
                  </a:cubicBezTo>
                  <a:cubicBezTo>
                    <a:pt x="-77" y="17280"/>
                    <a:pt x="1051" y="21600"/>
                    <a:pt x="4839" y="19440"/>
                  </a:cubicBezTo>
                  <a:cubicBezTo>
                    <a:pt x="8627" y="17280"/>
                    <a:pt x="15075" y="8640"/>
                    <a:pt x="2152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3" name="Line"/>
            <p:cNvSpPr/>
            <p:nvPr/>
          </p:nvSpPr>
          <p:spPr>
            <a:xfrm>
              <a:off x="3536950" y="4395800"/>
              <a:ext cx="196850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161" y="0"/>
                    <a:pt x="2323" y="0"/>
                    <a:pt x="4529" y="1379"/>
                  </a:cubicBezTo>
                  <a:cubicBezTo>
                    <a:pt x="6735" y="2757"/>
                    <a:pt x="9987" y="5515"/>
                    <a:pt x="13006" y="9115"/>
                  </a:cubicBezTo>
                  <a:cubicBezTo>
                    <a:pt x="16026" y="12715"/>
                    <a:pt x="18813" y="1715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4" name="Line"/>
            <p:cNvSpPr/>
            <p:nvPr/>
          </p:nvSpPr>
          <p:spPr>
            <a:xfrm>
              <a:off x="3587750" y="4387005"/>
              <a:ext cx="101600" cy="3389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7" fill="norm" stroke="1" extrusionOk="0">
                  <a:moveTo>
                    <a:pt x="21600" y="155"/>
                  </a:moveTo>
                  <a:cubicBezTo>
                    <a:pt x="19350" y="21"/>
                    <a:pt x="17100" y="-113"/>
                    <a:pt x="15525" y="155"/>
                  </a:cubicBezTo>
                  <a:cubicBezTo>
                    <a:pt x="13950" y="424"/>
                    <a:pt x="13050" y="1094"/>
                    <a:pt x="11025" y="3442"/>
                  </a:cubicBezTo>
                  <a:cubicBezTo>
                    <a:pt x="9000" y="5790"/>
                    <a:pt x="5850" y="9815"/>
                    <a:pt x="3825" y="13102"/>
                  </a:cubicBezTo>
                  <a:cubicBezTo>
                    <a:pt x="1800" y="16389"/>
                    <a:pt x="900" y="18938"/>
                    <a:pt x="0" y="214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5" name="Line"/>
            <p:cNvSpPr/>
            <p:nvPr/>
          </p:nvSpPr>
          <p:spPr>
            <a:xfrm>
              <a:off x="3765550" y="4662500"/>
              <a:ext cx="635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6" name="Line"/>
            <p:cNvSpPr/>
            <p:nvPr/>
          </p:nvSpPr>
          <p:spPr>
            <a:xfrm>
              <a:off x="3737570" y="4522800"/>
              <a:ext cx="59730" cy="493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7" h="20982" fill="norm" stroke="1" extrusionOk="0">
                  <a:moveTo>
                    <a:pt x="13837" y="10800"/>
                  </a:moveTo>
                  <a:cubicBezTo>
                    <a:pt x="10237" y="10800"/>
                    <a:pt x="6637" y="10800"/>
                    <a:pt x="3757" y="12600"/>
                  </a:cubicBezTo>
                  <a:cubicBezTo>
                    <a:pt x="877" y="14400"/>
                    <a:pt x="-1283" y="18000"/>
                    <a:pt x="877" y="19800"/>
                  </a:cubicBezTo>
                  <a:cubicBezTo>
                    <a:pt x="3037" y="21600"/>
                    <a:pt x="9517" y="21600"/>
                    <a:pt x="13477" y="18000"/>
                  </a:cubicBezTo>
                  <a:cubicBezTo>
                    <a:pt x="17437" y="14400"/>
                    <a:pt x="18877" y="7200"/>
                    <a:pt x="2031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7" name="Line"/>
            <p:cNvSpPr/>
            <p:nvPr/>
          </p:nvSpPr>
          <p:spPr>
            <a:xfrm>
              <a:off x="3898900" y="4535500"/>
              <a:ext cx="1206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8" name="Line"/>
            <p:cNvSpPr/>
            <p:nvPr/>
          </p:nvSpPr>
          <p:spPr>
            <a:xfrm>
              <a:off x="3892550" y="4630750"/>
              <a:ext cx="1778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9" name="Line"/>
            <p:cNvSpPr/>
            <p:nvPr/>
          </p:nvSpPr>
          <p:spPr>
            <a:xfrm>
              <a:off x="4133850" y="4415799"/>
              <a:ext cx="133350" cy="2580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1" fill="norm" stroke="1" extrusionOk="0">
                  <a:moveTo>
                    <a:pt x="21600" y="1501"/>
                  </a:moveTo>
                  <a:cubicBezTo>
                    <a:pt x="20229" y="799"/>
                    <a:pt x="18857" y="97"/>
                    <a:pt x="16629" y="9"/>
                  </a:cubicBezTo>
                  <a:cubicBezTo>
                    <a:pt x="14400" y="-79"/>
                    <a:pt x="11314" y="448"/>
                    <a:pt x="8400" y="2643"/>
                  </a:cubicBezTo>
                  <a:cubicBezTo>
                    <a:pt x="5486" y="4838"/>
                    <a:pt x="2743" y="8701"/>
                    <a:pt x="1371" y="11687"/>
                  </a:cubicBezTo>
                  <a:cubicBezTo>
                    <a:pt x="0" y="14672"/>
                    <a:pt x="0" y="16780"/>
                    <a:pt x="514" y="18272"/>
                  </a:cubicBezTo>
                  <a:cubicBezTo>
                    <a:pt x="1029" y="19765"/>
                    <a:pt x="2057" y="20643"/>
                    <a:pt x="3429" y="21082"/>
                  </a:cubicBezTo>
                  <a:cubicBezTo>
                    <a:pt x="4800" y="21521"/>
                    <a:pt x="6514" y="21521"/>
                    <a:pt x="7714" y="21082"/>
                  </a:cubicBezTo>
                  <a:cubicBezTo>
                    <a:pt x="8914" y="20643"/>
                    <a:pt x="9600" y="19765"/>
                    <a:pt x="9771" y="18448"/>
                  </a:cubicBezTo>
                  <a:cubicBezTo>
                    <a:pt x="9943" y="17131"/>
                    <a:pt x="9600" y="15375"/>
                    <a:pt x="8743" y="14233"/>
                  </a:cubicBezTo>
                  <a:cubicBezTo>
                    <a:pt x="7886" y="13092"/>
                    <a:pt x="6514" y="12565"/>
                    <a:pt x="4971" y="12389"/>
                  </a:cubicBezTo>
                  <a:cubicBezTo>
                    <a:pt x="3429" y="12214"/>
                    <a:pt x="1714" y="12389"/>
                    <a:pt x="0" y="125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0" name="Line"/>
            <p:cNvSpPr/>
            <p:nvPr/>
          </p:nvSpPr>
          <p:spPr>
            <a:xfrm>
              <a:off x="4385587" y="4422933"/>
              <a:ext cx="67880" cy="2903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1" h="21472" fill="norm" stroke="1" extrusionOk="0">
                  <a:moveTo>
                    <a:pt x="18373" y="4098"/>
                  </a:moveTo>
                  <a:cubicBezTo>
                    <a:pt x="19682" y="3315"/>
                    <a:pt x="20991" y="2533"/>
                    <a:pt x="20991" y="1750"/>
                  </a:cubicBezTo>
                  <a:cubicBezTo>
                    <a:pt x="20991" y="968"/>
                    <a:pt x="19682" y="185"/>
                    <a:pt x="17718" y="29"/>
                  </a:cubicBezTo>
                  <a:cubicBezTo>
                    <a:pt x="15755" y="-128"/>
                    <a:pt x="13136" y="342"/>
                    <a:pt x="9864" y="1985"/>
                  </a:cubicBezTo>
                  <a:cubicBezTo>
                    <a:pt x="6591" y="3629"/>
                    <a:pt x="2664" y="6446"/>
                    <a:pt x="1027" y="9889"/>
                  </a:cubicBezTo>
                  <a:cubicBezTo>
                    <a:pt x="-609" y="13333"/>
                    <a:pt x="46" y="17402"/>
                    <a:pt x="700" y="214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1" name="Line"/>
            <p:cNvSpPr/>
            <p:nvPr/>
          </p:nvSpPr>
          <p:spPr>
            <a:xfrm>
              <a:off x="4324349" y="4554550"/>
              <a:ext cx="1333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9200"/>
                    <a:pt x="0" y="16800"/>
                    <a:pt x="2057" y="14400"/>
                  </a:cubicBezTo>
                  <a:cubicBezTo>
                    <a:pt x="4114" y="12000"/>
                    <a:pt x="8229" y="9600"/>
                    <a:pt x="11829" y="7200"/>
                  </a:cubicBezTo>
                  <a:cubicBezTo>
                    <a:pt x="15429" y="4800"/>
                    <a:pt x="18514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2" name="Line"/>
            <p:cNvSpPr/>
            <p:nvPr/>
          </p:nvSpPr>
          <p:spPr>
            <a:xfrm>
              <a:off x="4496163" y="4433900"/>
              <a:ext cx="37738" cy="2626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4" h="21270" fill="norm" stroke="1" extrusionOk="0">
                  <a:moveTo>
                    <a:pt x="21394" y="0"/>
                  </a:moveTo>
                  <a:cubicBezTo>
                    <a:pt x="16594" y="514"/>
                    <a:pt x="11794" y="1029"/>
                    <a:pt x="8194" y="3000"/>
                  </a:cubicBezTo>
                  <a:cubicBezTo>
                    <a:pt x="4594" y="4971"/>
                    <a:pt x="2194" y="8400"/>
                    <a:pt x="994" y="10971"/>
                  </a:cubicBezTo>
                  <a:cubicBezTo>
                    <a:pt x="-206" y="13543"/>
                    <a:pt x="-206" y="15257"/>
                    <a:pt x="394" y="16971"/>
                  </a:cubicBezTo>
                  <a:cubicBezTo>
                    <a:pt x="994" y="18686"/>
                    <a:pt x="2194" y="20400"/>
                    <a:pt x="5194" y="21000"/>
                  </a:cubicBezTo>
                  <a:cubicBezTo>
                    <a:pt x="8194" y="21600"/>
                    <a:pt x="12994" y="21086"/>
                    <a:pt x="17794" y="205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3" name="Line"/>
            <p:cNvSpPr/>
            <p:nvPr/>
          </p:nvSpPr>
          <p:spPr>
            <a:xfrm>
              <a:off x="4445000" y="4535500"/>
              <a:ext cx="15875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168" y="16560"/>
                    <a:pt x="6336" y="11520"/>
                    <a:pt x="9936" y="7920"/>
                  </a:cubicBezTo>
                  <a:cubicBezTo>
                    <a:pt x="13536" y="4320"/>
                    <a:pt x="17568" y="21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4" name="Line"/>
            <p:cNvSpPr/>
            <p:nvPr/>
          </p:nvSpPr>
          <p:spPr>
            <a:xfrm>
              <a:off x="4298950" y="3773500"/>
              <a:ext cx="2349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5" name="Line"/>
            <p:cNvSpPr/>
            <p:nvPr/>
          </p:nvSpPr>
          <p:spPr>
            <a:xfrm>
              <a:off x="4419600" y="3697300"/>
              <a:ext cx="31750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937"/>
                    <a:pt x="0" y="9874"/>
                    <a:pt x="3600" y="13474"/>
                  </a:cubicBezTo>
                  <a:cubicBezTo>
                    <a:pt x="7200" y="17074"/>
                    <a:pt x="14400" y="1933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6" name="Line"/>
            <p:cNvSpPr/>
            <p:nvPr/>
          </p:nvSpPr>
          <p:spPr>
            <a:xfrm>
              <a:off x="4865189" y="3493492"/>
              <a:ext cx="229774" cy="3342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6" h="21319" fill="norm" stroke="1" extrusionOk="0">
                  <a:moveTo>
                    <a:pt x="21106" y="3684"/>
                  </a:moveTo>
                  <a:cubicBezTo>
                    <a:pt x="21303" y="2469"/>
                    <a:pt x="21499" y="1254"/>
                    <a:pt x="21008" y="579"/>
                  </a:cubicBezTo>
                  <a:cubicBezTo>
                    <a:pt x="20517" y="-96"/>
                    <a:pt x="19339" y="-231"/>
                    <a:pt x="16492" y="444"/>
                  </a:cubicBezTo>
                  <a:cubicBezTo>
                    <a:pt x="13644" y="1119"/>
                    <a:pt x="9128" y="2604"/>
                    <a:pt x="6183" y="3954"/>
                  </a:cubicBezTo>
                  <a:cubicBezTo>
                    <a:pt x="3237" y="5304"/>
                    <a:pt x="1863" y="6519"/>
                    <a:pt x="1175" y="7532"/>
                  </a:cubicBezTo>
                  <a:cubicBezTo>
                    <a:pt x="488" y="8544"/>
                    <a:pt x="488" y="9354"/>
                    <a:pt x="1077" y="10029"/>
                  </a:cubicBezTo>
                  <a:cubicBezTo>
                    <a:pt x="1666" y="10704"/>
                    <a:pt x="2844" y="11244"/>
                    <a:pt x="4514" y="11514"/>
                  </a:cubicBezTo>
                  <a:cubicBezTo>
                    <a:pt x="6183" y="11784"/>
                    <a:pt x="8343" y="11784"/>
                    <a:pt x="9914" y="11852"/>
                  </a:cubicBezTo>
                  <a:cubicBezTo>
                    <a:pt x="11484" y="11919"/>
                    <a:pt x="12466" y="12054"/>
                    <a:pt x="12466" y="12392"/>
                  </a:cubicBezTo>
                  <a:cubicBezTo>
                    <a:pt x="12466" y="12729"/>
                    <a:pt x="11484" y="13269"/>
                    <a:pt x="9521" y="14079"/>
                  </a:cubicBezTo>
                  <a:cubicBezTo>
                    <a:pt x="7557" y="14889"/>
                    <a:pt x="4612" y="15969"/>
                    <a:pt x="2844" y="16779"/>
                  </a:cubicBezTo>
                  <a:cubicBezTo>
                    <a:pt x="1077" y="17589"/>
                    <a:pt x="488" y="18129"/>
                    <a:pt x="194" y="18736"/>
                  </a:cubicBezTo>
                  <a:cubicBezTo>
                    <a:pt x="-101" y="19344"/>
                    <a:pt x="-101" y="20019"/>
                    <a:pt x="488" y="20492"/>
                  </a:cubicBezTo>
                  <a:cubicBezTo>
                    <a:pt x="1077" y="20964"/>
                    <a:pt x="2255" y="21234"/>
                    <a:pt x="5594" y="21302"/>
                  </a:cubicBezTo>
                  <a:cubicBezTo>
                    <a:pt x="8932" y="21369"/>
                    <a:pt x="14430" y="21234"/>
                    <a:pt x="19928" y="210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7" name="Line"/>
            <p:cNvSpPr/>
            <p:nvPr/>
          </p:nvSpPr>
          <p:spPr>
            <a:xfrm>
              <a:off x="5206999" y="3824300"/>
              <a:ext cx="190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8" name="Line"/>
            <p:cNvSpPr/>
            <p:nvPr/>
          </p:nvSpPr>
          <p:spPr>
            <a:xfrm>
              <a:off x="5181600" y="3703650"/>
              <a:ext cx="79665" cy="68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5" h="21235" fill="norm" stroke="1" extrusionOk="0">
                  <a:moveTo>
                    <a:pt x="13292" y="0"/>
                  </a:moveTo>
                  <a:cubicBezTo>
                    <a:pt x="10523" y="1309"/>
                    <a:pt x="7754" y="2618"/>
                    <a:pt x="6092" y="4909"/>
                  </a:cubicBezTo>
                  <a:cubicBezTo>
                    <a:pt x="4431" y="7200"/>
                    <a:pt x="3877" y="10473"/>
                    <a:pt x="4708" y="13418"/>
                  </a:cubicBezTo>
                  <a:cubicBezTo>
                    <a:pt x="5538" y="16364"/>
                    <a:pt x="7754" y="18982"/>
                    <a:pt x="10246" y="20291"/>
                  </a:cubicBezTo>
                  <a:cubicBezTo>
                    <a:pt x="12738" y="21600"/>
                    <a:pt x="15508" y="21600"/>
                    <a:pt x="17723" y="19964"/>
                  </a:cubicBezTo>
                  <a:cubicBezTo>
                    <a:pt x="19938" y="18327"/>
                    <a:pt x="21600" y="15055"/>
                    <a:pt x="20492" y="13091"/>
                  </a:cubicBezTo>
                  <a:cubicBezTo>
                    <a:pt x="19385" y="11127"/>
                    <a:pt x="15508" y="10473"/>
                    <a:pt x="11631" y="10473"/>
                  </a:cubicBezTo>
                  <a:cubicBezTo>
                    <a:pt x="7754" y="10473"/>
                    <a:pt x="3877" y="11127"/>
                    <a:pt x="0" y="11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9" name="Line"/>
            <p:cNvSpPr/>
            <p:nvPr/>
          </p:nvSpPr>
          <p:spPr>
            <a:xfrm>
              <a:off x="4749799" y="3354400"/>
              <a:ext cx="31751" cy="660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20" y="2631"/>
                    <a:pt x="8640" y="5262"/>
                    <a:pt x="11520" y="7996"/>
                  </a:cubicBezTo>
                  <a:cubicBezTo>
                    <a:pt x="14400" y="10731"/>
                    <a:pt x="15840" y="13569"/>
                    <a:pt x="17280" y="15854"/>
                  </a:cubicBezTo>
                  <a:cubicBezTo>
                    <a:pt x="18720" y="18138"/>
                    <a:pt x="20160" y="1986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0" name="Line"/>
            <p:cNvSpPr/>
            <p:nvPr/>
          </p:nvSpPr>
          <p:spPr>
            <a:xfrm>
              <a:off x="4754033" y="3290900"/>
              <a:ext cx="694268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4" h="21600" fill="norm" stroke="1" extrusionOk="0">
                  <a:moveTo>
                    <a:pt x="65" y="21600"/>
                  </a:moveTo>
                  <a:cubicBezTo>
                    <a:pt x="0" y="19600"/>
                    <a:pt x="-66" y="17600"/>
                    <a:pt x="131" y="16000"/>
                  </a:cubicBezTo>
                  <a:cubicBezTo>
                    <a:pt x="328" y="14400"/>
                    <a:pt x="787" y="13200"/>
                    <a:pt x="2199" y="11200"/>
                  </a:cubicBezTo>
                  <a:cubicBezTo>
                    <a:pt x="3611" y="9200"/>
                    <a:pt x="5974" y="6400"/>
                    <a:pt x="8469" y="4600"/>
                  </a:cubicBezTo>
                  <a:cubicBezTo>
                    <a:pt x="10964" y="2800"/>
                    <a:pt x="13590" y="2000"/>
                    <a:pt x="15789" y="1400"/>
                  </a:cubicBezTo>
                  <a:cubicBezTo>
                    <a:pt x="17989" y="800"/>
                    <a:pt x="19761" y="400"/>
                    <a:pt x="2153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1" name="Line"/>
            <p:cNvSpPr/>
            <p:nvPr/>
          </p:nvSpPr>
          <p:spPr>
            <a:xfrm>
              <a:off x="4876799" y="3322650"/>
              <a:ext cx="679451" cy="7326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7" fill="norm" stroke="1" extrusionOk="0">
                  <a:moveTo>
                    <a:pt x="21600" y="0"/>
                  </a:moveTo>
                  <a:cubicBezTo>
                    <a:pt x="20860" y="2054"/>
                    <a:pt x="20120" y="4108"/>
                    <a:pt x="19750" y="6380"/>
                  </a:cubicBezTo>
                  <a:cubicBezTo>
                    <a:pt x="19379" y="8652"/>
                    <a:pt x="19379" y="11142"/>
                    <a:pt x="19548" y="13290"/>
                  </a:cubicBezTo>
                  <a:cubicBezTo>
                    <a:pt x="19716" y="15437"/>
                    <a:pt x="20052" y="17243"/>
                    <a:pt x="20254" y="18301"/>
                  </a:cubicBezTo>
                  <a:cubicBezTo>
                    <a:pt x="20456" y="19359"/>
                    <a:pt x="20523" y="19670"/>
                    <a:pt x="20557" y="20075"/>
                  </a:cubicBezTo>
                  <a:cubicBezTo>
                    <a:pt x="20591" y="20480"/>
                    <a:pt x="20591" y="20978"/>
                    <a:pt x="20422" y="21258"/>
                  </a:cubicBezTo>
                  <a:cubicBezTo>
                    <a:pt x="20254" y="21538"/>
                    <a:pt x="19918" y="21600"/>
                    <a:pt x="18976" y="21507"/>
                  </a:cubicBezTo>
                  <a:cubicBezTo>
                    <a:pt x="18034" y="21413"/>
                    <a:pt x="16486" y="21164"/>
                    <a:pt x="14535" y="20915"/>
                  </a:cubicBezTo>
                  <a:cubicBezTo>
                    <a:pt x="12583" y="20666"/>
                    <a:pt x="10228" y="20417"/>
                    <a:pt x="7738" y="20199"/>
                  </a:cubicBezTo>
                  <a:cubicBezTo>
                    <a:pt x="5249" y="19982"/>
                    <a:pt x="2624" y="19795"/>
                    <a:pt x="0" y="196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2" name="Line"/>
            <p:cNvSpPr/>
            <p:nvPr/>
          </p:nvSpPr>
          <p:spPr>
            <a:xfrm>
              <a:off x="5538141" y="2860096"/>
              <a:ext cx="170509" cy="3070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462" fill="norm" stroke="1" extrusionOk="0">
                  <a:moveTo>
                    <a:pt x="681" y="7031"/>
                  </a:moveTo>
                  <a:cubicBezTo>
                    <a:pt x="1214" y="11322"/>
                    <a:pt x="1748" y="15612"/>
                    <a:pt x="1881" y="18127"/>
                  </a:cubicBezTo>
                  <a:cubicBezTo>
                    <a:pt x="2014" y="20642"/>
                    <a:pt x="1748" y="21382"/>
                    <a:pt x="1214" y="21456"/>
                  </a:cubicBezTo>
                  <a:cubicBezTo>
                    <a:pt x="681" y="21530"/>
                    <a:pt x="-119" y="20938"/>
                    <a:pt x="14" y="18423"/>
                  </a:cubicBezTo>
                  <a:cubicBezTo>
                    <a:pt x="148" y="15908"/>
                    <a:pt x="1214" y="11470"/>
                    <a:pt x="2281" y="8363"/>
                  </a:cubicBezTo>
                  <a:cubicBezTo>
                    <a:pt x="3348" y="5256"/>
                    <a:pt x="4414" y="3481"/>
                    <a:pt x="5614" y="2149"/>
                  </a:cubicBezTo>
                  <a:cubicBezTo>
                    <a:pt x="6814" y="818"/>
                    <a:pt x="8148" y="-70"/>
                    <a:pt x="9614" y="4"/>
                  </a:cubicBezTo>
                  <a:cubicBezTo>
                    <a:pt x="11081" y="78"/>
                    <a:pt x="12681" y="1114"/>
                    <a:pt x="12948" y="2371"/>
                  </a:cubicBezTo>
                  <a:cubicBezTo>
                    <a:pt x="13214" y="3629"/>
                    <a:pt x="12148" y="5108"/>
                    <a:pt x="10281" y="6144"/>
                  </a:cubicBezTo>
                  <a:cubicBezTo>
                    <a:pt x="8414" y="7179"/>
                    <a:pt x="5748" y="7771"/>
                    <a:pt x="3881" y="8289"/>
                  </a:cubicBezTo>
                  <a:cubicBezTo>
                    <a:pt x="2014" y="8807"/>
                    <a:pt x="948" y="9251"/>
                    <a:pt x="681" y="9842"/>
                  </a:cubicBezTo>
                  <a:cubicBezTo>
                    <a:pt x="414" y="10434"/>
                    <a:pt x="948" y="11174"/>
                    <a:pt x="3614" y="12727"/>
                  </a:cubicBezTo>
                  <a:cubicBezTo>
                    <a:pt x="6281" y="14281"/>
                    <a:pt x="11081" y="16648"/>
                    <a:pt x="14414" y="18053"/>
                  </a:cubicBezTo>
                  <a:cubicBezTo>
                    <a:pt x="17748" y="19459"/>
                    <a:pt x="19614" y="19903"/>
                    <a:pt x="21481" y="203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3" name="Line"/>
            <p:cNvSpPr/>
            <p:nvPr/>
          </p:nvSpPr>
          <p:spPr>
            <a:xfrm>
              <a:off x="5740399" y="2833700"/>
              <a:ext cx="98245" cy="2523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283" fill="norm" stroke="1" extrusionOk="0">
                  <a:moveTo>
                    <a:pt x="0" y="0"/>
                  </a:moveTo>
                  <a:cubicBezTo>
                    <a:pt x="1379" y="5177"/>
                    <a:pt x="2757" y="10354"/>
                    <a:pt x="4596" y="13835"/>
                  </a:cubicBezTo>
                  <a:cubicBezTo>
                    <a:pt x="6434" y="17316"/>
                    <a:pt x="8732" y="19101"/>
                    <a:pt x="11030" y="20172"/>
                  </a:cubicBezTo>
                  <a:cubicBezTo>
                    <a:pt x="13328" y="21243"/>
                    <a:pt x="15626" y="21600"/>
                    <a:pt x="17464" y="20975"/>
                  </a:cubicBezTo>
                  <a:cubicBezTo>
                    <a:pt x="19302" y="20350"/>
                    <a:pt x="20681" y="18744"/>
                    <a:pt x="21140" y="16066"/>
                  </a:cubicBezTo>
                  <a:cubicBezTo>
                    <a:pt x="21600" y="13388"/>
                    <a:pt x="21140" y="9640"/>
                    <a:pt x="20681" y="58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4" name="Line"/>
            <p:cNvSpPr/>
            <p:nvPr/>
          </p:nvSpPr>
          <p:spPr>
            <a:xfrm>
              <a:off x="5416550" y="3252800"/>
              <a:ext cx="15875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608" y="1350"/>
                    <a:pt x="9216" y="2700"/>
                    <a:pt x="12816" y="4275"/>
                  </a:cubicBezTo>
                  <a:cubicBezTo>
                    <a:pt x="16416" y="5850"/>
                    <a:pt x="19008" y="7650"/>
                    <a:pt x="20304" y="10575"/>
                  </a:cubicBezTo>
                  <a:cubicBezTo>
                    <a:pt x="21600" y="13500"/>
                    <a:pt x="21600" y="175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5" name="Line"/>
            <p:cNvSpPr/>
            <p:nvPr/>
          </p:nvSpPr>
          <p:spPr>
            <a:xfrm>
              <a:off x="901699" y="3640150"/>
              <a:ext cx="24765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323" y="2351"/>
                    <a:pt x="6646" y="4702"/>
                    <a:pt x="9323" y="7420"/>
                  </a:cubicBezTo>
                  <a:cubicBezTo>
                    <a:pt x="12000" y="10139"/>
                    <a:pt x="14031" y="13224"/>
                    <a:pt x="15969" y="15649"/>
                  </a:cubicBezTo>
                  <a:cubicBezTo>
                    <a:pt x="17908" y="18073"/>
                    <a:pt x="19754" y="1983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6" name="Line"/>
            <p:cNvSpPr/>
            <p:nvPr/>
          </p:nvSpPr>
          <p:spPr>
            <a:xfrm>
              <a:off x="1111249" y="3665550"/>
              <a:ext cx="95251" cy="679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760" y="1480"/>
                    <a:pt x="13920" y="2961"/>
                    <a:pt x="11040" y="4912"/>
                  </a:cubicBezTo>
                  <a:cubicBezTo>
                    <a:pt x="8160" y="6864"/>
                    <a:pt x="6240" y="9286"/>
                    <a:pt x="4560" y="11944"/>
                  </a:cubicBezTo>
                  <a:cubicBezTo>
                    <a:pt x="2880" y="14602"/>
                    <a:pt x="1440" y="17495"/>
                    <a:pt x="720" y="19144"/>
                  </a:cubicBezTo>
                  <a:cubicBezTo>
                    <a:pt x="0" y="20793"/>
                    <a:pt x="0" y="2119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7" name="Line"/>
            <p:cNvSpPr/>
            <p:nvPr/>
          </p:nvSpPr>
          <p:spPr>
            <a:xfrm>
              <a:off x="1238250" y="4135450"/>
              <a:ext cx="1905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8" name="Line"/>
            <p:cNvSpPr/>
            <p:nvPr/>
          </p:nvSpPr>
          <p:spPr>
            <a:xfrm>
              <a:off x="1235339" y="3970350"/>
              <a:ext cx="49564" cy="721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31" h="21022" fill="norm" stroke="1" extrusionOk="0">
                  <a:moveTo>
                    <a:pt x="14148" y="5554"/>
                  </a:moveTo>
                  <a:cubicBezTo>
                    <a:pt x="9828" y="4320"/>
                    <a:pt x="5508" y="3086"/>
                    <a:pt x="2916" y="4320"/>
                  </a:cubicBezTo>
                  <a:cubicBezTo>
                    <a:pt x="324" y="5554"/>
                    <a:pt x="-540" y="9257"/>
                    <a:pt x="324" y="12343"/>
                  </a:cubicBezTo>
                  <a:cubicBezTo>
                    <a:pt x="1188" y="15429"/>
                    <a:pt x="3780" y="17897"/>
                    <a:pt x="7236" y="19440"/>
                  </a:cubicBezTo>
                  <a:cubicBezTo>
                    <a:pt x="10692" y="20983"/>
                    <a:pt x="15012" y="21600"/>
                    <a:pt x="17604" y="20366"/>
                  </a:cubicBezTo>
                  <a:cubicBezTo>
                    <a:pt x="20196" y="19131"/>
                    <a:pt x="21060" y="16046"/>
                    <a:pt x="19332" y="12343"/>
                  </a:cubicBezTo>
                  <a:cubicBezTo>
                    <a:pt x="17604" y="8640"/>
                    <a:pt x="13284" y="4320"/>
                    <a:pt x="896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9" name="Line"/>
            <p:cNvSpPr/>
            <p:nvPr/>
          </p:nvSpPr>
          <p:spPr>
            <a:xfrm>
              <a:off x="1549400" y="3906850"/>
              <a:ext cx="2159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0" name="Line"/>
            <p:cNvSpPr/>
            <p:nvPr/>
          </p:nvSpPr>
          <p:spPr>
            <a:xfrm>
              <a:off x="1587500" y="4040200"/>
              <a:ext cx="1651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1" name="Line"/>
            <p:cNvSpPr/>
            <p:nvPr/>
          </p:nvSpPr>
          <p:spPr>
            <a:xfrm>
              <a:off x="562887" y="3462350"/>
              <a:ext cx="61964" cy="1009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97" h="21600" fill="norm" stroke="1" extrusionOk="0">
                  <a:moveTo>
                    <a:pt x="13286" y="0"/>
                  </a:moveTo>
                  <a:cubicBezTo>
                    <a:pt x="16074" y="1540"/>
                    <a:pt x="18861" y="3079"/>
                    <a:pt x="19906" y="4687"/>
                  </a:cubicBezTo>
                  <a:cubicBezTo>
                    <a:pt x="20951" y="6294"/>
                    <a:pt x="20254" y="7970"/>
                    <a:pt x="18512" y="9668"/>
                  </a:cubicBezTo>
                  <a:cubicBezTo>
                    <a:pt x="16770" y="11366"/>
                    <a:pt x="13983" y="13087"/>
                    <a:pt x="10499" y="14740"/>
                  </a:cubicBezTo>
                  <a:cubicBezTo>
                    <a:pt x="7016" y="16392"/>
                    <a:pt x="2835" y="17977"/>
                    <a:pt x="1093" y="19109"/>
                  </a:cubicBezTo>
                  <a:cubicBezTo>
                    <a:pt x="-649" y="20242"/>
                    <a:pt x="48" y="20921"/>
                    <a:pt x="74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2" name="Line"/>
            <p:cNvSpPr/>
            <p:nvPr/>
          </p:nvSpPr>
          <p:spPr>
            <a:xfrm>
              <a:off x="406400" y="3422133"/>
              <a:ext cx="1236273" cy="11152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6" h="21555" fill="norm" stroke="1" extrusionOk="0">
                  <a:moveTo>
                    <a:pt x="3434" y="2618"/>
                  </a:moveTo>
                  <a:cubicBezTo>
                    <a:pt x="4505" y="2168"/>
                    <a:pt x="5575" y="1718"/>
                    <a:pt x="6794" y="1309"/>
                  </a:cubicBezTo>
                  <a:cubicBezTo>
                    <a:pt x="8012" y="900"/>
                    <a:pt x="9378" y="532"/>
                    <a:pt x="10782" y="307"/>
                  </a:cubicBezTo>
                  <a:cubicBezTo>
                    <a:pt x="12185" y="82"/>
                    <a:pt x="13625" y="0"/>
                    <a:pt x="15065" y="0"/>
                  </a:cubicBezTo>
                  <a:cubicBezTo>
                    <a:pt x="16505" y="0"/>
                    <a:pt x="17945" y="82"/>
                    <a:pt x="18905" y="123"/>
                  </a:cubicBezTo>
                  <a:cubicBezTo>
                    <a:pt x="19865" y="164"/>
                    <a:pt x="20345" y="164"/>
                    <a:pt x="20714" y="225"/>
                  </a:cubicBezTo>
                  <a:cubicBezTo>
                    <a:pt x="21083" y="286"/>
                    <a:pt x="21342" y="409"/>
                    <a:pt x="21471" y="614"/>
                  </a:cubicBezTo>
                  <a:cubicBezTo>
                    <a:pt x="21600" y="818"/>
                    <a:pt x="21600" y="1105"/>
                    <a:pt x="21452" y="1718"/>
                  </a:cubicBezTo>
                  <a:cubicBezTo>
                    <a:pt x="21305" y="2332"/>
                    <a:pt x="21009" y="3273"/>
                    <a:pt x="20769" y="4418"/>
                  </a:cubicBezTo>
                  <a:cubicBezTo>
                    <a:pt x="20529" y="5564"/>
                    <a:pt x="20345" y="6914"/>
                    <a:pt x="20289" y="8305"/>
                  </a:cubicBezTo>
                  <a:cubicBezTo>
                    <a:pt x="20234" y="9695"/>
                    <a:pt x="20308" y="11127"/>
                    <a:pt x="20418" y="12539"/>
                  </a:cubicBezTo>
                  <a:cubicBezTo>
                    <a:pt x="20529" y="13950"/>
                    <a:pt x="20677" y="15341"/>
                    <a:pt x="20769" y="16568"/>
                  </a:cubicBezTo>
                  <a:cubicBezTo>
                    <a:pt x="20862" y="17795"/>
                    <a:pt x="20898" y="18859"/>
                    <a:pt x="20843" y="19657"/>
                  </a:cubicBezTo>
                  <a:cubicBezTo>
                    <a:pt x="20788" y="20455"/>
                    <a:pt x="20640" y="20986"/>
                    <a:pt x="20363" y="21273"/>
                  </a:cubicBezTo>
                  <a:cubicBezTo>
                    <a:pt x="20086" y="21559"/>
                    <a:pt x="19680" y="21600"/>
                    <a:pt x="18960" y="21518"/>
                  </a:cubicBezTo>
                  <a:cubicBezTo>
                    <a:pt x="18240" y="21436"/>
                    <a:pt x="17206" y="21232"/>
                    <a:pt x="15895" y="21130"/>
                  </a:cubicBezTo>
                  <a:cubicBezTo>
                    <a:pt x="14585" y="21027"/>
                    <a:pt x="12997" y="21027"/>
                    <a:pt x="11538" y="21007"/>
                  </a:cubicBezTo>
                  <a:cubicBezTo>
                    <a:pt x="10080" y="20986"/>
                    <a:pt x="8751" y="20945"/>
                    <a:pt x="7403" y="20864"/>
                  </a:cubicBezTo>
                  <a:cubicBezTo>
                    <a:pt x="6055" y="20782"/>
                    <a:pt x="4689" y="20659"/>
                    <a:pt x="3452" y="20659"/>
                  </a:cubicBezTo>
                  <a:cubicBezTo>
                    <a:pt x="2215" y="20659"/>
                    <a:pt x="1108" y="20782"/>
                    <a:pt x="0" y="209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3" name="Line"/>
            <p:cNvSpPr/>
            <p:nvPr/>
          </p:nvSpPr>
          <p:spPr>
            <a:xfrm>
              <a:off x="965200" y="4632033"/>
              <a:ext cx="234950" cy="3863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7" fill="norm" stroke="1" extrusionOk="0">
                  <a:moveTo>
                    <a:pt x="0" y="11551"/>
                  </a:moveTo>
                  <a:cubicBezTo>
                    <a:pt x="195" y="10025"/>
                    <a:pt x="389" y="8499"/>
                    <a:pt x="876" y="7559"/>
                  </a:cubicBezTo>
                  <a:cubicBezTo>
                    <a:pt x="1362" y="6620"/>
                    <a:pt x="2141" y="6268"/>
                    <a:pt x="2724" y="6444"/>
                  </a:cubicBezTo>
                  <a:cubicBezTo>
                    <a:pt x="3308" y="6620"/>
                    <a:pt x="3697" y="7325"/>
                    <a:pt x="3795" y="9379"/>
                  </a:cubicBezTo>
                  <a:cubicBezTo>
                    <a:pt x="3892" y="11433"/>
                    <a:pt x="3697" y="14838"/>
                    <a:pt x="3600" y="16892"/>
                  </a:cubicBezTo>
                  <a:cubicBezTo>
                    <a:pt x="3503" y="18946"/>
                    <a:pt x="3503" y="19651"/>
                    <a:pt x="3308" y="20296"/>
                  </a:cubicBezTo>
                  <a:cubicBezTo>
                    <a:pt x="3114" y="20942"/>
                    <a:pt x="2724" y="21529"/>
                    <a:pt x="2432" y="21412"/>
                  </a:cubicBezTo>
                  <a:cubicBezTo>
                    <a:pt x="2141" y="21294"/>
                    <a:pt x="1946" y="20472"/>
                    <a:pt x="1751" y="18359"/>
                  </a:cubicBezTo>
                  <a:cubicBezTo>
                    <a:pt x="1557" y="16246"/>
                    <a:pt x="1362" y="12842"/>
                    <a:pt x="2141" y="9907"/>
                  </a:cubicBezTo>
                  <a:cubicBezTo>
                    <a:pt x="2919" y="6972"/>
                    <a:pt x="4670" y="4507"/>
                    <a:pt x="6130" y="2922"/>
                  </a:cubicBezTo>
                  <a:cubicBezTo>
                    <a:pt x="7589" y="1338"/>
                    <a:pt x="8757" y="633"/>
                    <a:pt x="9924" y="281"/>
                  </a:cubicBezTo>
                  <a:cubicBezTo>
                    <a:pt x="11092" y="-71"/>
                    <a:pt x="12259" y="-71"/>
                    <a:pt x="13232" y="164"/>
                  </a:cubicBezTo>
                  <a:cubicBezTo>
                    <a:pt x="14205" y="399"/>
                    <a:pt x="14984" y="868"/>
                    <a:pt x="15470" y="1749"/>
                  </a:cubicBezTo>
                  <a:cubicBezTo>
                    <a:pt x="15957" y="2629"/>
                    <a:pt x="16151" y="3920"/>
                    <a:pt x="15568" y="5094"/>
                  </a:cubicBezTo>
                  <a:cubicBezTo>
                    <a:pt x="14984" y="6268"/>
                    <a:pt x="13622" y="7325"/>
                    <a:pt x="12454" y="7970"/>
                  </a:cubicBezTo>
                  <a:cubicBezTo>
                    <a:pt x="11286" y="8616"/>
                    <a:pt x="10314" y="8851"/>
                    <a:pt x="9243" y="9027"/>
                  </a:cubicBezTo>
                  <a:cubicBezTo>
                    <a:pt x="8173" y="9203"/>
                    <a:pt x="7005" y="9320"/>
                    <a:pt x="6714" y="9672"/>
                  </a:cubicBezTo>
                  <a:cubicBezTo>
                    <a:pt x="6422" y="10025"/>
                    <a:pt x="7005" y="10612"/>
                    <a:pt x="8854" y="11609"/>
                  </a:cubicBezTo>
                  <a:cubicBezTo>
                    <a:pt x="10703" y="12607"/>
                    <a:pt x="13816" y="14016"/>
                    <a:pt x="16151" y="15131"/>
                  </a:cubicBezTo>
                  <a:cubicBezTo>
                    <a:pt x="18486" y="16246"/>
                    <a:pt x="20043" y="17068"/>
                    <a:pt x="21600" y="178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4" name="Line"/>
            <p:cNvSpPr/>
            <p:nvPr/>
          </p:nvSpPr>
          <p:spPr>
            <a:xfrm>
              <a:off x="1212850" y="4685116"/>
              <a:ext cx="222250" cy="2610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9" fill="norm" stroke="1" extrusionOk="0">
                  <a:moveTo>
                    <a:pt x="0" y="3338"/>
                  </a:moveTo>
                  <a:cubicBezTo>
                    <a:pt x="411" y="1955"/>
                    <a:pt x="823" y="573"/>
                    <a:pt x="1440" y="141"/>
                  </a:cubicBezTo>
                  <a:cubicBezTo>
                    <a:pt x="2057" y="-291"/>
                    <a:pt x="2880" y="227"/>
                    <a:pt x="3909" y="2301"/>
                  </a:cubicBezTo>
                  <a:cubicBezTo>
                    <a:pt x="4937" y="4375"/>
                    <a:pt x="6171" y="8003"/>
                    <a:pt x="7303" y="11200"/>
                  </a:cubicBezTo>
                  <a:cubicBezTo>
                    <a:pt x="8434" y="14397"/>
                    <a:pt x="9463" y="17162"/>
                    <a:pt x="10286" y="18890"/>
                  </a:cubicBezTo>
                  <a:cubicBezTo>
                    <a:pt x="11109" y="20618"/>
                    <a:pt x="11726" y="21309"/>
                    <a:pt x="12343" y="21309"/>
                  </a:cubicBezTo>
                  <a:cubicBezTo>
                    <a:pt x="12960" y="21309"/>
                    <a:pt x="13577" y="20618"/>
                    <a:pt x="14400" y="18026"/>
                  </a:cubicBezTo>
                  <a:cubicBezTo>
                    <a:pt x="15223" y="15434"/>
                    <a:pt x="16251" y="10941"/>
                    <a:pt x="17486" y="7744"/>
                  </a:cubicBezTo>
                  <a:cubicBezTo>
                    <a:pt x="18720" y="4547"/>
                    <a:pt x="20160" y="2647"/>
                    <a:pt x="21600" y="7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5" name="Line"/>
            <p:cNvSpPr/>
            <p:nvPr/>
          </p:nvSpPr>
          <p:spPr>
            <a:xfrm>
              <a:off x="984249" y="5735650"/>
              <a:ext cx="12700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2520"/>
                    <a:pt x="7200" y="5040"/>
                    <a:pt x="10800" y="8640"/>
                  </a:cubicBezTo>
                  <a:cubicBezTo>
                    <a:pt x="14400" y="12240"/>
                    <a:pt x="18000" y="169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6" name="Line"/>
            <p:cNvSpPr/>
            <p:nvPr/>
          </p:nvSpPr>
          <p:spPr>
            <a:xfrm>
              <a:off x="1063535" y="5716600"/>
              <a:ext cx="162016" cy="4831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438" fill="norm" stroke="1" extrusionOk="0">
                  <a:moveTo>
                    <a:pt x="21472" y="0"/>
                  </a:moveTo>
                  <a:cubicBezTo>
                    <a:pt x="19789" y="1127"/>
                    <a:pt x="18106" y="2254"/>
                    <a:pt x="16282" y="4273"/>
                  </a:cubicBezTo>
                  <a:cubicBezTo>
                    <a:pt x="14459" y="6292"/>
                    <a:pt x="12495" y="9203"/>
                    <a:pt x="10251" y="11880"/>
                  </a:cubicBezTo>
                  <a:cubicBezTo>
                    <a:pt x="8007" y="14557"/>
                    <a:pt x="5482" y="16998"/>
                    <a:pt x="3519" y="18642"/>
                  </a:cubicBezTo>
                  <a:cubicBezTo>
                    <a:pt x="1555" y="20285"/>
                    <a:pt x="153" y="21130"/>
                    <a:pt x="12" y="21365"/>
                  </a:cubicBezTo>
                  <a:cubicBezTo>
                    <a:pt x="-128" y="21600"/>
                    <a:pt x="994" y="21224"/>
                    <a:pt x="2116" y="208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7" name="Line"/>
            <p:cNvSpPr/>
            <p:nvPr/>
          </p:nvSpPr>
          <p:spPr>
            <a:xfrm>
              <a:off x="1238250" y="6084900"/>
              <a:ext cx="19050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6000"/>
                    <a:pt x="0" y="12000"/>
                    <a:pt x="3600" y="15600"/>
                  </a:cubicBezTo>
                  <a:cubicBezTo>
                    <a:pt x="7200" y="19200"/>
                    <a:pt x="14400" y="20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8" name="Line"/>
            <p:cNvSpPr/>
            <p:nvPr/>
          </p:nvSpPr>
          <p:spPr>
            <a:xfrm>
              <a:off x="1257291" y="5976950"/>
              <a:ext cx="55837" cy="600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49" h="21115" fill="norm" stroke="1" extrusionOk="0">
                  <a:moveTo>
                    <a:pt x="13889" y="0"/>
                  </a:moveTo>
                  <a:cubicBezTo>
                    <a:pt x="10032" y="0"/>
                    <a:pt x="6175" y="0"/>
                    <a:pt x="3475" y="3352"/>
                  </a:cubicBezTo>
                  <a:cubicBezTo>
                    <a:pt x="775" y="6703"/>
                    <a:pt x="-768" y="13407"/>
                    <a:pt x="389" y="17131"/>
                  </a:cubicBezTo>
                  <a:cubicBezTo>
                    <a:pt x="1546" y="20855"/>
                    <a:pt x="5403" y="21600"/>
                    <a:pt x="9261" y="20855"/>
                  </a:cubicBezTo>
                  <a:cubicBezTo>
                    <a:pt x="13118" y="20110"/>
                    <a:pt x="16975" y="17876"/>
                    <a:pt x="18903" y="14897"/>
                  </a:cubicBezTo>
                  <a:cubicBezTo>
                    <a:pt x="20832" y="11917"/>
                    <a:pt x="20832" y="8193"/>
                    <a:pt x="18903" y="5214"/>
                  </a:cubicBezTo>
                  <a:cubicBezTo>
                    <a:pt x="16975" y="2234"/>
                    <a:pt x="13118" y="0"/>
                    <a:pt x="9646" y="0"/>
                  </a:cubicBezTo>
                  <a:cubicBezTo>
                    <a:pt x="6175" y="0"/>
                    <a:pt x="3089" y="2234"/>
                    <a:pt x="3" y="44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9" name="Line"/>
            <p:cNvSpPr/>
            <p:nvPr/>
          </p:nvSpPr>
          <p:spPr>
            <a:xfrm>
              <a:off x="1494366" y="5564200"/>
              <a:ext cx="61385" cy="8822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9" fill="norm" stroke="1" extrusionOk="0">
                  <a:moveTo>
                    <a:pt x="21600" y="0"/>
                  </a:moveTo>
                  <a:cubicBezTo>
                    <a:pt x="21600" y="1654"/>
                    <a:pt x="21600" y="3307"/>
                    <a:pt x="19366" y="5090"/>
                  </a:cubicBezTo>
                  <a:cubicBezTo>
                    <a:pt x="17131" y="6873"/>
                    <a:pt x="12662" y="8785"/>
                    <a:pt x="9683" y="10671"/>
                  </a:cubicBezTo>
                  <a:cubicBezTo>
                    <a:pt x="6703" y="12557"/>
                    <a:pt x="5214" y="14417"/>
                    <a:pt x="4097" y="16097"/>
                  </a:cubicBezTo>
                  <a:cubicBezTo>
                    <a:pt x="2979" y="17776"/>
                    <a:pt x="2234" y="19275"/>
                    <a:pt x="1490" y="20179"/>
                  </a:cubicBezTo>
                  <a:cubicBezTo>
                    <a:pt x="745" y="21083"/>
                    <a:pt x="0" y="21393"/>
                    <a:pt x="0" y="21497"/>
                  </a:cubicBezTo>
                  <a:cubicBezTo>
                    <a:pt x="0" y="21600"/>
                    <a:pt x="745" y="21497"/>
                    <a:pt x="1490" y="213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0" name="Line"/>
            <p:cNvSpPr/>
            <p:nvPr/>
          </p:nvSpPr>
          <p:spPr>
            <a:xfrm>
              <a:off x="1663700" y="5849950"/>
              <a:ext cx="190500" cy="3897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0" fill="norm" stroke="1" extrusionOk="0">
                  <a:moveTo>
                    <a:pt x="0" y="0"/>
                  </a:moveTo>
                  <a:cubicBezTo>
                    <a:pt x="3120" y="3503"/>
                    <a:pt x="6240" y="7005"/>
                    <a:pt x="9000" y="10450"/>
                  </a:cubicBezTo>
                  <a:cubicBezTo>
                    <a:pt x="11760" y="13894"/>
                    <a:pt x="14160" y="17280"/>
                    <a:pt x="15720" y="19206"/>
                  </a:cubicBezTo>
                  <a:cubicBezTo>
                    <a:pt x="17280" y="21133"/>
                    <a:pt x="18000" y="21600"/>
                    <a:pt x="18840" y="21483"/>
                  </a:cubicBezTo>
                  <a:cubicBezTo>
                    <a:pt x="19680" y="21366"/>
                    <a:pt x="20640" y="20666"/>
                    <a:pt x="21600" y="199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1" name="Line"/>
            <p:cNvSpPr/>
            <p:nvPr/>
          </p:nvSpPr>
          <p:spPr>
            <a:xfrm>
              <a:off x="1739900" y="5856300"/>
              <a:ext cx="171450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1350"/>
                    <a:pt x="16800" y="2700"/>
                    <a:pt x="13867" y="5231"/>
                  </a:cubicBezTo>
                  <a:cubicBezTo>
                    <a:pt x="10933" y="7762"/>
                    <a:pt x="7467" y="11475"/>
                    <a:pt x="5067" y="14400"/>
                  </a:cubicBezTo>
                  <a:cubicBezTo>
                    <a:pt x="2667" y="17325"/>
                    <a:pt x="1333" y="1946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2" name="Line"/>
            <p:cNvSpPr/>
            <p:nvPr/>
          </p:nvSpPr>
          <p:spPr>
            <a:xfrm>
              <a:off x="1943100" y="6129350"/>
              <a:ext cx="6350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3" name="Line"/>
            <p:cNvSpPr/>
            <p:nvPr/>
          </p:nvSpPr>
          <p:spPr>
            <a:xfrm>
              <a:off x="1943100" y="6002350"/>
              <a:ext cx="63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4" name="Line"/>
            <p:cNvSpPr/>
            <p:nvPr/>
          </p:nvSpPr>
          <p:spPr>
            <a:xfrm>
              <a:off x="1022350" y="6548450"/>
              <a:ext cx="787400" cy="981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70" fill="norm" stroke="1" extrusionOk="0">
                  <a:moveTo>
                    <a:pt x="0" y="6750"/>
                  </a:moveTo>
                  <a:cubicBezTo>
                    <a:pt x="290" y="6300"/>
                    <a:pt x="581" y="5850"/>
                    <a:pt x="1161" y="7875"/>
                  </a:cubicBezTo>
                  <a:cubicBezTo>
                    <a:pt x="1742" y="9900"/>
                    <a:pt x="2613" y="14400"/>
                    <a:pt x="3832" y="17325"/>
                  </a:cubicBezTo>
                  <a:cubicBezTo>
                    <a:pt x="5052" y="20250"/>
                    <a:pt x="6619" y="21600"/>
                    <a:pt x="8332" y="20475"/>
                  </a:cubicBezTo>
                  <a:cubicBezTo>
                    <a:pt x="10045" y="19350"/>
                    <a:pt x="11903" y="15750"/>
                    <a:pt x="13500" y="11925"/>
                  </a:cubicBezTo>
                  <a:cubicBezTo>
                    <a:pt x="15097" y="8100"/>
                    <a:pt x="16432" y="4050"/>
                    <a:pt x="17739" y="2025"/>
                  </a:cubicBezTo>
                  <a:cubicBezTo>
                    <a:pt x="19045" y="0"/>
                    <a:pt x="2032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5" name="Line"/>
            <p:cNvSpPr/>
            <p:nvPr/>
          </p:nvSpPr>
          <p:spPr>
            <a:xfrm>
              <a:off x="1092200" y="6783400"/>
              <a:ext cx="146050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70" y="4800"/>
                    <a:pt x="8139" y="9600"/>
                    <a:pt x="11739" y="13200"/>
                  </a:cubicBezTo>
                  <a:cubicBezTo>
                    <a:pt x="15339" y="16800"/>
                    <a:pt x="18470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6" name="Line"/>
            <p:cNvSpPr/>
            <p:nvPr/>
          </p:nvSpPr>
          <p:spPr>
            <a:xfrm>
              <a:off x="1234016" y="6758000"/>
              <a:ext cx="99485" cy="3221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7" fill="norm" stroke="1" extrusionOk="0">
                  <a:moveTo>
                    <a:pt x="21600" y="0"/>
                  </a:moveTo>
                  <a:cubicBezTo>
                    <a:pt x="18383" y="1835"/>
                    <a:pt x="15166" y="3671"/>
                    <a:pt x="11719" y="6635"/>
                  </a:cubicBezTo>
                  <a:cubicBezTo>
                    <a:pt x="8272" y="9600"/>
                    <a:pt x="4596" y="13694"/>
                    <a:pt x="2528" y="16094"/>
                  </a:cubicBezTo>
                  <a:cubicBezTo>
                    <a:pt x="460" y="18494"/>
                    <a:pt x="0" y="19200"/>
                    <a:pt x="0" y="19906"/>
                  </a:cubicBezTo>
                  <a:cubicBezTo>
                    <a:pt x="0" y="20612"/>
                    <a:pt x="460" y="21318"/>
                    <a:pt x="1609" y="21459"/>
                  </a:cubicBezTo>
                  <a:cubicBezTo>
                    <a:pt x="2757" y="21600"/>
                    <a:pt x="4596" y="21176"/>
                    <a:pt x="6434" y="207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7" name="Line"/>
            <p:cNvSpPr/>
            <p:nvPr/>
          </p:nvSpPr>
          <p:spPr>
            <a:xfrm>
              <a:off x="1333500" y="7024700"/>
              <a:ext cx="1270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8" name="Line"/>
            <p:cNvSpPr/>
            <p:nvPr/>
          </p:nvSpPr>
          <p:spPr>
            <a:xfrm>
              <a:off x="1333500" y="6914633"/>
              <a:ext cx="38100" cy="512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03" fill="norm" stroke="1" extrusionOk="0">
                  <a:moveTo>
                    <a:pt x="21600" y="11232"/>
                  </a:moveTo>
                  <a:cubicBezTo>
                    <a:pt x="16800" y="7776"/>
                    <a:pt x="12000" y="4320"/>
                    <a:pt x="7800" y="4320"/>
                  </a:cubicBezTo>
                  <a:cubicBezTo>
                    <a:pt x="3600" y="4320"/>
                    <a:pt x="0" y="7776"/>
                    <a:pt x="0" y="11664"/>
                  </a:cubicBezTo>
                  <a:cubicBezTo>
                    <a:pt x="0" y="15552"/>
                    <a:pt x="3600" y="19872"/>
                    <a:pt x="7800" y="20736"/>
                  </a:cubicBezTo>
                  <a:cubicBezTo>
                    <a:pt x="12000" y="21600"/>
                    <a:pt x="16800" y="19008"/>
                    <a:pt x="18600" y="15552"/>
                  </a:cubicBezTo>
                  <a:cubicBezTo>
                    <a:pt x="20400" y="12096"/>
                    <a:pt x="19200" y="7776"/>
                    <a:pt x="15600" y="4752"/>
                  </a:cubicBezTo>
                  <a:cubicBezTo>
                    <a:pt x="12000" y="1728"/>
                    <a:pt x="6000" y="0"/>
                    <a:pt x="5400" y="0"/>
                  </a:cubicBezTo>
                  <a:cubicBezTo>
                    <a:pt x="4800" y="0"/>
                    <a:pt x="9600" y="1728"/>
                    <a:pt x="14400" y="34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9" name="Line"/>
            <p:cNvSpPr/>
            <p:nvPr/>
          </p:nvSpPr>
          <p:spPr>
            <a:xfrm>
              <a:off x="1454791" y="6738950"/>
              <a:ext cx="31110" cy="5485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4" h="21530" fill="norm" stroke="1" extrusionOk="0">
                  <a:moveTo>
                    <a:pt x="21164" y="0"/>
                  </a:moveTo>
                  <a:cubicBezTo>
                    <a:pt x="21164" y="2409"/>
                    <a:pt x="21164" y="4818"/>
                    <a:pt x="19004" y="7518"/>
                  </a:cubicBezTo>
                  <a:cubicBezTo>
                    <a:pt x="16844" y="10218"/>
                    <a:pt x="12524" y="13209"/>
                    <a:pt x="8924" y="15411"/>
                  </a:cubicBezTo>
                  <a:cubicBezTo>
                    <a:pt x="5324" y="17612"/>
                    <a:pt x="2444" y="19025"/>
                    <a:pt x="1004" y="19980"/>
                  </a:cubicBezTo>
                  <a:cubicBezTo>
                    <a:pt x="-436" y="20935"/>
                    <a:pt x="-436" y="21434"/>
                    <a:pt x="1724" y="21517"/>
                  </a:cubicBezTo>
                  <a:cubicBezTo>
                    <a:pt x="3884" y="21600"/>
                    <a:pt x="8204" y="21268"/>
                    <a:pt x="12524" y="209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0" name="Line"/>
            <p:cNvSpPr/>
            <p:nvPr/>
          </p:nvSpPr>
          <p:spPr>
            <a:xfrm>
              <a:off x="1612900" y="6885000"/>
              <a:ext cx="133350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457" y="4383"/>
                    <a:pt x="8914" y="8765"/>
                    <a:pt x="12514" y="12365"/>
                  </a:cubicBezTo>
                  <a:cubicBezTo>
                    <a:pt x="16114" y="15965"/>
                    <a:pt x="18857" y="1878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1" name="Line"/>
            <p:cNvSpPr/>
            <p:nvPr/>
          </p:nvSpPr>
          <p:spPr>
            <a:xfrm>
              <a:off x="1651000" y="6865950"/>
              <a:ext cx="120650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95" y="2908"/>
                    <a:pt x="10989" y="5815"/>
                    <a:pt x="7389" y="9415"/>
                  </a:cubicBezTo>
                  <a:cubicBezTo>
                    <a:pt x="3789" y="13015"/>
                    <a:pt x="1895" y="1730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2" name="Line"/>
            <p:cNvSpPr/>
            <p:nvPr/>
          </p:nvSpPr>
          <p:spPr>
            <a:xfrm>
              <a:off x="1828800" y="7126300"/>
              <a:ext cx="635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3" name="Line"/>
            <p:cNvSpPr/>
            <p:nvPr/>
          </p:nvSpPr>
          <p:spPr>
            <a:xfrm>
              <a:off x="1866849" y="6990505"/>
              <a:ext cx="28362" cy="455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294" h="20219" fill="norm" stroke="1" extrusionOk="0">
                  <a:moveTo>
                    <a:pt x="4354" y="6719"/>
                  </a:moveTo>
                  <a:cubicBezTo>
                    <a:pt x="1474" y="11415"/>
                    <a:pt x="-1406" y="16110"/>
                    <a:pt x="754" y="18458"/>
                  </a:cubicBezTo>
                  <a:cubicBezTo>
                    <a:pt x="2914" y="20806"/>
                    <a:pt x="10114" y="20806"/>
                    <a:pt x="14434" y="18458"/>
                  </a:cubicBezTo>
                  <a:cubicBezTo>
                    <a:pt x="18754" y="16110"/>
                    <a:pt x="20194" y="11415"/>
                    <a:pt x="18754" y="7189"/>
                  </a:cubicBezTo>
                  <a:cubicBezTo>
                    <a:pt x="17314" y="2963"/>
                    <a:pt x="12994" y="-794"/>
                    <a:pt x="11554" y="145"/>
                  </a:cubicBezTo>
                  <a:cubicBezTo>
                    <a:pt x="10114" y="1084"/>
                    <a:pt x="11554" y="6719"/>
                    <a:pt x="12994" y="123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4" name="Line"/>
            <p:cNvSpPr/>
            <p:nvPr/>
          </p:nvSpPr>
          <p:spPr>
            <a:xfrm>
              <a:off x="1974850" y="7023477"/>
              <a:ext cx="107950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4659" y="11040"/>
                    <a:pt x="9318" y="1783"/>
                    <a:pt x="12918" y="240"/>
                  </a:cubicBezTo>
                  <a:cubicBezTo>
                    <a:pt x="16518" y="-1303"/>
                    <a:pt x="19059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5" name="Line"/>
            <p:cNvSpPr/>
            <p:nvPr/>
          </p:nvSpPr>
          <p:spPr>
            <a:xfrm>
              <a:off x="1943100" y="7119950"/>
              <a:ext cx="1397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6" name="Line"/>
            <p:cNvSpPr/>
            <p:nvPr/>
          </p:nvSpPr>
          <p:spPr>
            <a:xfrm>
              <a:off x="2178050" y="6935800"/>
              <a:ext cx="114300" cy="2285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6" fill="norm" stroke="1" extrusionOk="0">
                  <a:moveTo>
                    <a:pt x="21600" y="0"/>
                  </a:moveTo>
                  <a:cubicBezTo>
                    <a:pt x="19600" y="198"/>
                    <a:pt x="17600" y="396"/>
                    <a:pt x="14200" y="2774"/>
                  </a:cubicBezTo>
                  <a:cubicBezTo>
                    <a:pt x="10800" y="5152"/>
                    <a:pt x="6000" y="9710"/>
                    <a:pt x="4000" y="13079"/>
                  </a:cubicBezTo>
                  <a:cubicBezTo>
                    <a:pt x="2000" y="16448"/>
                    <a:pt x="2800" y="18628"/>
                    <a:pt x="4400" y="19916"/>
                  </a:cubicBezTo>
                  <a:cubicBezTo>
                    <a:pt x="6000" y="21204"/>
                    <a:pt x="8400" y="21600"/>
                    <a:pt x="9600" y="21303"/>
                  </a:cubicBezTo>
                  <a:cubicBezTo>
                    <a:pt x="10800" y="21006"/>
                    <a:pt x="10800" y="20015"/>
                    <a:pt x="10000" y="19123"/>
                  </a:cubicBezTo>
                  <a:cubicBezTo>
                    <a:pt x="9200" y="18231"/>
                    <a:pt x="7600" y="17439"/>
                    <a:pt x="5800" y="17042"/>
                  </a:cubicBezTo>
                  <a:cubicBezTo>
                    <a:pt x="4000" y="16646"/>
                    <a:pt x="2000" y="16646"/>
                    <a:pt x="0" y="166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7" name="Line"/>
            <p:cNvSpPr/>
            <p:nvPr/>
          </p:nvSpPr>
          <p:spPr>
            <a:xfrm>
              <a:off x="2302933" y="6928949"/>
              <a:ext cx="198968" cy="2660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3" h="21210" fill="norm" stroke="1" extrusionOk="0">
                  <a:moveTo>
                    <a:pt x="18645" y="2064"/>
                  </a:moveTo>
                  <a:cubicBezTo>
                    <a:pt x="17735" y="1389"/>
                    <a:pt x="16826" y="714"/>
                    <a:pt x="15802" y="293"/>
                  </a:cubicBezTo>
                  <a:cubicBezTo>
                    <a:pt x="14779" y="-129"/>
                    <a:pt x="13642" y="-298"/>
                    <a:pt x="12392" y="1221"/>
                  </a:cubicBezTo>
                  <a:cubicBezTo>
                    <a:pt x="11141" y="2739"/>
                    <a:pt x="9777" y="5946"/>
                    <a:pt x="9436" y="8983"/>
                  </a:cubicBezTo>
                  <a:cubicBezTo>
                    <a:pt x="9095" y="12021"/>
                    <a:pt x="9777" y="14890"/>
                    <a:pt x="10118" y="16915"/>
                  </a:cubicBezTo>
                  <a:cubicBezTo>
                    <a:pt x="10459" y="18940"/>
                    <a:pt x="10459" y="20121"/>
                    <a:pt x="9664" y="20711"/>
                  </a:cubicBezTo>
                  <a:cubicBezTo>
                    <a:pt x="8868" y="21302"/>
                    <a:pt x="7276" y="21302"/>
                    <a:pt x="5912" y="21049"/>
                  </a:cubicBezTo>
                  <a:cubicBezTo>
                    <a:pt x="4548" y="20796"/>
                    <a:pt x="3411" y="20290"/>
                    <a:pt x="2388" y="19615"/>
                  </a:cubicBezTo>
                  <a:cubicBezTo>
                    <a:pt x="1365" y="18940"/>
                    <a:pt x="455" y="18096"/>
                    <a:pt x="114" y="17252"/>
                  </a:cubicBezTo>
                  <a:cubicBezTo>
                    <a:pt x="-227" y="16408"/>
                    <a:pt x="0" y="15565"/>
                    <a:pt x="3638" y="14468"/>
                  </a:cubicBezTo>
                  <a:cubicBezTo>
                    <a:pt x="7276" y="13371"/>
                    <a:pt x="14325" y="12021"/>
                    <a:pt x="21373" y="106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8" name="Line"/>
            <p:cNvSpPr/>
            <p:nvPr/>
          </p:nvSpPr>
          <p:spPr>
            <a:xfrm>
              <a:off x="2522125" y="6948500"/>
              <a:ext cx="75025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2" h="21600" fill="norm" stroke="1" extrusionOk="0">
                  <a:moveTo>
                    <a:pt x="20692" y="0"/>
                  </a:moveTo>
                  <a:cubicBezTo>
                    <a:pt x="17773" y="176"/>
                    <a:pt x="14854" y="351"/>
                    <a:pt x="11643" y="1493"/>
                  </a:cubicBezTo>
                  <a:cubicBezTo>
                    <a:pt x="8433" y="2634"/>
                    <a:pt x="4930" y="4741"/>
                    <a:pt x="2595" y="7551"/>
                  </a:cubicBezTo>
                  <a:cubicBezTo>
                    <a:pt x="260" y="10361"/>
                    <a:pt x="-908" y="13873"/>
                    <a:pt x="843" y="16332"/>
                  </a:cubicBezTo>
                  <a:cubicBezTo>
                    <a:pt x="2595" y="18790"/>
                    <a:pt x="7265" y="20195"/>
                    <a:pt x="1193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9" name="Line"/>
            <p:cNvSpPr/>
            <p:nvPr/>
          </p:nvSpPr>
          <p:spPr>
            <a:xfrm>
              <a:off x="2463800" y="7088200"/>
              <a:ext cx="1587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0" name="Line"/>
            <p:cNvSpPr/>
            <p:nvPr/>
          </p:nvSpPr>
          <p:spPr>
            <a:xfrm>
              <a:off x="2413000" y="5964250"/>
              <a:ext cx="2286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00" y="14400"/>
                    <a:pt x="10000" y="7200"/>
                    <a:pt x="13600" y="3600"/>
                  </a:cubicBezTo>
                  <a:cubicBezTo>
                    <a:pt x="17200" y="0"/>
                    <a:pt x="194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1" name="Line"/>
            <p:cNvSpPr/>
            <p:nvPr/>
          </p:nvSpPr>
          <p:spPr>
            <a:xfrm>
              <a:off x="2406649" y="6078550"/>
              <a:ext cx="2095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2" name="Line"/>
            <p:cNvSpPr/>
            <p:nvPr/>
          </p:nvSpPr>
          <p:spPr>
            <a:xfrm>
              <a:off x="3098800" y="5765459"/>
              <a:ext cx="186589" cy="6559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4" h="21525" fill="norm" stroke="1" extrusionOk="0">
                  <a:moveTo>
                    <a:pt x="0" y="21525"/>
                  </a:moveTo>
                  <a:cubicBezTo>
                    <a:pt x="0" y="19441"/>
                    <a:pt x="0" y="17358"/>
                    <a:pt x="243" y="14962"/>
                  </a:cubicBezTo>
                  <a:cubicBezTo>
                    <a:pt x="485" y="12566"/>
                    <a:pt x="971" y="9857"/>
                    <a:pt x="2184" y="7495"/>
                  </a:cubicBezTo>
                  <a:cubicBezTo>
                    <a:pt x="3398" y="5134"/>
                    <a:pt x="5339" y="3120"/>
                    <a:pt x="6796" y="1939"/>
                  </a:cubicBezTo>
                  <a:cubicBezTo>
                    <a:pt x="8252" y="758"/>
                    <a:pt x="9222" y="411"/>
                    <a:pt x="10436" y="203"/>
                  </a:cubicBezTo>
                  <a:cubicBezTo>
                    <a:pt x="11649" y="-6"/>
                    <a:pt x="13106" y="-75"/>
                    <a:pt x="14319" y="99"/>
                  </a:cubicBezTo>
                  <a:cubicBezTo>
                    <a:pt x="15533" y="272"/>
                    <a:pt x="16503" y="689"/>
                    <a:pt x="16746" y="1592"/>
                  </a:cubicBezTo>
                  <a:cubicBezTo>
                    <a:pt x="16989" y="2495"/>
                    <a:pt x="16503" y="3884"/>
                    <a:pt x="15897" y="4752"/>
                  </a:cubicBezTo>
                  <a:cubicBezTo>
                    <a:pt x="15290" y="5620"/>
                    <a:pt x="14562" y="5967"/>
                    <a:pt x="13712" y="6419"/>
                  </a:cubicBezTo>
                  <a:cubicBezTo>
                    <a:pt x="12863" y="6870"/>
                    <a:pt x="11892" y="7426"/>
                    <a:pt x="12013" y="7704"/>
                  </a:cubicBezTo>
                  <a:cubicBezTo>
                    <a:pt x="12135" y="7982"/>
                    <a:pt x="13348" y="7982"/>
                    <a:pt x="14562" y="8016"/>
                  </a:cubicBezTo>
                  <a:cubicBezTo>
                    <a:pt x="15775" y="8051"/>
                    <a:pt x="16989" y="8120"/>
                    <a:pt x="18324" y="8468"/>
                  </a:cubicBezTo>
                  <a:cubicBezTo>
                    <a:pt x="19658" y="8815"/>
                    <a:pt x="21115" y="9440"/>
                    <a:pt x="21357" y="10100"/>
                  </a:cubicBezTo>
                  <a:cubicBezTo>
                    <a:pt x="21600" y="10760"/>
                    <a:pt x="20629" y="11454"/>
                    <a:pt x="18930" y="11906"/>
                  </a:cubicBezTo>
                  <a:cubicBezTo>
                    <a:pt x="17231" y="12357"/>
                    <a:pt x="14804" y="12566"/>
                    <a:pt x="12378" y="127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3" name="Line"/>
            <p:cNvSpPr/>
            <p:nvPr/>
          </p:nvSpPr>
          <p:spPr>
            <a:xfrm>
              <a:off x="3336665" y="6072200"/>
              <a:ext cx="90219" cy="808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153" fill="norm" stroke="1" extrusionOk="0">
                  <a:moveTo>
                    <a:pt x="15885" y="4985"/>
                  </a:moveTo>
                  <a:cubicBezTo>
                    <a:pt x="13374" y="4431"/>
                    <a:pt x="10862" y="3877"/>
                    <a:pt x="8351" y="4154"/>
                  </a:cubicBezTo>
                  <a:cubicBezTo>
                    <a:pt x="5839" y="4431"/>
                    <a:pt x="3327" y="5538"/>
                    <a:pt x="1820" y="7477"/>
                  </a:cubicBezTo>
                  <a:cubicBezTo>
                    <a:pt x="313" y="9415"/>
                    <a:pt x="-189" y="12185"/>
                    <a:pt x="62" y="14954"/>
                  </a:cubicBezTo>
                  <a:cubicBezTo>
                    <a:pt x="313" y="17723"/>
                    <a:pt x="1318" y="20492"/>
                    <a:pt x="4834" y="21046"/>
                  </a:cubicBezTo>
                  <a:cubicBezTo>
                    <a:pt x="8351" y="21600"/>
                    <a:pt x="14378" y="19938"/>
                    <a:pt x="17644" y="17446"/>
                  </a:cubicBezTo>
                  <a:cubicBezTo>
                    <a:pt x="20909" y="14954"/>
                    <a:pt x="21411" y="11631"/>
                    <a:pt x="21411" y="8585"/>
                  </a:cubicBezTo>
                  <a:cubicBezTo>
                    <a:pt x="21411" y="5538"/>
                    <a:pt x="20909" y="2769"/>
                    <a:pt x="19402" y="1385"/>
                  </a:cubicBezTo>
                  <a:cubicBezTo>
                    <a:pt x="17895" y="0"/>
                    <a:pt x="15383" y="0"/>
                    <a:pt x="1287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4" name="Line"/>
            <p:cNvSpPr/>
            <p:nvPr/>
          </p:nvSpPr>
          <p:spPr>
            <a:xfrm>
              <a:off x="3635093" y="5557850"/>
              <a:ext cx="86007" cy="850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600" fill="norm" stroke="1" extrusionOk="0">
                  <a:moveTo>
                    <a:pt x="21407" y="0"/>
                  </a:moveTo>
                  <a:cubicBezTo>
                    <a:pt x="19827" y="1558"/>
                    <a:pt x="18246" y="3116"/>
                    <a:pt x="17192" y="4943"/>
                  </a:cubicBezTo>
                  <a:cubicBezTo>
                    <a:pt x="16139" y="6770"/>
                    <a:pt x="15612" y="8866"/>
                    <a:pt x="14031" y="10854"/>
                  </a:cubicBezTo>
                  <a:cubicBezTo>
                    <a:pt x="12451" y="12842"/>
                    <a:pt x="9817" y="14722"/>
                    <a:pt x="7709" y="16254"/>
                  </a:cubicBezTo>
                  <a:cubicBezTo>
                    <a:pt x="5602" y="17785"/>
                    <a:pt x="4022" y="18967"/>
                    <a:pt x="2705" y="19773"/>
                  </a:cubicBezTo>
                  <a:cubicBezTo>
                    <a:pt x="1387" y="20579"/>
                    <a:pt x="334" y="21009"/>
                    <a:pt x="70" y="21251"/>
                  </a:cubicBezTo>
                  <a:cubicBezTo>
                    <a:pt x="-193" y="21493"/>
                    <a:pt x="334" y="21546"/>
                    <a:pt x="86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5" name="Line"/>
            <p:cNvSpPr/>
            <p:nvPr/>
          </p:nvSpPr>
          <p:spPr>
            <a:xfrm>
              <a:off x="3803650" y="5849950"/>
              <a:ext cx="139700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927" y="3663"/>
                    <a:pt x="7855" y="7326"/>
                    <a:pt x="11455" y="10926"/>
                  </a:cubicBezTo>
                  <a:cubicBezTo>
                    <a:pt x="15055" y="14526"/>
                    <a:pt x="18327" y="1806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6" name="Line"/>
            <p:cNvSpPr/>
            <p:nvPr/>
          </p:nvSpPr>
          <p:spPr>
            <a:xfrm>
              <a:off x="3848100" y="5843600"/>
              <a:ext cx="139700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655" y="1642"/>
                    <a:pt x="15709" y="3284"/>
                    <a:pt x="12109" y="5937"/>
                  </a:cubicBezTo>
                  <a:cubicBezTo>
                    <a:pt x="8509" y="8589"/>
                    <a:pt x="4255" y="12253"/>
                    <a:pt x="2127" y="15032"/>
                  </a:cubicBezTo>
                  <a:cubicBezTo>
                    <a:pt x="0" y="17811"/>
                    <a:pt x="0" y="1970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7" name="Line"/>
            <p:cNvSpPr/>
            <p:nvPr/>
          </p:nvSpPr>
          <p:spPr>
            <a:xfrm>
              <a:off x="4025900" y="6180150"/>
              <a:ext cx="1270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8" name="Line"/>
            <p:cNvSpPr/>
            <p:nvPr/>
          </p:nvSpPr>
          <p:spPr>
            <a:xfrm>
              <a:off x="4042905" y="6044683"/>
              <a:ext cx="54196" cy="355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752" h="19112" fill="norm" stroke="1" extrusionOk="0">
                  <a:moveTo>
                    <a:pt x="10002" y="4547"/>
                  </a:moveTo>
                  <a:cubicBezTo>
                    <a:pt x="6145" y="3410"/>
                    <a:pt x="2288" y="2274"/>
                    <a:pt x="745" y="4547"/>
                  </a:cubicBezTo>
                  <a:cubicBezTo>
                    <a:pt x="-798" y="6821"/>
                    <a:pt x="-27" y="12505"/>
                    <a:pt x="3831" y="15916"/>
                  </a:cubicBezTo>
                  <a:cubicBezTo>
                    <a:pt x="7688" y="19326"/>
                    <a:pt x="14631" y="20463"/>
                    <a:pt x="17716" y="17052"/>
                  </a:cubicBezTo>
                  <a:cubicBezTo>
                    <a:pt x="20802" y="13642"/>
                    <a:pt x="20031" y="5684"/>
                    <a:pt x="17716" y="2274"/>
                  </a:cubicBezTo>
                  <a:cubicBezTo>
                    <a:pt x="15402" y="-1137"/>
                    <a:pt x="11545" y="0"/>
                    <a:pt x="7688" y="11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9" name="Line"/>
            <p:cNvSpPr/>
            <p:nvPr/>
          </p:nvSpPr>
          <p:spPr>
            <a:xfrm>
              <a:off x="4597399" y="6084900"/>
              <a:ext cx="2794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218" y="14400"/>
                    <a:pt x="12436" y="7200"/>
                    <a:pt x="16036" y="3600"/>
                  </a:cubicBezTo>
                  <a:cubicBezTo>
                    <a:pt x="19636" y="0"/>
                    <a:pt x="20618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0" name="Line"/>
            <p:cNvSpPr/>
            <p:nvPr/>
          </p:nvSpPr>
          <p:spPr>
            <a:xfrm>
              <a:off x="4737100" y="5983300"/>
              <a:ext cx="19050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3960"/>
                    <a:pt x="16800" y="7920"/>
                    <a:pt x="13200" y="11520"/>
                  </a:cubicBezTo>
                  <a:cubicBezTo>
                    <a:pt x="9600" y="15120"/>
                    <a:pt x="4800" y="183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1" name="Line"/>
            <p:cNvSpPr/>
            <p:nvPr/>
          </p:nvSpPr>
          <p:spPr>
            <a:xfrm>
              <a:off x="5568950" y="5659450"/>
              <a:ext cx="63500" cy="793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880" y="2246"/>
                    <a:pt x="20160" y="4493"/>
                    <a:pt x="19080" y="6682"/>
                  </a:cubicBezTo>
                  <a:cubicBezTo>
                    <a:pt x="18000" y="8870"/>
                    <a:pt x="16560" y="11002"/>
                    <a:pt x="14040" y="13075"/>
                  </a:cubicBezTo>
                  <a:cubicBezTo>
                    <a:pt x="11520" y="15149"/>
                    <a:pt x="7920" y="17165"/>
                    <a:pt x="5400" y="18576"/>
                  </a:cubicBezTo>
                  <a:cubicBezTo>
                    <a:pt x="2880" y="19987"/>
                    <a:pt x="1440" y="2079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2" name="Line"/>
            <p:cNvSpPr/>
            <p:nvPr/>
          </p:nvSpPr>
          <p:spPr>
            <a:xfrm>
              <a:off x="5746750" y="5894400"/>
              <a:ext cx="171450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67" y="2807"/>
                    <a:pt x="3733" y="5614"/>
                    <a:pt x="6533" y="8542"/>
                  </a:cubicBezTo>
                  <a:cubicBezTo>
                    <a:pt x="9333" y="11471"/>
                    <a:pt x="13067" y="14522"/>
                    <a:pt x="15733" y="16719"/>
                  </a:cubicBezTo>
                  <a:cubicBezTo>
                    <a:pt x="18400" y="18915"/>
                    <a:pt x="20000" y="2025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3" name="Line"/>
            <p:cNvSpPr/>
            <p:nvPr/>
          </p:nvSpPr>
          <p:spPr>
            <a:xfrm>
              <a:off x="5791200" y="5849950"/>
              <a:ext cx="196850" cy="476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348" y="2208"/>
                    <a:pt x="15097" y="4416"/>
                    <a:pt x="11961" y="6960"/>
                  </a:cubicBezTo>
                  <a:cubicBezTo>
                    <a:pt x="8826" y="9504"/>
                    <a:pt x="5806" y="12384"/>
                    <a:pt x="3832" y="14880"/>
                  </a:cubicBezTo>
                  <a:cubicBezTo>
                    <a:pt x="1858" y="17376"/>
                    <a:pt x="929" y="1948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4" name="Line"/>
            <p:cNvSpPr/>
            <p:nvPr/>
          </p:nvSpPr>
          <p:spPr>
            <a:xfrm>
              <a:off x="5981700" y="6218250"/>
              <a:ext cx="635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5" name="Line"/>
            <p:cNvSpPr/>
            <p:nvPr/>
          </p:nvSpPr>
          <p:spPr>
            <a:xfrm>
              <a:off x="5998743" y="6050239"/>
              <a:ext cx="49368" cy="622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1" h="20496" fill="norm" stroke="1" extrusionOk="0">
                  <a:moveTo>
                    <a:pt x="11187" y="3049"/>
                  </a:moveTo>
                  <a:cubicBezTo>
                    <a:pt x="7731" y="5139"/>
                    <a:pt x="4275" y="7230"/>
                    <a:pt x="2115" y="10017"/>
                  </a:cubicBezTo>
                  <a:cubicBezTo>
                    <a:pt x="-45" y="12804"/>
                    <a:pt x="-909" y="16288"/>
                    <a:pt x="1251" y="18378"/>
                  </a:cubicBezTo>
                  <a:cubicBezTo>
                    <a:pt x="3411" y="20468"/>
                    <a:pt x="8595" y="21165"/>
                    <a:pt x="12483" y="19771"/>
                  </a:cubicBezTo>
                  <a:cubicBezTo>
                    <a:pt x="16371" y="18378"/>
                    <a:pt x="18963" y="14894"/>
                    <a:pt x="19827" y="11410"/>
                  </a:cubicBezTo>
                  <a:cubicBezTo>
                    <a:pt x="20691" y="7926"/>
                    <a:pt x="19827" y="4442"/>
                    <a:pt x="17235" y="2352"/>
                  </a:cubicBezTo>
                  <a:cubicBezTo>
                    <a:pt x="14643" y="262"/>
                    <a:pt x="10323" y="-435"/>
                    <a:pt x="8595" y="262"/>
                  </a:cubicBezTo>
                  <a:cubicBezTo>
                    <a:pt x="6867" y="959"/>
                    <a:pt x="7731" y="3049"/>
                    <a:pt x="8595" y="51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6" name="Line"/>
            <p:cNvSpPr/>
            <p:nvPr/>
          </p:nvSpPr>
          <p:spPr>
            <a:xfrm>
              <a:off x="6324600" y="6123000"/>
              <a:ext cx="2032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625" y="7200"/>
                    <a:pt x="11250" y="14400"/>
                    <a:pt x="14850" y="18000"/>
                  </a:cubicBezTo>
                  <a:cubicBezTo>
                    <a:pt x="18450" y="21600"/>
                    <a:pt x="20025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7" name="Line"/>
            <p:cNvSpPr/>
            <p:nvPr/>
          </p:nvSpPr>
          <p:spPr>
            <a:xfrm>
              <a:off x="6404472" y="6059500"/>
              <a:ext cx="21729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0157" y="0"/>
                  </a:moveTo>
                  <a:cubicBezTo>
                    <a:pt x="12302" y="4950"/>
                    <a:pt x="4448" y="9900"/>
                    <a:pt x="1502" y="13500"/>
                  </a:cubicBezTo>
                  <a:cubicBezTo>
                    <a:pt x="-1443" y="17100"/>
                    <a:pt x="521" y="19350"/>
                    <a:pt x="24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8" name="Line"/>
            <p:cNvSpPr/>
            <p:nvPr/>
          </p:nvSpPr>
          <p:spPr>
            <a:xfrm>
              <a:off x="6763971" y="5890027"/>
              <a:ext cx="271829" cy="3345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3" h="21473" fill="norm" stroke="1" extrusionOk="0">
                  <a:moveTo>
                    <a:pt x="21503" y="2726"/>
                  </a:moveTo>
                  <a:cubicBezTo>
                    <a:pt x="21168" y="1775"/>
                    <a:pt x="20833" y="824"/>
                    <a:pt x="20163" y="348"/>
                  </a:cubicBezTo>
                  <a:cubicBezTo>
                    <a:pt x="19494" y="-127"/>
                    <a:pt x="18489" y="-127"/>
                    <a:pt x="16229" y="416"/>
                  </a:cubicBezTo>
                  <a:cubicBezTo>
                    <a:pt x="13968" y="960"/>
                    <a:pt x="10452" y="2047"/>
                    <a:pt x="8275" y="3337"/>
                  </a:cubicBezTo>
                  <a:cubicBezTo>
                    <a:pt x="6098" y="4628"/>
                    <a:pt x="5261" y="6122"/>
                    <a:pt x="5094" y="7141"/>
                  </a:cubicBezTo>
                  <a:cubicBezTo>
                    <a:pt x="4926" y="8160"/>
                    <a:pt x="5429" y="8703"/>
                    <a:pt x="6684" y="9179"/>
                  </a:cubicBezTo>
                  <a:cubicBezTo>
                    <a:pt x="7940" y="9654"/>
                    <a:pt x="9950" y="10062"/>
                    <a:pt x="11373" y="10265"/>
                  </a:cubicBezTo>
                  <a:cubicBezTo>
                    <a:pt x="12796" y="10469"/>
                    <a:pt x="13633" y="10469"/>
                    <a:pt x="13633" y="10469"/>
                  </a:cubicBezTo>
                  <a:cubicBezTo>
                    <a:pt x="13633" y="10469"/>
                    <a:pt x="12796" y="10469"/>
                    <a:pt x="10536" y="11081"/>
                  </a:cubicBezTo>
                  <a:cubicBezTo>
                    <a:pt x="8275" y="11692"/>
                    <a:pt x="4591" y="12915"/>
                    <a:pt x="2582" y="13933"/>
                  </a:cubicBezTo>
                  <a:cubicBezTo>
                    <a:pt x="573" y="14952"/>
                    <a:pt x="238" y="15767"/>
                    <a:pt x="70" y="16582"/>
                  </a:cubicBezTo>
                  <a:cubicBezTo>
                    <a:pt x="-97" y="17398"/>
                    <a:pt x="-97" y="18213"/>
                    <a:pt x="1577" y="19028"/>
                  </a:cubicBezTo>
                  <a:cubicBezTo>
                    <a:pt x="3252" y="19843"/>
                    <a:pt x="6601" y="20658"/>
                    <a:pt x="8861" y="21065"/>
                  </a:cubicBezTo>
                  <a:cubicBezTo>
                    <a:pt x="11122" y="21473"/>
                    <a:pt x="12294" y="21473"/>
                    <a:pt x="13466" y="214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9" name="Line"/>
            <p:cNvSpPr/>
            <p:nvPr/>
          </p:nvSpPr>
          <p:spPr>
            <a:xfrm>
              <a:off x="7026772" y="6199200"/>
              <a:ext cx="21729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484" y="0"/>
                  </a:moveTo>
                  <a:cubicBezTo>
                    <a:pt x="521" y="4168"/>
                    <a:pt x="-1443" y="8337"/>
                    <a:pt x="1502" y="11937"/>
                  </a:cubicBezTo>
                  <a:cubicBezTo>
                    <a:pt x="4448" y="15537"/>
                    <a:pt x="12302" y="18568"/>
                    <a:pt x="2015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0" name="Line"/>
            <p:cNvSpPr/>
            <p:nvPr/>
          </p:nvSpPr>
          <p:spPr>
            <a:xfrm>
              <a:off x="7032889" y="6072200"/>
              <a:ext cx="30756" cy="557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15" h="21053" fill="norm" stroke="1" extrusionOk="0">
                  <a:moveTo>
                    <a:pt x="9956" y="0"/>
                  </a:moveTo>
                  <a:cubicBezTo>
                    <a:pt x="5906" y="3200"/>
                    <a:pt x="1856" y="6400"/>
                    <a:pt x="506" y="10000"/>
                  </a:cubicBezTo>
                  <a:cubicBezTo>
                    <a:pt x="-844" y="13600"/>
                    <a:pt x="506" y="17600"/>
                    <a:pt x="4556" y="19600"/>
                  </a:cubicBezTo>
                  <a:cubicBezTo>
                    <a:pt x="8606" y="21600"/>
                    <a:pt x="15356" y="21600"/>
                    <a:pt x="18056" y="19200"/>
                  </a:cubicBezTo>
                  <a:cubicBezTo>
                    <a:pt x="20756" y="16800"/>
                    <a:pt x="19406" y="12000"/>
                    <a:pt x="18056" y="7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1" name="Line"/>
            <p:cNvSpPr/>
            <p:nvPr/>
          </p:nvSpPr>
          <p:spPr>
            <a:xfrm>
              <a:off x="7141119" y="5703900"/>
              <a:ext cx="91531" cy="762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6" h="21600" fill="norm" stroke="1" extrusionOk="0">
                  <a:moveTo>
                    <a:pt x="20756" y="0"/>
                  </a:moveTo>
                  <a:cubicBezTo>
                    <a:pt x="19316" y="2160"/>
                    <a:pt x="17876" y="4320"/>
                    <a:pt x="16196" y="6450"/>
                  </a:cubicBezTo>
                  <a:cubicBezTo>
                    <a:pt x="14516" y="8580"/>
                    <a:pt x="12596" y="10680"/>
                    <a:pt x="9476" y="12930"/>
                  </a:cubicBezTo>
                  <a:cubicBezTo>
                    <a:pt x="6356" y="15180"/>
                    <a:pt x="2036" y="17580"/>
                    <a:pt x="596" y="19050"/>
                  </a:cubicBezTo>
                  <a:cubicBezTo>
                    <a:pt x="-844" y="20520"/>
                    <a:pt x="596" y="21060"/>
                    <a:pt x="203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2" name="Line"/>
            <p:cNvSpPr/>
            <p:nvPr/>
          </p:nvSpPr>
          <p:spPr>
            <a:xfrm>
              <a:off x="7308850" y="6008700"/>
              <a:ext cx="177800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057" y="2118"/>
                    <a:pt x="4114" y="4235"/>
                    <a:pt x="7457" y="7482"/>
                  </a:cubicBezTo>
                  <a:cubicBezTo>
                    <a:pt x="10800" y="10729"/>
                    <a:pt x="15429" y="15106"/>
                    <a:pt x="18000" y="17647"/>
                  </a:cubicBezTo>
                  <a:cubicBezTo>
                    <a:pt x="20571" y="20188"/>
                    <a:pt x="21086" y="2089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3" name="Line"/>
            <p:cNvSpPr/>
            <p:nvPr/>
          </p:nvSpPr>
          <p:spPr>
            <a:xfrm>
              <a:off x="7334250" y="5983300"/>
              <a:ext cx="158750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568" y="3214"/>
                    <a:pt x="13536" y="6429"/>
                    <a:pt x="9936" y="9707"/>
                  </a:cubicBezTo>
                  <a:cubicBezTo>
                    <a:pt x="6336" y="12986"/>
                    <a:pt x="3168" y="16329"/>
                    <a:pt x="1584" y="18321"/>
                  </a:cubicBezTo>
                  <a:cubicBezTo>
                    <a:pt x="0" y="20314"/>
                    <a:pt x="0" y="209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4" name="Line"/>
            <p:cNvSpPr/>
            <p:nvPr/>
          </p:nvSpPr>
          <p:spPr>
            <a:xfrm>
              <a:off x="7553043" y="6288100"/>
              <a:ext cx="9808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5400"/>
                    <a:pt x="2735" y="10800"/>
                    <a:pt x="575" y="14400"/>
                  </a:cubicBezTo>
                  <a:cubicBezTo>
                    <a:pt x="-1585" y="18000"/>
                    <a:pt x="2735" y="19800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5" name="Line"/>
            <p:cNvSpPr/>
            <p:nvPr/>
          </p:nvSpPr>
          <p:spPr>
            <a:xfrm>
              <a:off x="7551704" y="6148400"/>
              <a:ext cx="54144" cy="1035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64" h="21132" fill="norm" stroke="1" extrusionOk="0">
                  <a:moveTo>
                    <a:pt x="16213" y="1296"/>
                  </a:moveTo>
                  <a:cubicBezTo>
                    <a:pt x="10613" y="5616"/>
                    <a:pt x="5013" y="9936"/>
                    <a:pt x="2213" y="13392"/>
                  </a:cubicBezTo>
                  <a:cubicBezTo>
                    <a:pt x="-587" y="16848"/>
                    <a:pt x="-587" y="19440"/>
                    <a:pt x="1413" y="20520"/>
                  </a:cubicBezTo>
                  <a:cubicBezTo>
                    <a:pt x="3413" y="21600"/>
                    <a:pt x="7413" y="21168"/>
                    <a:pt x="11013" y="19872"/>
                  </a:cubicBezTo>
                  <a:cubicBezTo>
                    <a:pt x="14613" y="18576"/>
                    <a:pt x="17813" y="16416"/>
                    <a:pt x="19413" y="14040"/>
                  </a:cubicBezTo>
                  <a:cubicBezTo>
                    <a:pt x="21013" y="11664"/>
                    <a:pt x="21013" y="9072"/>
                    <a:pt x="17813" y="6696"/>
                  </a:cubicBezTo>
                  <a:cubicBezTo>
                    <a:pt x="14613" y="4320"/>
                    <a:pt x="8213" y="2160"/>
                    <a:pt x="181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6" name="Line"/>
            <p:cNvSpPr/>
            <p:nvPr/>
          </p:nvSpPr>
          <p:spPr>
            <a:xfrm>
              <a:off x="6640563" y="5454711"/>
              <a:ext cx="1140504" cy="1237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3" h="21520" fill="norm" stroke="1" extrusionOk="0">
                  <a:moveTo>
                    <a:pt x="15571" y="2124"/>
                  </a:moveTo>
                  <a:cubicBezTo>
                    <a:pt x="15611" y="1609"/>
                    <a:pt x="15651" y="1094"/>
                    <a:pt x="15432" y="726"/>
                  </a:cubicBezTo>
                  <a:cubicBezTo>
                    <a:pt x="15212" y="358"/>
                    <a:pt x="14734" y="137"/>
                    <a:pt x="13957" y="45"/>
                  </a:cubicBezTo>
                  <a:cubicBezTo>
                    <a:pt x="13180" y="-47"/>
                    <a:pt x="12104" y="-10"/>
                    <a:pt x="10848" y="266"/>
                  </a:cubicBezTo>
                  <a:cubicBezTo>
                    <a:pt x="9593" y="542"/>
                    <a:pt x="8158" y="1057"/>
                    <a:pt x="6943" y="1719"/>
                  </a:cubicBezTo>
                  <a:cubicBezTo>
                    <a:pt x="5727" y="2382"/>
                    <a:pt x="4731" y="3191"/>
                    <a:pt x="3795" y="4056"/>
                  </a:cubicBezTo>
                  <a:cubicBezTo>
                    <a:pt x="2858" y="4921"/>
                    <a:pt x="1981" y="5841"/>
                    <a:pt x="1324" y="6760"/>
                  </a:cubicBezTo>
                  <a:cubicBezTo>
                    <a:pt x="666" y="7680"/>
                    <a:pt x="228" y="8600"/>
                    <a:pt x="68" y="9520"/>
                  </a:cubicBezTo>
                  <a:cubicBezTo>
                    <a:pt x="-91" y="10440"/>
                    <a:pt x="29" y="11360"/>
                    <a:pt x="407" y="12482"/>
                  </a:cubicBezTo>
                  <a:cubicBezTo>
                    <a:pt x="786" y="13605"/>
                    <a:pt x="1423" y="14929"/>
                    <a:pt x="2021" y="16052"/>
                  </a:cubicBezTo>
                  <a:cubicBezTo>
                    <a:pt x="2619" y="17174"/>
                    <a:pt x="3177" y="18094"/>
                    <a:pt x="3994" y="18904"/>
                  </a:cubicBezTo>
                  <a:cubicBezTo>
                    <a:pt x="4811" y="19713"/>
                    <a:pt x="5887" y="20412"/>
                    <a:pt x="7142" y="20872"/>
                  </a:cubicBezTo>
                  <a:cubicBezTo>
                    <a:pt x="8398" y="21332"/>
                    <a:pt x="9832" y="21553"/>
                    <a:pt x="11247" y="21516"/>
                  </a:cubicBezTo>
                  <a:cubicBezTo>
                    <a:pt x="12662" y="21479"/>
                    <a:pt x="14057" y="21185"/>
                    <a:pt x="15312" y="20651"/>
                  </a:cubicBezTo>
                  <a:cubicBezTo>
                    <a:pt x="16567" y="20118"/>
                    <a:pt x="17683" y="19345"/>
                    <a:pt x="18600" y="18444"/>
                  </a:cubicBezTo>
                  <a:cubicBezTo>
                    <a:pt x="19516" y="17542"/>
                    <a:pt x="20234" y="16512"/>
                    <a:pt x="20732" y="15371"/>
                  </a:cubicBezTo>
                  <a:cubicBezTo>
                    <a:pt x="21230" y="14230"/>
                    <a:pt x="21509" y="12979"/>
                    <a:pt x="21469" y="11691"/>
                  </a:cubicBezTo>
                  <a:cubicBezTo>
                    <a:pt x="21429" y="10403"/>
                    <a:pt x="21071" y="9079"/>
                    <a:pt x="20572" y="7809"/>
                  </a:cubicBezTo>
                  <a:cubicBezTo>
                    <a:pt x="20074" y="6540"/>
                    <a:pt x="19437" y="5325"/>
                    <a:pt x="18839" y="4387"/>
                  </a:cubicBezTo>
                  <a:cubicBezTo>
                    <a:pt x="18241" y="3449"/>
                    <a:pt x="17683" y="2786"/>
                    <a:pt x="16966" y="2474"/>
                  </a:cubicBezTo>
                  <a:cubicBezTo>
                    <a:pt x="16248" y="2161"/>
                    <a:pt x="15372" y="2198"/>
                    <a:pt x="14495" y="223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7" name="Line"/>
            <p:cNvSpPr/>
            <p:nvPr/>
          </p:nvSpPr>
          <p:spPr>
            <a:xfrm>
              <a:off x="7445105" y="4940841"/>
              <a:ext cx="212996" cy="4466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0" h="21401" fill="norm" stroke="1" extrusionOk="0">
                  <a:moveTo>
                    <a:pt x="2272" y="7048"/>
                  </a:moveTo>
                  <a:cubicBezTo>
                    <a:pt x="2486" y="6440"/>
                    <a:pt x="2700" y="5831"/>
                    <a:pt x="2807" y="5933"/>
                  </a:cubicBezTo>
                  <a:cubicBezTo>
                    <a:pt x="2914" y="6034"/>
                    <a:pt x="2914" y="6845"/>
                    <a:pt x="3021" y="8772"/>
                  </a:cubicBezTo>
                  <a:cubicBezTo>
                    <a:pt x="3128" y="10699"/>
                    <a:pt x="3342" y="13741"/>
                    <a:pt x="3235" y="15820"/>
                  </a:cubicBezTo>
                  <a:cubicBezTo>
                    <a:pt x="3128" y="17899"/>
                    <a:pt x="2700" y="19014"/>
                    <a:pt x="2166" y="19876"/>
                  </a:cubicBezTo>
                  <a:cubicBezTo>
                    <a:pt x="1631" y="20738"/>
                    <a:pt x="989" y="21347"/>
                    <a:pt x="562" y="21397"/>
                  </a:cubicBezTo>
                  <a:cubicBezTo>
                    <a:pt x="134" y="21448"/>
                    <a:pt x="-80" y="20941"/>
                    <a:pt x="27" y="18811"/>
                  </a:cubicBezTo>
                  <a:cubicBezTo>
                    <a:pt x="134" y="16682"/>
                    <a:pt x="562" y="12930"/>
                    <a:pt x="1845" y="9786"/>
                  </a:cubicBezTo>
                  <a:cubicBezTo>
                    <a:pt x="3128" y="6642"/>
                    <a:pt x="5267" y="4107"/>
                    <a:pt x="6870" y="2586"/>
                  </a:cubicBezTo>
                  <a:cubicBezTo>
                    <a:pt x="8474" y="1065"/>
                    <a:pt x="9544" y="558"/>
                    <a:pt x="10720" y="254"/>
                  </a:cubicBezTo>
                  <a:cubicBezTo>
                    <a:pt x="11896" y="-51"/>
                    <a:pt x="13179" y="-152"/>
                    <a:pt x="14890" y="355"/>
                  </a:cubicBezTo>
                  <a:cubicBezTo>
                    <a:pt x="16601" y="862"/>
                    <a:pt x="18740" y="1978"/>
                    <a:pt x="19488" y="3600"/>
                  </a:cubicBezTo>
                  <a:cubicBezTo>
                    <a:pt x="20237" y="5223"/>
                    <a:pt x="19595" y="7352"/>
                    <a:pt x="17777" y="9076"/>
                  </a:cubicBezTo>
                  <a:cubicBezTo>
                    <a:pt x="15960" y="10800"/>
                    <a:pt x="12966" y="12118"/>
                    <a:pt x="10506" y="12879"/>
                  </a:cubicBezTo>
                  <a:cubicBezTo>
                    <a:pt x="8047" y="13640"/>
                    <a:pt x="6122" y="13842"/>
                    <a:pt x="4625" y="13792"/>
                  </a:cubicBezTo>
                  <a:cubicBezTo>
                    <a:pt x="3128" y="13741"/>
                    <a:pt x="2059" y="13437"/>
                    <a:pt x="2166" y="13386"/>
                  </a:cubicBezTo>
                  <a:cubicBezTo>
                    <a:pt x="2272" y="13335"/>
                    <a:pt x="3556" y="13538"/>
                    <a:pt x="6229" y="14400"/>
                  </a:cubicBezTo>
                  <a:cubicBezTo>
                    <a:pt x="8902" y="15262"/>
                    <a:pt x="12966" y="16783"/>
                    <a:pt x="15746" y="17949"/>
                  </a:cubicBezTo>
                  <a:cubicBezTo>
                    <a:pt x="18526" y="19116"/>
                    <a:pt x="20023" y="19927"/>
                    <a:pt x="21520" y="2073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8" name="Line"/>
            <p:cNvSpPr/>
            <p:nvPr/>
          </p:nvSpPr>
          <p:spPr>
            <a:xfrm>
              <a:off x="7753350" y="4945790"/>
              <a:ext cx="336550" cy="3642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3" fill="norm" stroke="1" extrusionOk="0">
                  <a:moveTo>
                    <a:pt x="0" y="2751"/>
                  </a:moveTo>
                  <a:cubicBezTo>
                    <a:pt x="543" y="1882"/>
                    <a:pt x="1087" y="1013"/>
                    <a:pt x="1834" y="517"/>
                  </a:cubicBezTo>
                  <a:cubicBezTo>
                    <a:pt x="2581" y="20"/>
                    <a:pt x="3532" y="-104"/>
                    <a:pt x="4211" y="82"/>
                  </a:cubicBezTo>
                  <a:cubicBezTo>
                    <a:pt x="4891" y="268"/>
                    <a:pt x="5298" y="765"/>
                    <a:pt x="5570" y="2689"/>
                  </a:cubicBezTo>
                  <a:cubicBezTo>
                    <a:pt x="5842" y="4613"/>
                    <a:pt x="5977" y="7965"/>
                    <a:pt x="6113" y="11068"/>
                  </a:cubicBezTo>
                  <a:cubicBezTo>
                    <a:pt x="6249" y="14172"/>
                    <a:pt x="6385" y="17027"/>
                    <a:pt x="6725" y="18765"/>
                  </a:cubicBezTo>
                  <a:cubicBezTo>
                    <a:pt x="7064" y="20503"/>
                    <a:pt x="7608" y="21124"/>
                    <a:pt x="8219" y="21310"/>
                  </a:cubicBezTo>
                  <a:cubicBezTo>
                    <a:pt x="8830" y="21496"/>
                    <a:pt x="9509" y="21248"/>
                    <a:pt x="10800" y="19634"/>
                  </a:cubicBezTo>
                  <a:cubicBezTo>
                    <a:pt x="12091" y="18020"/>
                    <a:pt x="13992" y="15041"/>
                    <a:pt x="15894" y="12062"/>
                  </a:cubicBezTo>
                  <a:cubicBezTo>
                    <a:pt x="17796" y="9082"/>
                    <a:pt x="19698" y="6103"/>
                    <a:pt x="21600" y="312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9" name="Line"/>
            <p:cNvSpPr/>
            <p:nvPr/>
          </p:nvSpPr>
          <p:spPr>
            <a:xfrm>
              <a:off x="4933949" y="5853035"/>
              <a:ext cx="155282" cy="6192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1566" fill="norm" stroke="1" extrusionOk="0">
                  <a:moveTo>
                    <a:pt x="0" y="21566"/>
                  </a:moveTo>
                  <a:cubicBezTo>
                    <a:pt x="0" y="19797"/>
                    <a:pt x="0" y="18027"/>
                    <a:pt x="0" y="15779"/>
                  </a:cubicBezTo>
                  <a:cubicBezTo>
                    <a:pt x="0" y="13531"/>
                    <a:pt x="0" y="10803"/>
                    <a:pt x="730" y="8370"/>
                  </a:cubicBezTo>
                  <a:cubicBezTo>
                    <a:pt x="1459" y="5937"/>
                    <a:pt x="2919" y="3799"/>
                    <a:pt x="3795" y="2546"/>
                  </a:cubicBezTo>
                  <a:cubicBezTo>
                    <a:pt x="4670" y="1293"/>
                    <a:pt x="4962" y="924"/>
                    <a:pt x="5546" y="593"/>
                  </a:cubicBezTo>
                  <a:cubicBezTo>
                    <a:pt x="6130" y="261"/>
                    <a:pt x="7005" y="-34"/>
                    <a:pt x="8173" y="3"/>
                  </a:cubicBezTo>
                  <a:cubicBezTo>
                    <a:pt x="9341" y="40"/>
                    <a:pt x="10800" y="408"/>
                    <a:pt x="12114" y="1072"/>
                  </a:cubicBezTo>
                  <a:cubicBezTo>
                    <a:pt x="13427" y="1735"/>
                    <a:pt x="14595" y="2694"/>
                    <a:pt x="15470" y="3394"/>
                  </a:cubicBezTo>
                  <a:cubicBezTo>
                    <a:pt x="16346" y="4094"/>
                    <a:pt x="16930" y="4537"/>
                    <a:pt x="17076" y="4942"/>
                  </a:cubicBezTo>
                  <a:cubicBezTo>
                    <a:pt x="17222" y="5348"/>
                    <a:pt x="16930" y="5716"/>
                    <a:pt x="16054" y="5974"/>
                  </a:cubicBezTo>
                  <a:cubicBezTo>
                    <a:pt x="15178" y="6232"/>
                    <a:pt x="13719" y="6380"/>
                    <a:pt x="13427" y="6638"/>
                  </a:cubicBezTo>
                  <a:cubicBezTo>
                    <a:pt x="13135" y="6896"/>
                    <a:pt x="14011" y="7264"/>
                    <a:pt x="15470" y="7707"/>
                  </a:cubicBezTo>
                  <a:cubicBezTo>
                    <a:pt x="16930" y="8149"/>
                    <a:pt x="18973" y="8665"/>
                    <a:pt x="20141" y="9144"/>
                  </a:cubicBezTo>
                  <a:cubicBezTo>
                    <a:pt x="21308" y="9623"/>
                    <a:pt x="21600" y="10066"/>
                    <a:pt x="21308" y="10434"/>
                  </a:cubicBezTo>
                  <a:cubicBezTo>
                    <a:pt x="21016" y="10803"/>
                    <a:pt x="20141" y="11098"/>
                    <a:pt x="16930" y="11393"/>
                  </a:cubicBezTo>
                  <a:cubicBezTo>
                    <a:pt x="13719" y="11688"/>
                    <a:pt x="8173" y="11982"/>
                    <a:pt x="2627" y="122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0" name="Line"/>
            <p:cNvSpPr/>
            <p:nvPr/>
          </p:nvSpPr>
          <p:spPr>
            <a:xfrm>
              <a:off x="5137150" y="6186500"/>
              <a:ext cx="1270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1" name="Line"/>
            <p:cNvSpPr/>
            <p:nvPr/>
          </p:nvSpPr>
          <p:spPr>
            <a:xfrm>
              <a:off x="5251450" y="5951550"/>
              <a:ext cx="122913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9" h="21600" fill="norm" stroke="1" extrusionOk="0">
                  <a:moveTo>
                    <a:pt x="0" y="0"/>
                  </a:moveTo>
                  <a:cubicBezTo>
                    <a:pt x="5125" y="3168"/>
                    <a:pt x="10251" y="6336"/>
                    <a:pt x="13912" y="9576"/>
                  </a:cubicBezTo>
                  <a:cubicBezTo>
                    <a:pt x="17573" y="12816"/>
                    <a:pt x="19769" y="16128"/>
                    <a:pt x="20685" y="18144"/>
                  </a:cubicBezTo>
                  <a:cubicBezTo>
                    <a:pt x="21600" y="20160"/>
                    <a:pt x="21234" y="20880"/>
                    <a:pt x="2086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2" name="Line"/>
            <p:cNvSpPr/>
            <p:nvPr/>
          </p:nvSpPr>
          <p:spPr>
            <a:xfrm>
              <a:off x="5276849" y="5929235"/>
              <a:ext cx="114301" cy="3652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3" fill="norm" stroke="1" extrusionOk="0">
                  <a:moveTo>
                    <a:pt x="21600" y="942"/>
                  </a:moveTo>
                  <a:cubicBezTo>
                    <a:pt x="20400" y="442"/>
                    <a:pt x="19200" y="-57"/>
                    <a:pt x="18000" y="5"/>
                  </a:cubicBezTo>
                  <a:cubicBezTo>
                    <a:pt x="16800" y="68"/>
                    <a:pt x="15600" y="692"/>
                    <a:pt x="13200" y="2940"/>
                  </a:cubicBezTo>
                  <a:cubicBezTo>
                    <a:pt x="10800" y="5187"/>
                    <a:pt x="7200" y="9057"/>
                    <a:pt x="4800" y="12429"/>
                  </a:cubicBezTo>
                  <a:cubicBezTo>
                    <a:pt x="2400" y="15800"/>
                    <a:pt x="1200" y="18671"/>
                    <a:pt x="0" y="215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3" name="Line"/>
            <p:cNvSpPr/>
            <p:nvPr/>
          </p:nvSpPr>
          <p:spPr>
            <a:xfrm>
              <a:off x="5416549" y="6199200"/>
              <a:ext cx="63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4" name="Line"/>
            <p:cNvSpPr/>
            <p:nvPr/>
          </p:nvSpPr>
          <p:spPr>
            <a:xfrm>
              <a:off x="5396955" y="6063405"/>
              <a:ext cx="53548" cy="417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38" h="20294" fill="norm" stroke="1" extrusionOk="0">
                  <a:moveTo>
                    <a:pt x="14606" y="1188"/>
                  </a:moveTo>
                  <a:cubicBezTo>
                    <a:pt x="10606" y="160"/>
                    <a:pt x="6606" y="-869"/>
                    <a:pt x="3806" y="1188"/>
                  </a:cubicBezTo>
                  <a:cubicBezTo>
                    <a:pt x="1006" y="3245"/>
                    <a:pt x="-594" y="8388"/>
                    <a:pt x="206" y="12502"/>
                  </a:cubicBezTo>
                  <a:cubicBezTo>
                    <a:pt x="1006" y="16617"/>
                    <a:pt x="4206" y="19702"/>
                    <a:pt x="7806" y="20217"/>
                  </a:cubicBezTo>
                  <a:cubicBezTo>
                    <a:pt x="11406" y="20731"/>
                    <a:pt x="15406" y="18674"/>
                    <a:pt x="17806" y="15074"/>
                  </a:cubicBezTo>
                  <a:cubicBezTo>
                    <a:pt x="20206" y="11474"/>
                    <a:pt x="21006" y="6331"/>
                    <a:pt x="19406" y="4274"/>
                  </a:cubicBezTo>
                  <a:cubicBezTo>
                    <a:pt x="17806" y="2217"/>
                    <a:pt x="13806" y="3245"/>
                    <a:pt x="11006" y="5817"/>
                  </a:cubicBezTo>
                  <a:cubicBezTo>
                    <a:pt x="8206" y="8388"/>
                    <a:pt x="6606" y="12502"/>
                    <a:pt x="5006" y="166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5" name="Line"/>
            <p:cNvSpPr/>
            <p:nvPr/>
          </p:nvSpPr>
          <p:spPr>
            <a:xfrm>
              <a:off x="2875570" y="5265750"/>
              <a:ext cx="1293109" cy="1364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2" h="21550" fill="norm" stroke="1" extrusionOk="0">
                  <a:moveTo>
                    <a:pt x="14053" y="3009"/>
                  </a:moveTo>
                  <a:cubicBezTo>
                    <a:pt x="14158" y="2407"/>
                    <a:pt x="14264" y="1806"/>
                    <a:pt x="14264" y="1438"/>
                  </a:cubicBezTo>
                  <a:cubicBezTo>
                    <a:pt x="14264" y="1070"/>
                    <a:pt x="14158" y="936"/>
                    <a:pt x="13824" y="802"/>
                  </a:cubicBezTo>
                  <a:cubicBezTo>
                    <a:pt x="13490" y="669"/>
                    <a:pt x="12927" y="535"/>
                    <a:pt x="12118" y="535"/>
                  </a:cubicBezTo>
                  <a:cubicBezTo>
                    <a:pt x="11309" y="535"/>
                    <a:pt x="10253" y="669"/>
                    <a:pt x="9163" y="986"/>
                  </a:cubicBezTo>
                  <a:cubicBezTo>
                    <a:pt x="8072" y="1304"/>
                    <a:pt x="6947" y="1806"/>
                    <a:pt x="5944" y="2357"/>
                  </a:cubicBezTo>
                  <a:cubicBezTo>
                    <a:pt x="4941" y="2909"/>
                    <a:pt x="4062" y="3511"/>
                    <a:pt x="3306" y="4280"/>
                  </a:cubicBezTo>
                  <a:cubicBezTo>
                    <a:pt x="2549" y="5049"/>
                    <a:pt x="1916" y="5985"/>
                    <a:pt x="1371" y="6788"/>
                  </a:cubicBezTo>
                  <a:cubicBezTo>
                    <a:pt x="825" y="7590"/>
                    <a:pt x="368" y="8259"/>
                    <a:pt x="157" y="9128"/>
                  </a:cubicBezTo>
                  <a:cubicBezTo>
                    <a:pt x="-54" y="9998"/>
                    <a:pt x="-19" y="11067"/>
                    <a:pt x="69" y="12137"/>
                  </a:cubicBezTo>
                  <a:cubicBezTo>
                    <a:pt x="157" y="13207"/>
                    <a:pt x="298" y="14277"/>
                    <a:pt x="474" y="15230"/>
                  </a:cubicBezTo>
                  <a:cubicBezTo>
                    <a:pt x="650" y="16183"/>
                    <a:pt x="861" y="17019"/>
                    <a:pt x="1371" y="17805"/>
                  </a:cubicBezTo>
                  <a:cubicBezTo>
                    <a:pt x="1881" y="18591"/>
                    <a:pt x="2690" y="19326"/>
                    <a:pt x="3605" y="19928"/>
                  </a:cubicBezTo>
                  <a:cubicBezTo>
                    <a:pt x="4519" y="20530"/>
                    <a:pt x="5539" y="20998"/>
                    <a:pt x="6612" y="21266"/>
                  </a:cubicBezTo>
                  <a:cubicBezTo>
                    <a:pt x="7685" y="21533"/>
                    <a:pt x="8811" y="21600"/>
                    <a:pt x="10042" y="21516"/>
                  </a:cubicBezTo>
                  <a:cubicBezTo>
                    <a:pt x="11274" y="21433"/>
                    <a:pt x="12610" y="21199"/>
                    <a:pt x="13807" y="20781"/>
                  </a:cubicBezTo>
                  <a:cubicBezTo>
                    <a:pt x="15003" y="20363"/>
                    <a:pt x="16058" y="19761"/>
                    <a:pt x="16850" y="19109"/>
                  </a:cubicBezTo>
                  <a:cubicBezTo>
                    <a:pt x="17641" y="18457"/>
                    <a:pt x="18169" y="17755"/>
                    <a:pt x="18661" y="16885"/>
                  </a:cubicBezTo>
                  <a:cubicBezTo>
                    <a:pt x="19154" y="16016"/>
                    <a:pt x="19611" y="14980"/>
                    <a:pt x="20086" y="13943"/>
                  </a:cubicBezTo>
                  <a:cubicBezTo>
                    <a:pt x="20561" y="12907"/>
                    <a:pt x="21053" y="11870"/>
                    <a:pt x="21300" y="10700"/>
                  </a:cubicBezTo>
                  <a:cubicBezTo>
                    <a:pt x="21546" y="9529"/>
                    <a:pt x="21546" y="8225"/>
                    <a:pt x="21353" y="7072"/>
                  </a:cubicBezTo>
                  <a:cubicBezTo>
                    <a:pt x="21159" y="5918"/>
                    <a:pt x="20772" y="4915"/>
                    <a:pt x="20174" y="4046"/>
                  </a:cubicBezTo>
                  <a:cubicBezTo>
                    <a:pt x="19576" y="3176"/>
                    <a:pt x="18767" y="2441"/>
                    <a:pt x="17905" y="1872"/>
                  </a:cubicBezTo>
                  <a:cubicBezTo>
                    <a:pt x="17043" y="1304"/>
                    <a:pt x="16128" y="903"/>
                    <a:pt x="15073" y="619"/>
                  </a:cubicBezTo>
                  <a:cubicBezTo>
                    <a:pt x="14018" y="334"/>
                    <a:pt x="12822" y="167"/>
                    <a:pt x="11625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6" name="Line"/>
            <p:cNvSpPr/>
            <p:nvPr/>
          </p:nvSpPr>
          <p:spPr>
            <a:xfrm>
              <a:off x="4122096" y="5238650"/>
              <a:ext cx="126055" cy="176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0896" fill="norm" stroke="1" extrusionOk="0">
                  <a:moveTo>
                    <a:pt x="10639" y="3969"/>
                  </a:moveTo>
                  <a:cubicBezTo>
                    <a:pt x="9919" y="2211"/>
                    <a:pt x="9199" y="452"/>
                    <a:pt x="7939" y="76"/>
                  </a:cubicBezTo>
                  <a:cubicBezTo>
                    <a:pt x="6679" y="-301"/>
                    <a:pt x="4879" y="704"/>
                    <a:pt x="3259" y="3466"/>
                  </a:cubicBezTo>
                  <a:cubicBezTo>
                    <a:pt x="1639" y="6229"/>
                    <a:pt x="199" y="10750"/>
                    <a:pt x="19" y="14266"/>
                  </a:cubicBezTo>
                  <a:cubicBezTo>
                    <a:pt x="-161" y="17783"/>
                    <a:pt x="919" y="20294"/>
                    <a:pt x="4159" y="20797"/>
                  </a:cubicBezTo>
                  <a:cubicBezTo>
                    <a:pt x="7399" y="21299"/>
                    <a:pt x="12799" y="19792"/>
                    <a:pt x="16039" y="18411"/>
                  </a:cubicBezTo>
                  <a:cubicBezTo>
                    <a:pt x="19279" y="17029"/>
                    <a:pt x="20359" y="15773"/>
                    <a:pt x="21439" y="1451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7" name="Line"/>
            <p:cNvSpPr/>
            <p:nvPr/>
          </p:nvSpPr>
          <p:spPr>
            <a:xfrm>
              <a:off x="4242594" y="5301405"/>
              <a:ext cx="50006" cy="830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2" h="20676" fill="norm" stroke="1" extrusionOk="0">
                  <a:moveTo>
                    <a:pt x="18562" y="609"/>
                  </a:moveTo>
                  <a:cubicBezTo>
                    <a:pt x="14062" y="82"/>
                    <a:pt x="9562" y="-445"/>
                    <a:pt x="6412" y="609"/>
                  </a:cubicBezTo>
                  <a:cubicBezTo>
                    <a:pt x="3262" y="1662"/>
                    <a:pt x="1462" y="4296"/>
                    <a:pt x="562" y="7984"/>
                  </a:cubicBezTo>
                  <a:cubicBezTo>
                    <a:pt x="-338" y="11672"/>
                    <a:pt x="-338" y="16414"/>
                    <a:pt x="1912" y="18784"/>
                  </a:cubicBezTo>
                  <a:cubicBezTo>
                    <a:pt x="4162" y="21155"/>
                    <a:pt x="8662" y="21155"/>
                    <a:pt x="11812" y="19575"/>
                  </a:cubicBezTo>
                  <a:cubicBezTo>
                    <a:pt x="14962" y="17994"/>
                    <a:pt x="16762" y="14833"/>
                    <a:pt x="18112" y="11409"/>
                  </a:cubicBezTo>
                  <a:cubicBezTo>
                    <a:pt x="19462" y="7984"/>
                    <a:pt x="20362" y="4296"/>
                    <a:pt x="21262" y="60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8" name="Line"/>
            <p:cNvSpPr/>
            <p:nvPr/>
          </p:nvSpPr>
          <p:spPr>
            <a:xfrm>
              <a:off x="4318000" y="5282548"/>
              <a:ext cx="114300" cy="869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9" fill="norm" stroke="1" extrusionOk="0">
                  <a:moveTo>
                    <a:pt x="0" y="548"/>
                  </a:moveTo>
                  <a:cubicBezTo>
                    <a:pt x="2000" y="5690"/>
                    <a:pt x="4000" y="10833"/>
                    <a:pt x="4800" y="14690"/>
                  </a:cubicBezTo>
                  <a:cubicBezTo>
                    <a:pt x="5600" y="18548"/>
                    <a:pt x="5200" y="21119"/>
                    <a:pt x="4600" y="21119"/>
                  </a:cubicBezTo>
                  <a:cubicBezTo>
                    <a:pt x="4000" y="21119"/>
                    <a:pt x="3200" y="18548"/>
                    <a:pt x="2800" y="15719"/>
                  </a:cubicBezTo>
                  <a:cubicBezTo>
                    <a:pt x="2400" y="12890"/>
                    <a:pt x="2400" y="9805"/>
                    <a:pt x="3000" y="7233"/>
                  </a:cubicBezTo>
                  <a:cubicBezTo>
                    <a:pt x="3600" y="4662"/>
                    <a:pt x="4800" y="2605"/>
                    <a:pt x="6400" y="1319"/>
                  </a:cubicBezTo>
                  <a:cubicBezTo>
                    <a:pt x="8000" y="33"/>
                    <a:pt x="10000" y="-481"/>
                    <a:pt x="11200" y="548"/>
                  </a:cubicBezTo>
                  <a:cubicBezTo>
                    <a:pt x="12400" y="1576"/>
                    <a:pt x="12800" y="4148"/>
                    <a:pt x="13400" y="6976"/>
                  </a:cubicBezTo>
                  <a:cubicBezTo>
                    <a:pt x="14000" y="9805"/>
                    <a:pt x="14800" y="12890"/>
                    <a:pt x="16200" y="14176"/>
                  </a:cubicBezTo>
                  <a:cubicBezTo>
                    <a:pt x="17600" y="15462"/>
                    <a:pt x="19600" y="14948"/>
                    <a:pt x="21600" y="1443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9" name="Line"/>
            <p:cNvSpPr/>
            <p:nvPr/>
          </p:nvSpPr>
          <p:spPr>
            <a:xfrm>
              <a:off x="4411787" y="5227093"/>
              <a:ext cx="80657" cy="1435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7" h="21226" fill="norm" stroke="1" extrusionOk="0">
                  <a:moveTo>
                    <a:pt x="19813" y="7595"/>
                  </a:moveTo>
                  <a:cubicBezTo>
                    <a:pt x="20353" y="6030"/>
                    <a:pt x="20893" y="4465"/>
                    <a:pt x="20353" y="3056"/>
                  </a:cubicBezTo>
                  <a:cubicBezTo>
                    <a:pt x="19813" y="1647"/>
                    <a:pt x="18193" y="395"/>
                    <a:pt x="15763" y="82"/>
                  </a:cubicBezTo>
                  <a:cubicBezTo>
                    <a:pt x="13333" y="-231"/>
                    <a:pt x="10093" y="395"/>
                    <a:pt x="7393" y="1178"/>
                  </a:cubicBezTo>
                  <a:cubicBezTo>
                    <a:pt x="4693" y="1960"/>
                    <a:pt x="2533" y="2899"/>
                    <a:pt x="1183" y="4152"/>
                  </a:cubicBezTo>
                  <a:cubicBezTo>
                    <a:pt x="-167" y="5404"/>
                    <a:pt x="-707" y="6969"/>
                    <a:pt x="1453" y="8691"/>
                  </a:cubicBezTo>
                  <a:cubicBezTo>
                    <a:pt x="3613" y="10412"/>
                    <a:pt x="8473" y="12291"/>
                    <a:pt x="11713" y="13856"/>
                  </a:cubicBezTo>
                  <a:cubicBezTo>
                    <a:pt x="14953" y="15421"/>
                    <a:pt x="16573" y="16673"/>
                    <a:pt x="17113" y="18082"/>
                  </a:cubicBezTo>
                  <a:cubicBezTo>
                    <a:pt x="17653" y="19491"/>
                    <a:pt x="17113" y="21056"/>
                    <a:pt x="15763" y="21212"/>
                  </a:cubicBezTo>
                  <a:cubicBezTo>
                    <a:pt x="14413" y="21369"/>
                    <a:pt x="12253" y="20117"/>
                    <a:pt x="10903" y="17299"/>
                  </a:cubicBezTo>
                  <a:cubicBezTo>
                    <a:pt x="9553" y="14482"/>
                    <a:pt x="9013" y="10099"/>
                    <a:pt x="8473" y="571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0" name="Line"/>
            <p:cNvSpPr/>
            <p:nvPr/>
          </p:nvSpPr>
          <p:spPr>
            <a:xfrm>
              <a:off x="4527550" y="4992700"/>
              <a:ext cx="95250" cy="4173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0" fill="norm" stroke="1" extrusionOk="0">
                  <a:moveTo>
                    <a:pt x="0" y="0"/>
                  </a:moveTo>
                  <a:cubicBezTo>
                    <a:pt x="1920" y="1964"/>
                    <a:pt x="3840" y="3927"/>
                    <a:pt x="5040" y="6982"/>
                  </a:cubicBezTo>
                  <a:cubicBezTo>
                    <a:pt x="6240" y="10036"/>
                    <a:pt x="6720" y="14182"/>
                    <a:pt x="7200" y="16527"/>
                  </a:cubicBezTo>
                  <a:cubicBezTo>
                    <a:pt x="7680" y="18873"/>
                    <a:pt x="8160" y="19418"/>
                    <a:pt x="8640" y="19964"/>
                  </a:cubicBezTo>
                  <a:cubicBezTo>
                    <a:pt x="9120" y="20509"/>
                    <a:pt x="9600" y="21055"/>
                    <a:pt x="11040" y="21327"/>
                  </a:cubicBezTo>
                  <a:cubicBezTo>
                    <a:pt x="12480" y="21600"/>
                    <a:pt x="14880" y="21600"/>
                    <a:pt x="16800" y="21109"/>
                  </a:cubicBezTo>
                  <a:cubicBezTo>
                    <a:pt x="18720" y="20618"/>
                    <a:pt x="20160" y="19636"/>
                    <a:pt x="21600" y="1865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1" name="Line"/>
            <p:cNvSpPr/>
            <p:nvPr/>
          </p:nvSpPr>
          <p:spPr>
            <a:xfrm>
              <a:off x="4513720" y="5221300"/>
              <a:ext cx="16623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3" h="21600" fill="norm" stroke="1" extrusionOk="0">
                  <a:moveTo>
                    <a:pt x="3427" y="21600"/>
                  </a:moveTo>
                  <a:cubicBezTo>
                    <a:pt x="1787" y="20800"/>
                    <a:pt x="146" y="20000"/>
                    <a:pt x="10" y="18000"/>
                  </a:cubicBezTo>
                  <a:cubicBezTo>
                    <a:pt x="-127" y="16000"/>
                    <a:pt x="1240" y="12800"/>
                    <a:pt x="5068" y="9600"/>
                  </a:cubicBezTo>
                  <a:cubicBezTo>
                    <a:pt x="8896" y="6400"/>
                    <a:pt x="15184" y="3200"/>
                    <a:pt x="21473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2" name="Line"/>
            <p:cNvSpPr/>
            <p:nvPr/>
          </p:nvSpPr>
          <p:spPr>
            <a:xfrm>
              <a:off x="4839647" y="5425783"/>
              <a:ext cx="1355937" cy="12207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3" h="21553" fill="norm" stroke="1" extrusionOk="0">
                  <a:moveTo>
                    <a:pt x="15327" y="1659"/>
                  </a:moveTo>
                  <a:cubicBezTo>
                    <a:pt x="15192" y="1322"/>
                    <a:pt x="15058" y="986"/>
                    <a:pt x="14772" y="706"/>
                  </a:cubicBezTo>
                  <a:cubicBezTo>
                    <a:pt x="14486" y="425"/>
                    <a:pt x="14049" y="201"/>
                    <a:pt x="13477" y="89"/>
                  </a:cubicBezTo>
                  <a:cubicBezTo>
                    <a:pt x="12905" y="-23"/>
                    <a:pt x="12198" y="-23"/>
                    <a:pt x="11542" y="52"/>
                  </a:cubicBezTo>
                  <a:cubicBezTo>
                    <a:pt x="10886" y="126"/>
                    <a:pt x="10280" y="276"/>
                    <a:pt x="9607" y="463"/>
                  </a:cubicBezTo>
                  <a:cubicBezTo>
                    <a:pt x="8935" y="650"/>
                    <a:pt x="8194" y="874"/>
                    <a:pt x="7538" y="1173"/>
                  </a:cubicBezTo>
                  <a:cubicBezTo>
                    <a:pt x="6882" y="1472"/>
                    <a:pt x="6310" y="1846"/>
                    <a:pt x="5671" y="2275"/>
                  </a:cubicBezTo>
                  <a:cubicBezTo>
                    <a:pt x="5032" y="2705"/>
                    <a:pt x="4325" y="3191"/>
                    <a:pt x="3669" y="3826"/>
                  </a:cubicBezTo>
                  <a:cubicBezTo>
                    <a:pt x="3013" y="4461"/>
                    <a:pt x="2407" y="5246"/>
                    <a:pt x="1835" y="6143"/>
                  </a:cubicBezTo>
                  <a:cubicBezTo>
                    <a:pt x="1264" y="7040"/>
                    <a:pt x="725" y="8049"/>
                    <a:pt x="406" y="9002"/>
                  </a:cubicBezTo>
                  <a:cubicBezTo>
                    <a:pt x="86" y="9955"/>
                    <a:pt x="-15" y="10852"/>
                    <a:pt x="2" y="11842"/>
                  </a:cubicBezTo>
                  <a:cubicBezTo>
                    <a:pt x="19" y="12832"/>
                    <a:pt x="153" y="13916"/>
                    <a:pt x="389" y="14906"/>
                  </a:cubicBezTo>
                  <a:cubicBezTo>
                    <a:pt x="624" y="15897"/>
                    <a:pt x="961" y="16794"/>
                    <a:pt x="1364" y="17522"/>
                  </a:cubicBezTo>
                  <a:cubicBezTo>
                    <a:pt x="1768" y="18251"/>
                    <a:pt x="2239" y="18812"/>
                    <a:pt x="2895" y="19316"/>
                  </a:cubicBezTo>
                  <a:cubicBezTo>
                    <a:pt x="3551" y="19821"/>
                    <a:pt x="4392" y="20269"/>
                    <a:pt x="5250" y="20624"/>
                  </a:cubicBezTo>
                  <a:cubicBezTo>
                    <a:pt x="6108" y="20979"/>
                    <a:pt x="6983" y="21241"/>
                    <a:pt x="7908" y="21390"/>
                  </a:cubicBezTo>
                  <a:cubicBezTo>
                    <a:pt x="8834" y="21540"/>
                    <a:pt x="9809" y="21577"/>
                    <a:pt x="10785" y="21540"/>
                  </a:cubicBezTo>
                  <a:cubicBezTo>
                    <a:pt x="11761" y="21502"/>
                    <a:pt x="12736" y="21390"/>
                    <a:pt x="13729" y="21091"/>
                  </a:cubicBezTo>
                  <a:cubicBezTo>
                    <a:pt x="14721" y="20792"/>
                    <a:pt x="15731" y="20306"/>
                    <a:pt x="16606" y="19802"/>
                  </a:cubicBezTo>
                  <a:cubicBezTo>
                    <a:pt x="17480" y="19297"/>
                    <a:pt x="18221" y="18774"/>
                    <a:pt x="18860" y="18176"/>
                  </a:cubicBezTo>
                  <a:cubicBezTo>
                    <a:pt x="19499" y="17578"/>
                    <a:pt x="20037" y="16906"/>
                    <a:pt x="20475" y="16009"/>
                  </a:cubicBezTo>
                  <a:cubicBezTo>
                    <a:pt x="20912" y="15112"/>
                    <a:pt x="21249" y="13991"/>
                    <a:pt x="21417" y="12888"/>
                  </a:cubicBezTo>
                  <a:cubicBezTo>
                    <a:pt x="21585" y="11786"/>
                    <a:pt x="21585" y="10702"/>
                    <a:pt x="21484" y="9712"/>
                  </a:cubicBezTo>
                  <a:cubicBezTo>
                    <a:pt x="21383" y="8722"/>
                    <a:pt x="21181" y="7825"/>
                    <a:pt x="20929" y="6984"/>
                  </a:cubicBezTo>
                  <a:cubicBezTo>
                    <a:pt x="20677" y="6143"/>
                    <a:pt x="20374" y="5358"/>
                    <a:pt x="19835" y="4517"/>
                  </a:cubicBezTo>
                  <a:cubicBezTo>
                    <a:pt x="19297" y="3677"/>
                    <a:pt x="18523" y="2780"/>
                    <a:pt x="17766" y="2201"/>
                  </a:cubicBezTo>
                  <a:cubicBezTo>
                    <a:pt x="17009" y="1621"/>
                    <a:pt x="16269" y="1360"/>
                    <a:pt x="15478" y="1341"/>
                  </a:cubicBezTo>
                  <a:cubicBezTo>
                    <a:pt x="14688" y="1322"/>
                    <a:pt x="13847" y="1547"/>
                    <a:pt x="13006" y="177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3" name="Line"/>
            <p:cNvSpPr/>
            <p:nvPr/>
          </p:nvSpPr>
          <p:spPr>
            <a:xfrm>
              <a:off x="5504095" y="5149333"/>
              <a:ext cx="215973" cy="1657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2" h="20879" fill="norm" stroke="1" extrusionOk="0">
                  <a:moveTo>
                    <a:pt x="8855" y="2667"/>
                  </a:moveTo>
                  <a:cubicBezTo>
                    <a:pt x="8025" y="1333"/>
                    <a:pt x="7194" y="0"/>
                    <a:pt x="6467" y="0"/>
                  </a:cubicBezTo>
                  <a:cubicBezTo>
                    <a:pt x="5740" y="0"/>
                    <a:pt x="5117" y="1333"/>
                    <a:pt x="4079" y="4000"/>
                  </a:cubicBezTo>
                  <a:cubicBezTo>
                    <a:pt x="3040" y="6667"/>
                    <a:pt x="1586" y="10667"/>
                    <a:pt x="755" y="13467"/>
                  </a:cubicBezTo>
                  <a:cubicBezTo>
                    <a:pt x="-75" y="16267"/>
                    <a:pt x="-283" y="17867"/>
                    <a:pt x="444" y="19200"/>
                  </a:cubicBezTo>
                  <a:cubicBezTo>
                    <a:pt x="1171" y="20533"/>
                    <a:pt x="2832" y="21600"/>
                    <a:pt x="5740" y="20267"/>
                  </a:cubicBezTo>
                  <a:cubicBezTo>
                    <a:pt x="8648" y="18933"/>
                    <a:pt x="12802" y="15200"/>
                    <a:pt x="14879" y="12667"/>
                  </a:cubicBezTo>
                  <a:cubicBezTo>
                    <a:pt x="16955" y="10133"/>
                    <a:pt x="16955" y="8800"/>
                    <a:pt x="16436" y="8133"/>
                  </a:cubicBezTo>
                  <a:cubicBezTo>
                    <a:pt x="15917" y="7467"/>
                    <a:pt x="14879" y="7467"/>
                    <a:pt x="13944" y="7867"/>
                  </a:cubicBezTo>
                  <a:cubicBezTo>
                    <a:pt x="13009" y="8267"/>
                    <a:pt x="12179" y="9067"/>
                    <a:pt x="11659" y="10800"/>
                  </a:cubicBezTo>
                  <a:cubicBezTo>
                    <a:pt x="11140" y="12533"/>
                    <a:pt x="10932" y="15200"/>
                    <a:pt x="11971" y="16933"/>
                  </a:cubicBezTo>
                  <a:cubicBezTo>
                    <a:pt x="13009" y="18667"/>
                    <a:pt x="15294" y="19467"/>
                    <a:pt x="17059" y="19600"/>
                  </a:cubicBezTo>
                  <a:cubicBezTo>
                    <a:pt x="18825" y="19733"/>
                    <a:pt x="20071" y="19200"/>
                    <a:pt x="20694" y="17600"/>
                  </a:cubicBezTo>
                  <a:cubicBezTo>
                    <a:pt x="21317" y="16000"/>
                    <a:pt x="21317" y="13333"/>
                    <a:pt x="20902" y="11600"/>
                  </a:cubicBezTo>
                  <a:cubicBezTo>
                    <a:pt x="20486" y="9867"/>
                    <a:pt x="19655" y="9067"/>
                    <a:pt x="18721" y="8933"/>
                  </a:cubicBezTo>
                  <a:cubicBezTo>
                    <a:pt x="17786" y="8800"/>
                    <a:pt x="16748" y="9333"/>
                    <a:pt x="16540" y="10133"/>
                  </a:cubicBezTo>
                  <a:cubicBezTo>
                    <a:pt x="16332" y="10933"/>
                    <a:pt x="16955" y="12000"/>
                    <a:pt x="17579" y="1306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4" name="Line"/>
            <p:cNvSpPr/>
            <p:nvPr/>
          </p:nvSpPr>
          <p:spPr>
            <a:xfrm>
              <a:off x="5765799" y="5187433"/>
              <a:ext cx="107951" cy="1164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6284"/>
                  </a:moveTo>
                  <a:cubicBezTo>
                    <a:pt x="424" y="8247"/>
                    <a:pt x="847" y="10211"/>
                    <a:pt x="1059" y="12371"/>
                  </a:cubicBezTo>
                  <a:cubicBezTo>
                    <a:pt x="1271" y="14531"/>
                    <a:pt x="1271" y="16887"/>
                    <a:pt x="1906" y="16495"/>
                  </a:cubicBezTo>
                  <a:cubicBezTo>
                    <a:pt x="2541" y="16102"/>
                    <a:pt x="3812" y="12960"/>
                    <a:pt x="4659" y="10407"/>
                  </a:cubicBezTo>
                  <a:cubicBezTo>
                    <a:pt x="5506" y="7855"/>
                    <a:pt x="5929" y="5891"/>
                    <a:pt x="7200" y="3927"/>
                  </a:cubicBezTo>
                  <a:cubicBezTo>
                    <a:pt x="8471" y="1964"/>
                    <a:pt x="10588" y="0"/>
                    <a:pt x="12071" y="0"/>
                  </a:cubicBezTo>
                  <a:cubicBezTo>
                    <a:pt x="13553" y="0"/>
                    <a:pt x="14400" y="1964"/>
                    <a:pt x="15882" y="5891"/>
                  </a:cubicBezTo>
                  <a:cubicBezTo>
                    <a:pt x="17365" y="9818"/>
                    <a:pt x="19482" y="1570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5" name="Line"/>
            <p:cNvSpPr/>
            <p:nvPr/>
          </p:nvSpPr>
          <p:spPr>
            <a:xfrm>
              <a:off x="5903012" y="5157791"/>
              <a:ext cx="59638" cy="1537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6" h="20921" fill="norm" stroke="1" extrusionOk="0">
                  <a:moveTo>
                    <a:pt x="20986" y="9505"/>
                  </a:moveTo>
                  <a:cubicBezTo>
                    <a:pt x="20986" y="8065"/>
                    <a:pt x="20986" y="6625"/>
                    <a:pt x="19869" y="5185"/>
                  </a:cubicBezTo>
                  <a:cubicBezTo>
                    <a:pt x="18752" y="3745"/>
                    <a:pt x="16517" y="2305"/>
                    <a:pt x="13165" y="1297"/>
                  </a:cubicBezTo>
                  <a:cubicBezTo>
                    <a:pt x="9814" y="289"/>
                    <a:pt x="5345" y="-287"/>
                    <a:pt x="2738" y="145"/>
                  </a:cubicBezTo>
                  <a:cubicBezTo>
                    <a:pt x="131" y="577"/>
                    <a:pt x="-614" y="2017"/>
                    <a:pt x="503" y="3313"/>
                  </a:cubicBezTo>
                  <a:cubicBezTo>
                    <a:pt x="1620" y="4609"/>
                    <a:pt x="4600" y="5761"/>
                    <a:pt x="7952" y="7921"/>
                  </a:cubicBezTo>
                  <a:cubicBezTo>
                    <a:pt x="11303" y="10081"/>
                    <a:pt x="15027" y="13249"/>
                    <a:pt x="15772" y="15553"/>
                  </a:cubicBezTo>
                  <a:cubicBezTo>
                    <a:pt x="16517" y="17857"/>
                    <a:pt x="14283" y="19297"/>
                    <a:pt x="11303" y="20161"/>
                  </a:cubicBezTo>
                  <a:cubicBezTo>
                    <a:pt x="8324" y="21025"/>
                    <a:pt x="4600" y="21313"/>
                    <a:pt x="2738" y="20161"/>
                  </a:cubicBezTo>
                  <a:cubicBezTo>
                    <a:pt x="876" y="19009"/>
                    <a:pt x="876" y="16417"/>
                    <a:pt x="876" y="1382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6" name="Line"/>
            <p:cNvSpPr/>
            <p:nvPr/>
          </p:nvSpPr>
          <p:spPr>
            <a:xfrm>
              <a:off x="5994400" y="4952718"/>
              <a:ext cx="82550" cy="3360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2" fill="norm" stroke="1" extrusionOk="0">
                  <a:moveTo>
                    <a:pt x="0" y="2534"/>
                  </a:moveTo>
                  <a:cubicBezTo>
                    <a:pt x="2769" y="1729"/>
                    <a:pt x="5538" y="924"/>
                    <a:pt x="8585" y="455"/>
                  </a:cubicBezTo>
                  <a:cubicBezTo>
                    <a:pt x="11631" y="-15"/>
                    <a:pt x="14954" y="-149"/>
                    <a:pt x="16615" y="186"/>
                  </a:cubicBezTo>
                  <a:cubicBezTo>
                    <a:pt x="18277" y="522"/>
                    <a:pt x="18277" y="1327"/>
                    <a:pt x="16615" y="3339"/>
                  </a:cubicBezTo>
                  <a:cubicBezTo>
                    <a:pt x="14954" y="5352"/>
                    <a:pt x="11631" y="8571"/>
                    <a:pt x="9138" y="11456"/>
                  </a:cubicBezTo>
                  <a:cubicBezTo>
                    <a:pt x="6646" y="14340"/>
                    <a:pt x="4985" y="16890"/>
                    <a:pt x="4431" y="18567"/>
                  </a:cubicBezTo>
                  <a:cubicBezTo>
                    <a:pt x="3877" y="20244"/>
                    <a:pt x="4431" y="21049"/>
                    <a:pt x="6646" y="21250"/>
                  </a:cubicBezTo>
                  <a:cubicBezTo>
                    <a:pt x="8862" y="21451"/>
                    <a:pt x="12738" y="21049"/>
                    <a:pt x="15508" y="20445"/>
                  </a:cubicBezTo>
                  <a:cubicBezTo>
                    <a:pt x="18277" y="19841"/>
                    <a:pt x="19938" y="19036"/>
                    <a:pt x="21600" y="1823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7" name="Line"/>
            <p:cNvSpPr/>
            <p:nvPr/>
          </p:nvSpPr>
          <p:spPr>
            <a:xfrm>
              <a:off x="5956300" y="5138750"/>
              <a:ext cx="1079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7600"/>
                    <a:pt x="0" y="13600"/>
                    <a:pt x="3600" y="10000"/>
                  </a:cubicBezTo>
                  <a:cubicBezTo>
                    <a:pt x="7200" y="6400"/>
                    <a:pt x="14400" y="3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8" name="Line"/>
            <p:cNvSpPr/>
            <p:nvPr/>
          </p:nvSpPr>
          <p:spPr>
            <a:xfrm>
              <a:off x="574927" y="5380995"/>
              <a:ext cx="1470579" cy="11885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9" h="21544" fill="norm" stroke="1" extrusionOk="0">
                  <a:moveTo>
                    <a:pt x="13670" y="2170"/>
                  </a:moveTo>
                  <a:cubicBezTo>
                    <a:pt x="13361" y="1556"/>
                    <a:pt x="13052" y="942"/>
                    <a:pt x="12650" y="558"/>
                  </a:cubicBezTo>
                  <a:cubicBezTo>
                    <a:pt x="12249" y="175"/>
                    <a:pt x="11754" y="21"/>
                    <a:pt x="11105" y="2"/>
                  </a:cubicBezTo>
                  <a:cubicBezTo>
                    <a:pt x="10456" y="-17"/>
                    <a:pt x="9653" y="98"/>
                    <a:pt x="8710" y="386"/>
                  </a:cubicBezTo>
                  <a:cubicBezTo>
                    <a:pt x="7768" y="674"/>
                    <a:pt x="6686" y="1134"/>
                    <a:pt x="5651" y="1844"/>
                  </a:cubicBezTo>
                  <a:cubicBezTo>
                    <a:pt x="4616" y="2554"/>
                    <a:pt x="3627" y="3513"/>
                    <a:pt x="2855" y="4395"/>
                  </a:cubicBezTo>
                  <a:cubicBezTo>
                    <a:pt x="2082" y="5277"/>
                    <a:pt x="1526" y="6083"/>
                    <a:pt x="1047" y="7004"/>
                  </a:cubicBezTo>
                  <a:cubicBezTo>
                    <a:pt x="568" y="7925"/>
                    <a:pt x="166" y="8961"/>
                    <a:pt x="43" y="10188"/>
                  </a:cubicBezTo>
                  <a:cubicBezTo>
                    <a:pt x="-81" y="11416"/>
                    <a:pt x="74" y="12836"/>
                    <a:pt x="383" y="14140"/>
                  </a:cubicBezTo>
                  <a:cubicBezTo>
                    <a:pt x="692" y="15444"/>
                    <a:pt x="1155" y="16634"/>
                    <a:pt x="1711" y="17555"/>
                  </a:cubicBezTo>
                  <a:cubicBezTo>
                    <a:pt x="2267" y="18475"/>
                    <a:pt x="2916" y="19128"/>
                    <a:pt x="3720" y="19665"/>
                  </a:cubicBezTo>
                  <a:cubicBezTo>
                    <a:pt x="4523" y="20202"/>
                    <a:pt x="5481" y="20624"/>
                    <a:pt x="6486" y="20931"/>
                  </a:cubicBezTo>
                  <a:cubicBezTo>
                    <a:pt x="7490" y="21238"/>
                    <a:pt x="8540" y="21430"/>
                    <a:pt x="9715" y="21506"/>
                  </a:cubicBezTo>
                  <a:cubicBezTo>
                    <a:pt x="10889" y="21583"/>
                    <a:pt x="12187" y="21545"/>
                    <a:pt x="13268" y="21372"/>
                  </a:cubicBezTo>
                  <a:cubicBezTo>
                    <a:pt x="14350" y="21199"/>
                    <a:pt x="15215" y="20892"/>
                    <a:pt x="16189" y="20374"/>
                  </a:cubicBezTo>
                  <a:cubicBezTo>
                    <a:pt x="17162" y="19857"/>
                    <a:pt x="18243" y="19128"/>
                    <a:pt x="19093" y="18322"/>
                  </a:cubicBezTo>
                  <a:cubicBezTo>
                    <a:pt x="19943" y="17516"/>
                    <a:pt x="20561" y="16634"/>
                    <a:pt x="20916" y="15521"/>
                  </a:cubicBezTo>
                  <a:cubicBezTo>
                    <a:pt x="21272" y="14409"/>
                    <a:pt x="21364" y="13066"/>
                    <a:pt x="21426" y="11876"/>
                  </a:cubicBezTo>
                  <a:cubicBezTo>
                    <a:pt x="21488" y="10687"/>
                    <a:pt x="21519" y="9651"/>
                    <a:pt x="21256" y="8481"/>
                  </a:cubicBezTo>
                  <a:cubicBezTo>
                    <a:pt x="20994" y="7311"/>
                    <a:pt x="20437" y="6006"/>
                    <a:pt x="19773" y="4855"/>
                  </a:cubicBezTo>
                  <a:cubicBezTo>
                    <a:pt x="19109" y="3704"/>
                    <a:pt x="18336" y="2707"/>
                    <a:pt x="17440" y="1901"/>
                  </a:cubicBezTo>
                  <a:cubicBezTo>
                    <a:pt x="16544" y="1096"/>
                    <a:pt x="15524" y="482"/>
                    <a:pt x="14535" y="232"/>
                  </a:cubicBezTo>
                  <a:cubicBezTo>
                    <a:pt x="13546" y="-17"/>
                    <a:pt x="12589" y="98"/>
                    <a:pt x="11631" y="21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9" name="Line"/>
            <p:cNvSpPr/>
            <p:nvPr/>
          </p:nvSpPr>
          <p:spPr>
            <a:xfrm>
              <a:off x="0" y="5423985"/>
              <a:ext cx="241300" cy="3524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35" fill="norm" stroke="1" extrusionOk="0">
                  <a:moveTo>
                    <a:pt x="0" y="4957"/>
                  </a:moveTo>
                  <a:cubicBezTo>
                    <a:pt x="568" y="9757"/>
                    <a:pt x="1137" y="14557"/>
                    <a:pt x="1421" y="17462"/>
                  </a:cubicBezTo>
                  <a:cubicBezTo>
                    <a:pt x="1705" y="20367"/>
                    <a:pt x="1705" y="21378"/>
                    <a:pt x="1421" y="20936"/>
                  </a:cubicBezTo>
                  <a:cubicBezTo>
                    <a:pt x="1137" y="20494"/>
                    <a:pt x="568" y="18599"/>
                    <a:pt x="474" y="15504"/>
                  </a:cubicBezTo>
                  <a:cubicBezTo>
                    <a:pt x="379" y="12410"/>
                    <a:pt x="758" y="8115"/>
                    <a:pt x="1516" y="5336"/>
                  </a:cubicBezTo>
                  <a:cubicBezTo>
                    <a:pt x="2274" y="2557"/>
                    <a:pt x="3411" y="1294"/>
                    <a:pt x="4832" y="599"/>
                  </a:cubicBezTo>
                  <a:cubicBezTo>
                    <a:pt x="6253" y="-96"/>
                    <a:pt x="7958" y="-222"/>
                    <a:pt x="9568" y="410"/>
                  </a:cubicBezTo>
                  <a:cubicBezTo>
                    <a:pt x="11179" y="1041"/>
                    <a:pt x="12695" y="2431"/>
                    <a:pt x="13074" y="3946"/>
                  </a:cubicBezTo>
                  <a:cubicBezTo>
                    <a:pt x="13453" y="5462"/>
                    <a:pt x="12695" y="7104"/>
                    <a:pt x="11368" y="8304"/>
                  </a:cubicBezTo>
                  <a:cubicBezTo>
                    <a:pt x="10042" y="9504"/>
                    <a:pt x="8147" y="10262"/>
                    <a:pt x="6442" y="10767"/>
                  </a:cubicBezTo>
                  <a:cubicBezTo>
                    <a:pt x="4737" y="11273"/>
                    <a:pt x="3221" y="11525"/>
                    <a:pt x="2747" y="11904"/>
                  </a:cubicBezTo>
                  <a:cubicBezTo>
                    <a:pt x="2274" y="12283"/>
                    <a:pt x="2842" y="12789"/>
                    <a:pt x="5400" y="13799"/>
                  </a:cubicBezTo>
                  <a:cubicBezTo>
                    <a:pt x="7958" y="14810"/>
                    <a:pt x="12505" y="16325"/>
                    <a:pt x="15537" y="17273"/>
                  </a:cubicBezTo>
                  <a:cubicBezTo>
                    <a:pt x="18568" y="18220"/>
                    <a:pt x="20084" y="18599"/>
                    <a:pt x="21600" y="1897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0" name="Line"/>
            <p:cNvSpPr/>
            <p:nvPr/>
          </p:nvSpPr>
          <p:spPr>
            <a:xfrm>
              <a:off x="241300" y="5411800"/>
              <a:ext cx="209550" cy="2932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2" fill="norm" stroke="1" extrusionOk="0">
                  <a:moveTo>
                    <a:pt x="0" y="6480"/>
                  </a:moveTo>
                  <a:cubicBezTo>
                    <a:pt x="655" y="10029"/>
                    <a:pt x="1309" y="13577"/>
                    <a:pt x="1964" y="15891"/>
                  </a:cubicBezTo>
                  <a:cubicBezTo>
                    <a:pt x="2618" y="18206"/>
                    <a:pt x="3273" y="19286"/>
                    <a:pt x="4036" y="20134"/>
                  </a:cubicBezTo>
                  <a:cubicBezTo>
                    <a:pt x="4800" y="20983"/>
                    <a:pt x="5673" y="21600"/>
                    <a:pt x="6873" y="21291"/>
                  </a:cubicBezTo>
                  <a:cubicBezTo>
                    <a:pt x="8073" y="20983"/>
                    <a:pt x="9600" y="19749"/>
                    <a:pt x="11673" y="16277"/>
                  </a:cubicBezTo>
                  <a:cubicBezTo>
                    <a:pt x="13745" y="12806"/>
                    <a:pt x="16364" y="7097"/>
                    <a:pt x="18109" y="4011"/>
                  </a:cubicBezTo>
                  <a:cubicBezTo>
                    <a:pt x="19855" y="926"/>
                    <a:pt x="20727" y="46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057" name="Drawing"/>
          <p:cNvGrpSpPr/>
          <p:nvPr/>
        </p:nvGrpSpPr>
        <p:grpSpPr>
          <a:xfrm>
            <a:off x="8372475" y="1957318"/>
            <a:ext cx="4222316" cy="3554921"/>
            <a:chOff x="0" y="0"/>
            <a:chExt cx="4222315" cy="3554919"/>
          </a:xfrm>
        </p:grpSpPr>
        <p:sp>
          <p:nvSpPr>
            <p:cNvPr id="982" name="Line"/>
            <p:cNvSpPr/>
            <p:nvPr/>
          </p:nvSpPr>
          <p:spPr>
            <a:xfrm>
              <a:off x="787400" y="328242"/>
              <a:ext cx="76200" cy="2286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400" y="480"/>
                    <a:pt x="19200" y="960"/>
                    <a:pt x="19200" y="1580"/>
                  </a:cubicBezTo>
                  <a:cubicBezTo>
                    <a:pt x="19200" y="2200"/>
                    <a:pt x="20400" y="2960"/>
                    <a:pt x="21000" y="3760"/>
                  </a:cubicBezTo>
                  <a:cubicBezTo>
                    <a:pt x="21600" y="4560"/>
                    <a:pt x="21600" y="5400"/>
                    <a:pt x="21600" y="6220"/>
                  </a:cubicBezTo>
                  <a:cubicBezTo>
                    <a:pt x="21600" y="7040"/>
                    <a:pt x="21600" y="7840"/>
                    <a:pt x="21600" y="8630"/>
                  </a:cubicBezTo>
                  <a:cubicBezTo>
                    <a:pt x="21600" y="9420"/>
                    <a:pt x="21600" y="10200"/>
                    <a:pt x="21300" y="10970"/>
                  </a:cubicBezTo>
                  <a:cubicBezTo>
                    <a:pt x="21000" y="11740"/>
                    <a:pt x="20400" y="12500"/>
                    <a:pt x="19800" y="13280"/>
                  </a:cubicBezTo>
                  <a:cubicBezTo>
                    <a:pt x="19200" y="14060"/>
                    <a:pt x="18600" y="14860"/>
                    <a:pt x="18000" y="15660"/>
                  </a:cubicBezTo>
                  <a:cubicBezTo>
                    <a:pt x="17400" y="16460"/>
                    <a:pt x="16800" y="17260"/>
                    <a:pt x="15900" y="17960"/>
                  </a:cubicBezTo>
                  <a:cubicBezTo>
                    <a:pt x="15000" y="18660"/>
                    <a:pt x="13800" y="19260"/>
                    <a:pt x="11100" y="19850"/>
                  </a:cubicBezTo>
                  <a:cubicBezTo>
                    <a:pt x="8400" y="20440"/>
                    <a:pt x="4200" y="210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3" name="Line"/>
            <p:cNvSpPr/>
            <p:nvPr/>
          </p:nvSpPr>
          <p:spPr>
            <a:xfrm>
              <a:off x="637927" y="2493592"/>
              <a:ext cx="3584389" cy="1328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7" h="21518" fill="norm" stroke="1" extrusionOk="0">
                  <a:moveTo>
                    <a:pt x="402" y="0"/>
                  </a:moveTo>
                  <a:cubicBezTo>
                    <a:pt x="288" y="343"/>
                    <a:pt x="173" y="686"/>
                    <a:pt x="97" y="1543"/>
                  </a:cubicBezTo>
                  <a:cubicBezTo>
                    <a:pt x="20" y="2400"/>
                    <a:pt x="-18" y="3771"/>
                    <a:pt x="7" y="4457"/>
                  </a:cubicBezTo>
                  <a:cubicBezTo>
                    <a:pt x="33" y="5143"/>
                    <a:pt x="122" y="5143"/>
                    <a:pt x="396" y="4800"/>
                  </a:cubicBezTo>
                  <a:cubicBezTo>
                    <a:pt x="670" y="4457"/>
                    <a:pt x="1128" y="3771"/>
                    <a:pt x="1587" y="3257"/>
                  </a:cubicBezTo>
                  <a:cubicBezTo>
                    <a:pt x="2045" y="2743"/>
                    <a:pt x="2504" y="2400"/>
                    <a:pt x="2937" y="2057"/>
                  </a:cubicBezTo>
                  <a:cubicBezTo>
                    <a:pt x="3370" y="1714"/>
                    <a:pt x="3777" y="1371"/>
                    <a:pt x="4223" y="1371"/>
                  </a:cubicBezTo>
                  <a:cubicBezTo>
                    <a:pt x="4669" y="1371"/>
                    <a:pt x="5153" y="1714"/>
                    <a:pt x="5649" y="2229"/>
                  </a:cubicBezTo>
                  <a:cubicBezTo>
                    <a:pt x="6146" y="2743"/>
                    <a:pt x="6656" y="3429"/>
                    <a:pt x="7171" y="4286"/>
                  </a:cubicBezTo>
                  <a:cubicBezTo>
                    <a:pt x="7687" y="5143"/>
                    <a:pt x="8209" y="6171"/>
                    <a:pt x="8719" y="7200"/>
                  </a:cubicBezTo>
                  <a:cubicBezTo>
                    <a:pt x="9228" y="8229"/>
                    <a:pt x="9725" y="9257"/>
                    <a:pt x="10234" y="10457"/>
                  </a:cubicBezTo>
                  <a:cubicBezTo>
                    <a:pt x="10744" y="11657"/>
                    <a:pt x="11266" y="13029"/>
                    <a:pt x="11788" y="14057"/>
                  </a:cubicBezTo>
                  <a:cubicBezTo>
                    <a:pt x="12310" y="15086"/>
                    <a:pt x="12832" y="15771"/>
                    <a:pt x="13342" y="16286"/>
                  </a:cubicBezTo>
                  <a:cubicBezTo>
                    <a:pt x="13851" y="16800"/>
                    <a:pt x="14348" y="17143"/>
                    <a:pt x="14838" y="17486"/>
                  </a:cubicBezTo>
                  <a:cubicBezTo>
                    <a:pt x="15329" y="17829"/>
                    <a:pt x="15813" y="18171"/>
                    <a:pt x="16303" y="18514"/>
                  </a:cubicBezTo>
                  <a:cubicBezTo>
                    <a:pt x="16793" y="18857"/>
                    <a:pt x="17290" y="19200"/>
                    <a:pt x="17819" y="19371"/>
                  </a:cubicBezTo>
                  <a:cubicBezTo>
                    <a:pt x="18347" y="19543"/>
                    <a:pt x="18907" y="19543"/>
                    <a:pt x="19417" y="19714"/>
                  </a:cubicBezTo>
                  <a:cubicBezTo>
                    <a:pt x="19926" y="19886"/>
                    <a:pt x="20385" y="20229"/>
                    <a:pt x="20703" y="20571"/>
                  </a:cubicBezTo>
                  <a:cubicBezTo>
                    <a:pt x="21022" y="20914"/>
                    <a:pt x="21200" y="21257"/>
                    <a:pt x="21327" y="21429"/>
                  </a:cubicBezTo>
                  <a:cubicBezTo>
                    <a:pt x="21455" y="21600"/>
                    <a:pt x="21531" y="21600"/>
                    <a:pt x="21557" y="20743"/>
                  </a:cubicBezTo>
                  <a:cubicBezTo>
                    <a:pt x="21582" y="19886"/>
                    <a:pt x="21557" y="18171"/>
                    <a:pt x="21512" y="16457"/>
                  </a:cubicBezTo>
                  <a:cubicBezTo>
                    <a:pt x="21467" y="14743"/>
                    <a:pt x="21404" y="13029"/>
                    <a:pt x="21340" y="113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4" name="Line"/>
            <p:cNvSpPr/>
            <p:nvPr/>
          </p:nvSpPr>
          <p:spPr>
            <a:xfrm>
              <a:off x="4080616" y="2465705"/>
              <a:ext cx="120685" cy="2755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864" h="21464" fill="norm" stroke="1" extrusionOk="0">
                  <a:moveTo>
                    <a:pt x="15033" y="3162"/>
                  </a:moveTo>
                  <a:cubicBezTo>
                    <a:pt x="11549" y="2172"/>
                    <a:pt x="8065" y="1183"/>
                    <a:pt x="5278" y="606"/>
                  </a:cubicBezTo>
                  <a:cubicBezTo>
                    <a:pt x="2491" y="29"/>
                    <a:pt x="401" y="-136"/>
                    <a:pt x="52" y="111"/>
                  </a:cubicBezTo>
                  <a:cubicBezTo>
                    <a:pt x="-296" y="359"/>
                    <a:pt x="1098" y="1018"/>
                    <a:pt x="4233" y="2090"/>
                  </a:cubicBezTo>
                  <a:cubicBezTo>
                    <a:pt x="7369" y="3162"/>
                    <a:pt x="12246" y="4646"/>
                    <a:pt x="15730" y="6872"/>
                  </a:cubicBezTo>
                  <a:cubicBezTo>
                    <a:pt x="19214" y="9098"/>
                    <a:pt x="21304" y="12066"/>
                    <a:pt x="18691" y="14621"/>
                  </a:cubicBezTo>
                  <a:cubicBezTo>
                    <a:pt x="16078" y="17177"/>
                    <a:pt x="8762" y="19320"/>
                    <a:pt x="1446" y="214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5" name="Line"/>
            <p:cNvSpPr/>
            <p:nvPr/>
          </p:nvSpPr>
          <p:spPr>
            <a:xfrm>
              <a:off x="723967" y="311487"/>
              <a:ext cx="215834" cy="1525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4" h="20755" fill="norm" stroke="1" extrusionOk="0">
                  <a:moveTo>
                    <a:pt x="10060" y="6600"/>
                  </a:moveTo>
                  <a:cubicBezTo>
                    <a:pt x="7543" y="10632"/>
                    <a:pt x="5027" y="14664"/>
                    <a:pt x="3244" y="17256"/>
                  </a:cubicBezTo>
                  <a:cubicBezTo>
                    <a:pt x="1462" y="19848"/>
                    <a:pt x="413" y="21000"/>
                    <a:pt x="99" y="20712"/>
                  </a:cubicBezTo>
                  <a:cubicBezTo>
                    <a:pt x="-216" y="20424"/>
                    <a:pt x="203" y="18696"/>
                    <a:pt x="1671" y="15096"/>
                  </a:cubicBezTo>
                  <a:cubicBezTo>
                    <a:pt x="3139" y="11496"/>
                    <a:pt x="5656" y="6024"/>
                    <a:pt x="7438" y="3000"/>
                  </a:cubicBezTo>
                  <a:cubicBezTo>
                    <a:pt x="9221" y="-24"/>
                    <a:pt x="10269" y="-600"/>
                    <a:pt x="11003" y="552"/>
                  </a:cubicBezTo>
                  <a:cubicBezTo>
                    <a:pt x="11737" y="1704"/>
                    <a:pt x="12157" y="4584"/>
                    <a:pt x="13834" y="7896"/>
                  </a:cubicBezTo>
                  <a:cubicBezTo>
                    <a:pt x="15512" y="11208"/>
                    <a:pt x="18448" y="14952"/>
                    <a:pt x="21384" y="186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6" name="Line"/>
            <p:cNvSpPr/>
            <p:nvPr/>
          </p:nvSpPr>
          <p:spPr>
            <a:xfrm>
              <a:off x="158477" y="1852242"/>
              <a:ext cx="213089" cy="1743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1442" fill="norm" stroke="1" extrusionOk="0">
                  <a:moveTo>
                    <a:pt x="1933" y="17176"/>
                  </a:moveTo>
                  <a:cubicBezTo>
                    <a:pt x="874" y="17176"/>
                    <a:pt x="-185" y="17176"/>
                    <a:pt x="27" y="17436"/>
                  </a:cubicBezTo>
                  <a:cubicBezTo>
                    <a:pt x="239" y="17696"/>
                    <a:pt x="1721" y="18217"/>
                    <a:pt x="4686" y="18867"/>
                  </a:cubicBezTo>
                  <a:cubicBezTo>
                    <a:pt x="7650" y="19518"/>
                    <a:pt x="12097" y="20299"/>
                    <a:pt x="14850" y="20819"/>
                  </a:cubicBezTo>
                  <a:cubicBezTo>
                    <a:pt x="17603" y="21340"/>
                    <a:pt x="18662" y="21600"/>
                    <a:pt x="19615" y="21340"/>
                  </a:cubicBezTo>
                  <a:cubicBezTo>
                    <a:pt x="20568" y="21080"/>
                    <a:pt x="21415" y="20299"/>
                    <a:pt x="21309" y="19518"/>
                  </a:cubicBezTo>
                  <a:cubicBezTo>
                    <a:pt x="21203" y="18737"/>
                    <a:pt x="20144" y="17957"/>
                    <a:pt x="18980" y="17306"/>
                  </a:cubicBezTo>
                  <a:cubicBezTo>
                    <a:pt x="17815" y="16655"/>
                    <a:pt x="16544" y="16135"/>
                    <a:pt x="15274" y="15484"/>
                  </a:cubicBezTo>
                  <a:cubicBezTo>
                    <a:pt x="14003" y="14834"/>
                    <a:pt x="12733" y="14053"/>
                    <a:pt x="12627" y="13402"/>
                  </a:cubicBezTo>
                  <a:cubicBezTo>
                    <a:pt x="12521" y="12752"/>
                    <a:pt x="13580" y="12231"/>
                    <a:pt x="14533" y="11451"/>
                  </a:cubicBezTo>
                  <a:cubicBezTo>
                    <a:pt x="15486" y="10670"/>
                    <a:pt x="16333" y="9629"/>
                    <a:pt x="16544" y="7677"/>
                  </a:cubicBezTo>
                  <a:cubicBezTo>
                    <a:pt x="16756" y="5725"/>
                    <a:pt x="16333" y="2863"/>
                    <a:pt x="13897" y="1431"/>
                  </a:cubicBezTo>
                  <a:cubicBezTo>
                    <a:pt x="11462" y="0"/>
                    <a:pt x="7015" y="0"/>
                    <a:pt x="256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7" name="Line"/>
            <p:cNvSpPr/>
            <p:nvPr/>
          </p:nvSpPr>
          <p:spPr>
            <a:xfrm>
              <a:off x="167227" y="1699842"/>
              <a:ext cx="169839" cy="1091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6" h="21015" fill="norm" stroke="1" extrusionOk="0">
                  <a:moveTo>
                    <a:pt x="11589" y="17117"/>
                  </a:moveTo>
                  <a:cubicBezTo>
                    <a:pt x="10008" y="13449"/>
                    <a:pt x="8428" y="9781"/>
                    <a:pt x="7111" y="7336"/>
                  </a:cubicBezTo>
                  <a:cubicBezTo>
                    <a:pt x="5794" y="4891"/>
                    <a:pt x="4740" y="3668"/>
                    <a:pt x="3555" y="3260"/>
                  </a:cubicBezTo>
                  <a:cubicBezTo>
                    <a:pt x="2369" y="2853"/>
                    <a:pt x="1052" y="3260"/>
                    <a:pt x="394" y="4483"/>
                  </a:cubicBezTo>
                  <a:cubicBezTo>
                    <a:pt x="-265" y="5706"/>
                    <a:pt x="-265" y="7743"/>
                    <a:pt x="1711" y="10800"/>
                  </a:cubicBezTo>
                  <a:cubicBezTo>
                    <a:pt x="3686" y="13857"/>
                    <a:pt x="7637" y="17932"/>
                    <a:pt x="11062" y="19766"/>
                  </a:cubicBezTo>
                  <a:cubicBezTo>
                    <a:pt x="14486" y="21600"/>
                    <a:pt x="17384" y="21192"/>
                    <a:pt x="19096" y="19970"/>
                  </a:cubicBezTo>
                  <a:cubicBezTo>
                    <a:pt x="20808" y="18747"/>
                    <a:pt x="21335" y="16709"/>
                    <a:pt x="21072" y="13653"/>
                  </a:cubicBezTo>
                  <a:cubicBezTo>
                    <a:pt x="20808" y="10596"/>
                    <a:pt x="19755" y="6521"/>
                    <a:pt x="18701" y="4075"/>
                  </a:cubicBezTo>
                  <a:cubicBezTo>
                    <a:pt x="17647" y="1630"/>
                    <a:pt x="16594" y="815"/>
                    <a:pt x="1554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8" name="Line"/>
            <p:cNvSpPr/>
            <p:nvPr/>
          </p:nvSpPr>
          <p:spPr>
            <a:xfrm>
              <a:off x="215900" y="1661742"/>
              <a:ext cx="1333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9" name="Line"/>
            <p:cNvSpPr/>
            <p:nvPr/>
          </p:nvSpPr>
          <p:spPr>
            <a:xfrm>
              <a:off x="112000" y="1591892"/>
              <a:ext cx="5310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69" h="21600" fill="norm" stroke="1" extrusionOk="0">
                  <a:moveTo>
                    <a:pt x="20069" y="21600"/>
                  </a:moveTo>
                  <a:cubicBezTo>
                    <a:pt x="11269" y="20800"/>
                    <a:pt x="2469" y="20000"/>
                    <a:pt x="469" y="17600"/>
                  </a:cubicBezTo>
                  <a:cubicBezTo>
                    <a:pt x="-1531" y="15200"/>
                    <a:pt x="3269" y="11200"/>
                    <a:pt x="7269" y="8000"/>
                  </a:cubicBezTo>
                  <a:cubicBezTo>
                    <a:pt x="11269" y="4800"/>
                    <a:pt x="14469" y="2400"/>
                    <a:pt x="1766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0" name="Line"/>
            <p:cNvSpPr/>
            <p:nvPr/>
          </p:nvSpPr>
          <p:spPr>
            <a:xfrm>
              <a:off x="50800" y="1336538"/>
              <a:ext cx="573312" cy="3222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9" h="21353" fill="norm" stroke="1" extrusionOk="0">
                  <a:moveTo>
                    <a:pt x="6909" y="9767"/>
                  </a:moveTo>
                  <a:cubicBezTo>
                    <a:pt x="6591" y="10188"/>
                    <a:pt x="6274" y="10609"/>
                    <a:pt x="6075" y="11591"/>
                  </a:cubicBezTo>
                  <a:cubicBezTo>
                    <a:pt x="5876" y="12573"/>
                    <a:pt x="5797" y="14115"/>
                    <a:pt x="5876" y="15167"/>
                  </a:cubicBezTo>
                  <a:cubicBezTo>
                    <a:pt x="5956" y="16219"/>
                    <a:pt x="6194" y="16780"/>
                    <a:pt x="6512" y="17131"/>
                  </a:cubicBezTo>
                  <a:cubicBezTo>
                    <a:pt x="6829" y="17482"/>
                    <a:pt x="7226" y="17622"/>
                    <a:pt x="7544" y="17412"/>
                  </a:cubicBezTo>
                  <a:cubicBezTo>
                    <a:pt x="7862" y="17201"/>
                    <a:pt x="8100" y="16640"/>
                    <a:pt x="8219" y="15939"/>
                  </a:cubicBezTo>
                  <a:cubicBezTo>
                    <a:pt x="8338" y="15238"/>
                    <a:pt x="8338" y="14396"/>
                    <a:pt x="8338" y="13554"/>
                  </a:cubicBezTo>
                  <a:cubicBezTo>
                    <a:pt x="8338" y="12713"/>
                    <a:pt x="8338" y="11871"/>
                    <a:pt x="8537" y="11451"/>
                  </a:cubicBezTo>
                  <a:cubicBezTo>
                    <a:pt x="8735" y="11030"/>
                    <a:pt x="9132" y="11030"/>
                    <a:pt x="10601" y="11591"/>
                  </a:cubicBezTo>
                  <a:cubicBezTo>
                    <a:pt x="12071" y="12152"/>
                    <a:pt x="14612" y="13274"/>
                    <a:pt x="16597" y="14536"/>
                  </a:cubicBezTo>
                  <a:cubicBezTo>
                    <a:pt x="18582" y="15799"/>
                    <a:pt x="20012" y="17201"/>
                    <a:pt x="20766" y="18253"/>
                  </a:cubicBezTo>
                  <a:cubicBezTo>
                    <a:pt x="21521" y="19305"/>
                    <a:pt x="21600" y="20006"/>
                    <a:pt x="21441" y="20497"/>
                  </a:cubicBezTo>
                  <a:cubicBezTo>
                    <a:pt x="21282" y="20988"/>
                    <a:pt x="20885" y="21269"/>
                    <a:pt x="19813" y="21339"/>
                  </a:cubicBezTo>
                  <a:cubicBezTo>
                    <a:pt x="18741" y="21409"/>
                    <a:pt x="16994" y="21269"/>
                    <a:pt x="14850" y="19726"/>
                  </a:cubicBezTo>
                  <a:cubicBezTo>
                    <a:pt x="12706" y="18183"/>
                    <a:pt x="10165" y="15238"/>
                    <a:pt x="7782" y="12152"/>
                  </a:cubicBezTo>
                  <a:cubicBezTo>
                    <a:pt x="5400" y="9066"/>
                    <a:pt x="3176" y="5840"/>
                    <a:pt x="1826" y="3947"/>
                  </a:cubicBezTo>
                  <a:cubicBezTo>
                    <a:pt x="476" y="2053"/>
                    <a:pt x="0" y="1492"/>
                    <a:pt x="0" y="1352"/>
                  </a:cubicBezTo>
                  <a:cubicBezTo>
                    <a:pt x="0" y="1212"/>
                    <a:pt x="476" y="1492"/>
                    <a:pt x="2184" y="2474"/>
                  </a:cubicBezTo>
                  <a:cubicBezTo>
                    <a:pt x="3891" y="3456"/>
                    <a:pt x="6829" y="5139"/>
                    <a:pt x="8497" y="6121"/>
                  </a:cubicBezTo>
                  <a:cubicBezTo>
                    <a:pt x="10165" y="7103"/>
                    <a:pt x="10562" y="7383"/>
                    <a:pt x="11118" y="7593"/>
                  </a:cubicBezTo>
                  <a:cubicBezTo>
                    <a:pt x="11674" y="7804"/>
                    <a:pt x="12388" y="7944"/>
                    <a:pt x="12428" y="7874"/>
                  </a:cubicBezTo>
                  <a:cubicBezTo>
                    <a:pt x="12468" y="7804"/>
                    <a:pt x="11832" y="7523"/>
                    <a:pt x="10760" y="6682"/>
                  </a:cubicBezTo>
                  <a:cubicBezTo>
                    <a:pt x="9688" y="5840"/>
                    <a:pt x="8179" y="4438"/>
                    <a:pt x="7306" y="3245"/>
                  </a:cubicBezTo>
                  <a:cubicBezTo>
                    <a:pt x="6432" y="2053"/>
                    <a:pt x="6194" y="1071"/>
                    <a:pt x="6313" y="510"/>
                  </a:cubicBezTo>
                  <a:cubicBezTo>
                    <a:pt x="6432" y="-51"/>
                    <a:pt x="6909" y="-191"/>
                    <a:pt x="8060" y="300"/>
                  </a:cubicBezTo>
                  <a:cubicBezTo>
                    <a:pt x="9212" y="791"/>
                    <a:pt x="11038" y="1913"/>
                    <a:pt x="12865" y="30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1" name="Line"/>
            <p:cNvSpPr/>
            <p:nvPr/>
          </p:nvSpPr>
          <p:spPr>
            <a:xfrm>
              <a:off x="0" y="1160092"/>
              <a:ext cx="396146" cy="1164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3" h="21214" fill="norm" stroke="1" extrusionOk="0">
                  <a:moveTo>
                    <a:pt x="0" y="0"/>
                  </a:moveTo>
                  <a:cubicBezTo>
                    <a:pt x="3447" y="5400"/>
                    <a:pt x="6894" y="10800"/>
                    <a:pt x="10226" y="14464"/>
                  </a:cubicBezTo>
                  <a:cubicBezTo>
                    <a:pt x="13557" y="18129"/>
                    <a:pt x="16774" y="20057"/>
                    <a:pt x="18728" y="20829"/>
                  </a:cubicBezTo>
                  <a:cubicBezTo>
                    <a:pt x="20681" y="21600"/>
                    <a:pt x="21370" y="21214"/>
                    <a:pt x="21485" y="19671"/>
                  </a:cubicBezTo>
                  <a:cubicBezTo>
                    <a:pt x="21600" y="18129"/>
                    <a:pt x="21140" y="15429"/>
                    <a:pt x="20681" y="127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2" name="Line"/>
            <p:cNvSpPr/>
            <p:nvPr/>
          </p:nvSpPr>
          <p:spPr>
            <a:xfrm>
              <a:off x="196850" y="1083892"/>
              <a:ext cx="19050" cy="2307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8" fill="norm" stroke="1" extrusionOk="0">
                  <a:moveTo>
                    <a:pt x="0" y="16346"/>
                  </a:moveTo>
                  <a:cubicBezTo>
                    <a:pt x="2400" y="18486"/>
                    <a:pt x="4800" y="20627"/>
                    <a:pt x="7200" y="21114"/>
                  </a:cubicBezTo>
                  <a:cubicBezTo>
                    <a:pt x="9600" y="21600"/>
                    <a:pt x="12000" y="20432"/>
                    <a:pt x="14400" y="16638"/>
                  </a:cubicBezTo>
                  <a:cubicBezTo>
                    <a:pt x="16800" y="12843"/>
                    <a:pt x="19200" y="642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3" name="Line"/>
            <p:cNvSpPr/>
            <p:nvPr/>
          </p:nvSpPr>
          <p:spPr>
            <a:xfrm>
              <a:off x="254000" y="620342"/>
              <a:ext cx="25400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6200" y="18436"/>
                    <a:pt x="10800" y="15273"/>
                    <a:pt x="7200" y="11673"/>
                  </a:cubicBezTo>
                  <a:cubicBezTo>
                    <a:pt x="3600" y="8073"/>
                    <a:pt x="1800" y="4036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4" name="Line"/>
            <p:cNvSpPr/>
            <p:nvPr/>
          </p:nvSpPr>
          <p:spPr>
            <a:xfrm>
              <a:off x="173404" y="494327"/>
              <a:ext cx="188546" cy="1768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8" h="20740" fill="norm" stroke="1" extrusionOk="0">
                  <a:moveTo>
                    <a:pt x="3378" y="20740"/>
                  </a:moveTo>
                  <a:cubicBezTo>
                    <a:pt x="2178" y="20740"/>
                    <a:pt x="978" y="20740"/>
                    <a:pt x="378" y="19499"/>
                  </a:cubicBezTo>
                  <a:cubicBezTo>
                    <a:pt x="-222" y="18257"/>
                    <a:pt x="-222" y="15774"/>
                    <a:pt x="1218" y="12050"/>
                  </a:cubicBezTo>
                  <a:cubicBezTo>
                    <a:pt x="2658" y="8326"/>
                    <a:pt x="5538" y="3361"/>
                    <a:pt x="8178" y="1250"/>
                  </a:cubicBezTo>
                  <a:cubicBezTo>
                    <a:pt x="10818" y="-860"/>
                    <a:pt x="13218" y="-115"/>
                    <a:pt x="15378" y="2119"/>
                  </a:cubicBezTo>
                  <a:cubicBezTo>
                    <a:pt x="17538" y="4354"/>
                    <a:pt x="19458" y="8078"/>
                    <a:pt x="21378" y="118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5" name="Line"/>
            <p:cNvSpPr/>
            <p:nvPr/>
          </p:nvSpPr>
          <p:spPr>
            <a:xfrm>
              <a:off x="1560603" y="2834511"/>
              <a:ext cx="147547" cy="4782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7" h="21499" fill="norm" stroke="1" extrusionOk="0">
                  <a:moveTo>
                    <a:pt x="215" y="11222"/>
                  </a:moveTo>
                  <a:cubicBezTo>
                    <a:pt x="-89" y="10747"/>
                    <a:pt x="-393" y="10271"/>
                    <a:pt x="1737" y="9081"/>
                  </a:cubicBezTo>
                  <a:cubicBezTo>
                    <a:pt x="3866" y="7892"/>
                    <a:pt x="8430" y="5989"/>
                    <a:pt x="11168" y="4562"/>
                  </a:cubicBezTo>
                  <a:cubicBezTo>
                    <a:pt x="13906" y="3134"/>
                    <a:pt x="14818" y="2183"/>
                    <a:pt x="15427" y="1469"/>
                  </a:cubicBezTo>
                  <a:cubicBezTo>
                    <a:pt x="16035" y="755"/>
                    <a:pt x="16339" y="280"/>
                    <a:pt x="15731" y="89"/>
                  </a:cubicBezTo>
                  <a:cubicBezTo>
                    <a:pt x="15122" y="-101"/>
                    <a:pt x="13601" y="-6"/>
                    <a:pt x="12080" y="565"/>
                  </a:cubicBezTo>
                  <a:cubicBezTo>
                    <a:pt x="10559" y="1136"/>
                    <a:pt x="9038" y="2183"/>
                    <a:pt x="7973" y="4704"/>
                  </a:cubicBezTo>
                  <a:cubicBezTo>
                    <a:pt x="6908" y="7226"/>
                    <a:pt x="6300" y="11222"/>
                    <a:pt x="6148" y="13934"/>
                  </a:cubicBezTo>
                  <a:cubicBezTo>
                    <a:pt x="5996" y="16646"/>
                    <a:pt x="6300" y="18073"/>
                    <a:pt x="6604" y="19120"/>
                  </a:cubicBezTo>
                  <a:cubicBezTo>
                    <a:pt x="6908" y="20167"/>
                    <a:pt x="7213" y="20833"/>
                    <a:pt x="6908" y="20976"/>
                  </a:cubicBezTo>
                  <a:cubicBezTo>
                    <a:pt x="6604" y="21118"/>
                    <a:pt x="5692" y="20738"/>
                    <a:pt x="5235" y="19691"/>
                  </a:cubicBezTo>
                  <a:cubicBezTo>
                    <a:pt x="4779" y="18644"/>
                    <a:pt x="4779" y="16932"/>
                    <a:pt x="5844" y="15695"/>
                  </a:cubicBezTo>
                  <a:cubicBezTo>
                    <a:pt x="6908" y="14458"/>
                    <a:pt x="9038" y="13696"/>
                    <a:pt x="11015" y="13316"/>
                  </a:cubicBezTo>
                  <a:cubicBezTo>
                    <a:pt x="12993" y="12935"/>
                    <a:pt x="14818" y="12935"/>
                    <a:pt x="16187" y="13221"/>
                  </a:cubicBezTo>
                  <a:cubicBezTo>
                    <a:pt x="17556" y="13506"/>
                    <a:pt x="18469" y="14077"/>
                    <a:pt x="19230" y="15504"/>
                  </a:cubicBezTo>
                  <a:cubicBezTo>
                    <a:pt x="19990" y="16932"/>
                    <a:pt x="20599" y="19215"/>
                    <a:pt x="21207" y="214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6" name="Line"/>
            <p:cNvSpPr/>
            <p:nvPr/>
          </p:nvSpPr>
          <p:spPr>
            <a:xfrm>
              <a:off x="1733550" y="3152039"/>
              <a:ext cx="177800" cy="1280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69" fill="norm" stroke="1" extrusionOk="0">
                  <a:moveTo>
                    <a:pt x="0" y="12864"/>
                  </a:moveTo>
                  <a:cubicBezTo>
                    <a:pt x="2829" y="11122"/>
                    <a:pt x="5657" y="9380"/>
                    <a:pt x="7586" y="7986"/>
                  </a:cubicBezTo>
                  <a:cubicBezTo>
                    <a:pt x="9514" y="6593"/>
                    <a:pt x="10543" y="5548"/>
                    <a:pt x="11314" y="4154"/>
                  </a:cubicBezTo>
                  <a:cubicBezTo>
                    <a:pt x="12086" y="2760"/>
                    <a:pt x="12600" y="1019"/>
                    <a:pt x="12086" y="322"/>
                  </a:cubicBezTo>
                  <a:cubicBezTo>
                    <a:pt x="11571" y="-375"/>
                    <a:pt x="10029" y="-27"/>
                    <a:pt x="8357" y="2238"/>
                  </a:cubicBezTo>
                  <a:cubicBezTo>
                    <a:pt x="6686" y="4502"/>
                    <a:pt x="4886" y="8683"/>
                    <a:pt x="3986" y="11819"/>
                  </a:cubicBezTo>
                  <a:cubicBezTo>
                    <a:pt x="3086" y="14954"/>
                    <a:pt x="3086" y="17044"/>
                    <a:pt x="4757" y="18612"/>
                  </a:cubicBezTo>
                  <a:cubicBezTo>
                    <a:pt x="6429" y="20180"/>
                    <a:pt x="9771" y="21225"/>
                    <a:pt x="12857" y="21051"/>
                  </a:cubicBezTo>
                  <a:cubicBezTo>
                    <a:pt x="15943" y="20877"/>
                    <a:pt x="18771" y="19483"/>
                    <a:pt x="21600" y="180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7" name="Line"/>
            <p:cNvSpPr/>
            <p:nvPr/>
          </p:nvSpPr>
          <p:spPr>
            <a:xfrm>
              <a:off x="1968500" y="3173042"/>
              <a:ext cx="1" cy="1270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8" name="Line"/>
            <p:cNvSpPr/>
            <p:nvPr/>
          </p:nvSpPr>
          <p:spPr>
            <a:xfrm>
              <a:off x="1968500" y="3103192"/>
              <a:ext cx="127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9" name="Line"/>
            <p:cNvSpPr/>
            <p:nvPr/>
          </p:nvSpPr>
          <p:spPr>
            <a:xfrm>
              <a:off x="2001418" y="3189575"/>
              <a:ext cx="157583" cy="3653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9" h="21304" fill="norm" stroke="1" extrusionOk="0">
                  <a:moveTo>
                    <a:pt x="21159" y="1258"/>
                  </a:moveTo>
                  <a:cubicBezTo>
                    <a:pt x="20022" y="764"/>
                    <a:pt x="18885" y="270"/>
                    <a:pt x="16754" y="85"/>
                  </a:cubicBezTo>
                  <a:cubicBezTo>
                    <a:pt x="14622" y="-100"/>
                    <a:pt x="11496" y="23"/>
                    <a:pt x="9791" y="394"/>
                  </a:cubicBezTo>
                  <a:cubicBezTo>
                    <a:pt x="8085" y="764"/>
                    <a:pt x="7801" y="1381"/>
                    <a:pt x="7801" y="1998"/>
                  </a:cubicBezTo>
                  <a:cubicBezTo>
                    <a:pt x="7801" y="2615"/>
                    <a:pt x="8085" y="3233"/>
                    <a:pt x="8938" y="3541"/>
                  </a:cubicBezTo>
                  <a:cubicBezTo>
                    <a:pt x="9791" y="3850"/>
                    <a:pt x="11212" y="3850"/>
                    <a:pt x="13059" y="3479"/>
                  </a:cubicBezTo>
                  <a:cubicBezTo>
                    <a:pt x="14906" y="3109"/>
                    <a:pt x="17180" y="2369"/>
                    <a:pt x="18317" y="2554"/>
                  </a:cubicBezTo>
                  <a:cubicBezTo>
                    <a:pt x="19454" y="2739"/>
                    <a:pt x="19454" y="3850"/>
                    <a:pt x="19170" y="6195"/>
                  </a:cubicBezTo>
                  <a:cubicBezTo>
                    <a:pt x="18885" y="8540"/>
                    <a:pt x="18317" y="12119"/>
                    <a:pt x="16470" y="14835"/>
                  </a:cubicBezTo>
                  <a:cubicBezTo>
                    <a:pt x="14622" y="17550"/>
                    <a:pt x="11496" y="19402"/>
                    <a:pt x="8938" y="20389"/>
                  </a:cubicBezTo>
                  <a:cubicBezTo>
                    <a:pt x="6380" y="21377"/>
                    <a:pt x="4391" y="21500"/>
                    <a:pt x="2685" y="21068"/>
                  </a:cubicBezTo>
                  <a:cubicBezTo>
                    <a:pt x="980" y="20636"/>
                    <a:pt x="-441" y="19649"/>
                    <a:pt x="127" y="17735"/>
                  </a:cubicBezTo>
                  <a:cubicBezTo>
                    <a:pt x="696" y="15822"/>
                    <a:pt x="3254" y="12983"/>
                    <a:pt x="5812" y="101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0" name="Line"/>
            <p:cNvSpPr/>
            <p:nvPr/>
          </p:nvSpPr>
          <p:spPr>
            <a:xfrm>
              <a:off x="2217001" y="2944442"/>
              <a:ext cx="88050" cy="3939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1499" fill="norm" stroke="1" extrusionOk="0">
                  <a:moveTo>
                    <a:pt x="13679" y="0"/>
                  </a:moveTo>
                  <a:cubicBezTo>
                    <a:pt x="11622" y="2195"/>
                    <a:pt x="9564" y="4389"/>
                    <a:pt x="7764" y="7681"/>
                  </a:cubicBezTo>
                  <a:cubicBezTo>
                    <a:pt x="5964" y="10973"/>
                    <a:pt x="4422" y="15363"/>
                    <a:pt x="3136" y="17961"/>
                  </a:cubicBezTo>
                  <a:cubicBezTo>
                    <a:pt x="1850" y="20560"/>
                    <a:pt x="822" y="21369"/>
                    <a:pt x="307" y="21484"/>
                  </a:cubicBezTo>
                  <a:cubicBezTo>
                    <a:pt x="-207" y="21600"/>
                    <a:pt x="-207" y="21022"/>
                    <a:pt x="1336" y="19810"/>
                  </a:cubicBezTo>
                  <a:cubicBezTo>
                    <a:pt x="2879" y="18597"/>
                    <a:pt x="5964" y="16749"/>
                    <a:pt x="8536" y="15594"/>
                  </a:cubicBezTo>
                  <a:cubicBezTo>
                    <a:pt x="11107" y="14439"/>
                    <a:pt x="13164" y="13976"/>
                    <a:pt x="14964" y="14034"/>
                  </a:cubicBezTo>
                  <a:cubicBezTo>
                    <a:pt x="16764" y="14092"/>
                    <a:pt x="18307" y="14670"/>
                    <a:pt x="19336" y="15882"/>
                  </a:cubicBezTo>
                  <a:cubicBezTo>
                    <a:pt x="20364" y="17095"/>
                    <a:pt x="20879" y="18943"/>
                    <a:pt x="21393" y="207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1" name="Line"/>
            <p:cNvSpPr/>
            <p:nvPr/>
          </p:nvSpPr>
          <p:spPr>
            <a:xfrm>
              <a:off x="2317571" y="2957142"/>
              <a:ext cx="152580" cy="3809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9" h="21478" fill="norm" stroke="1" extrusionOk="0">
                  <a:moveTo>
                    <a:pt x="17778" y="0"/>
                  </a:moveTo>
                  <a:cubicBezTo>
                    <a:pt x="15411" y="2745"/>
                    <a:pt x="13044" y="5490"/>
                    <a:pt x="11417" y="8413"/>
                  </a:cubicBezTo>
                  <a:cubicBezTo>
                    <a:pt x="9789" y="11337"/>
                    <a:pt x="8902" y="14440"/>
                    <a:pt x="9050" y="16588"/>
                  </a:cubicBezTo>
                  <a:cubicBezTo>
                    <a:pt x="9197" y="18736"/>
                    <a:pt x="10381" y="19929"/>
                    <a:pt x="11713" y="20645"/>
                  </a:cubicBezTo>
                  <a:cubicBezTo>
                    <a:pt x="13044" y="21361"/>
                    <a:pt x="14524" y="21600"/>
                    <a:pt x="15263" y="21421"/>
                  </a:cubicBezTo>
                  <a:cubicBezTo>
                    <a:pt x="16003" y="21242"/>
                    <a:pt x="16003" y="20645"/>
                    <a:pt x="14080" y="19452"/>
                  </a:cubicBezTo>
                  <a:cubicBezTo>
                    <a:pt x="12156" y="18259"/>
                    <a:pt x="8310" y="16469"/>
                    <a:pt x="5203" y="15275"/>
                  </a:cubicBezTo>
                  <a:cubicBezTo>
                    <a:pt x="2096" y="14082"/>
                    <a:pt x="-271" y="13485"/>
                    <a:pt x="25" y="13187"/>
                  </a:cubicBezTo>
                  <a:cubicBezTo>
                    <a:pt x="321" y="12888"/>
                    <a:pt x="3280" y="12888"/>
                    <a:pt x="7274" y="12829"/>
                  </a:cubicBezTo>
                  <a:cubicBezTo>
                    <a:pt x="11269" y="12769"/>
                    <a:pt x="16299" y="12650"/>
                    <a:pt x="21329" y="125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2" name="Line"/>
            <p:cNvSpPr/>
            <p:nvPr/>
          </p:nvSpPr>
          <p:spPr>
            <a:xfrm>
              <a:off x="2600273" y="3242892"/>
              <a:ext cx="473128" cy="216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4" h="20112" fill="norm" stroke="1" extrusionOk="0">
                  <a:moveTo>
                    <a:pt x="1593" y="17673"/>
                  </a:moveTo>
                  <a:cubicBezTo>
                    <a:pt x="822" y="13745"/>
                    <a:pt x="50" y="9818"/>
                    <a:pt x="2" y="9818"/>
                  </a:cubicBezTo>
                  <a:cubicBezTo>
                    <a:pt x="-46" y="9818"/>
                    <a:pt x="629" y="13745"/>
                    <a:pt x="2654" y="16691"/>
                  </a:cubicBezTo>
                  <a:cubicBezTo>
                    <a:pt x="4679" y="19636"/>
                    <a:pt x="8054" y="21600"/>
                    <a:pt x="11429" y="18655"/>
                  </a:cubicBezTo>
                  <a:cubicBezTo>
                    <a:pt x="14804" y="15709"/>
                    <a:pt x="18179" y="7855"/>
                    <a:pt x="2155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3" name="Line"/>
            <p:cNvSpPr/>
            <p:nvPr/>
          </p:nvSpPr>
          <p:spPr>
            <a:xfrm>
              <a:off x="2999137" y="3138848"/>
              <a:ext cx="193328" cy="2500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447" fill="norm" stroke="1" extrusionOk="0">
                  <a:moveTo>
                    <a:pt x="5194" y="210"/>
                  </a:moveTo>
                  <a:cubicBezTo>
                    <a:pt x="3169" y="29"/>
                    <a:pt x="1144" y="-153"/>
                    <a:pt x="357" y="210"/>
                  </a:cubicBezTo>
                  <a:cubicBezTo>
                    <a:pt x="-431" y="573"/>
                    <a:pt x="19" y="1481"/>
                    <a:pt x="2382" y="2842"/>
                  </a:cubicBezTo>
                  <a:cubicBezTo>
                    <a:pt x="4744" y="4203"/>
                    <a:pt x="9019" y="6018"/>
                    <a:pt x="12394" y="7743"/>
                  </a:cubicBezTo>
                  <a:cubicBezTo>
                    <a:pt x="15769" y="9467"/>
                    <a:pt x="18244" y="11101"/>
                    <a:pt x="19594" y="12462"/>
                  </a:cubicBezTo>
                  <a:cubicBezTo>
                    <a:pt x="20944" y="13823"/>
                    <a:pt x="21169" y="14913"/>
                    <a:pt x="18244" y="16365"/>
                  </a:cubicBezTo>
                  <a:cubicBezTo>
                    <a:pt x="15319" y="17817"/>
                    <a:pt x="9244" y="19632"/>
                    <a:pt x="3169" y="214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4" name="Line"/>
            <p:cNvSpPr/>
            <p:nvPr/>
          </p:nvSpPr>
          <p:spPr>
            <a:xfrm>
              <a:off x="1791306" y="2467687"/>
              <a:ext cx="21962" cy="1312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095" fill="norm" stroke="1" extrusionOk="0">
                  <a:moveTo>
                    <a:pt x="15171" y="2161"/>
                  </a:moveTo>
                  <a:cubicBezTo>
                    <a:pt x="13114" y="971"/>
                    <a:pt x="11057" y="-220"/>
                    <a:pt x="10028" y="35"/>
                  </a:cubicBezTo>
                  <a:cubicBezTo>
                    <a:pt x="9000" y="290"/>
                    <a:pt x="9000" y="1991"/>
                    <a:pt x="8486" y="5052"/>
                  </a:cubicBezTo>
                  <a:cubicBezTo>
                    <a:pt x="7971" y="8114"/>
                    <a:pt x="6943" y="12536"/>
                    <a:pt x="5400" y="15682"/>
                  </a:cubicBezTo>
                  <a:cubicBezTo>
                    <a:pt x="3857" y="18829"/>
                    <a:pt x="1800" y="20700"/>
                    <a:pt x="772" y="21040"/>
                  </a:cubicBezTo>
                  <a:cubicBezTo>
                    <a:pt x="-257" y="21380"/>
                    <a:pt x="-257" y="20189"/>
                    <a:pt x="772" y="16788"/>
                  </a:cubicBezTo>
                  <a:cubicBezTo>
                    <a:pt x="1800" y="13386"/>
                    <a:pt x="3857" y="7774"/>
                    <a:pt x="4886" y="4542"/>
                  </a:cubicBezTo>
                  <a:cubicBezTo>
                    <a:pt x="5914" y="1311"/>
                    <a:pt x="5914" y="460"/>
                    <a:pt x="6428" y="460"/>
                  </a:cubicBezTo>
                  <a:cubicBezTo>
                    <a:pt x="6943" y="460"/>
                    <a:pt x="7971" y="1311"/>
                    <a:pt x="8486" y="2926"/>
                  </a:cubicBezTo>
                  <a:cubicBezTo>
                    <a:pt x="9000" y="4542"/>
                    <a:pt x="9000" y="6923"/>
                    <a:pt x="9000" y="7689"/>
                  </a:cubicBezTo>
                  <a:cubicBezTo>
                    <a:pt x="9000" y="8454"/>
                    <a:pt x="9000" y="7604"/>
                    <a:pt x="9514" y="6328"/>
                  </a:cubicBezTo>
                  <a:cubicBezTo>
                    <a:pt x="10028" y="5052"/>
                    <a:pt x="11057" y="3352"/>
                    <a:pt x="11571" y="3096"/>
                  </a:cubicBezTo>
                  <a:cubicBezTo>
                    <a:pt x="12085" y="2841"/>
                    <a:pt x="12085" y="4032"/>
                    <a:pt x="12085" y="5988"/>
                  </a:cubicBezTo>
                  <a:cubicBezTo>
                    <a:pt x="12085" y="7944"/>
                    <a:pt x="12085" y="10665"/>
                    <a:pt x="13628" y="12451"/>
                  </a:cubicBezTo>
                  <a:cubicBezTo>
                    <a:pt x="15171" y="14237"/>
                    <a:pt x="18257" y="15087"/>
                    <a:pt x="21343" y="159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5" name="Line"/>
            <p:cNvSpPr/>
            <p:nvPr/>
          </p:nvSpPr>
          <p:spPr>
            <a:xfrm>
              <a:off x="1746589" y="1668306"/>
              <a:ext cx="127005" cy="920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248"/>
                    <a:pt x="3600" y="497"/>
                    <a:pt x="6030" y="2607"/>
                  </a:cubicBezTo>
                  <a:cubicBezTo>
                    <a:pt x="8460" y="4717"/>
                    <a:pt x="11520" y="8690"/>
                    <a:pt x="14220" y="12166"/>
                  </a:cubicBezTo>
                  <a:cubicBezTo>
                    <a:pt x="16920" y="15641"/>
                    <a:pt x="19260" y="1862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6" name="Line"/>
            <p:cNvSpPr/>
            <p:nvPr/>
          </p:nvSpPr>
          <p:spPr>
            <a:xfrm>
              <a:off x="1778340" y="1633379"/>
              <a:ext cx="76204" cy="1333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700" y="1886"/>
                    <a:pt x="13800" y="3771"/>
                    <a:pt x="10200" y="7371"/>
                  </a:cubicBezTo>
                  <a:cubicBezTo>
                    <a:pt x="6600" y="10971"/>
                    <a:pt x="3300" y="1628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7" name="Line"/>
            <p:cNvSpPr/>
            <p:nvPr/>
          </p:nvSpPr>
          <p:spPr>
            <a:xfrm>
              <a:off x="1775165" y="1369846"/>
              <a:ext cx="66678" cy="730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829" y="5948"/>
                    <a:pt x="11657" y="11896"/>
                    <a:pt x="15257" y="15496"/>
                  </a:cubicBezTo>
                  <a:cubicBezTo>
                    <a:pt x="18857" y="19096"/>
                    <a:pt x="20229" y="2034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8" name="Line"/>
            <p:cNvSpPr/>
            <p:nvPr/>
          </p:nvSpPr>
          <p:spPr>
            <a:xfrm>
              <a:off x="1794216" y="1334919"/>
              <a:ext cx="50802" cy="1333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650" y="2057"/>
                    <a:pt x="11700" y="4114"/>
                    <a:pt x="8100" y="7714"/>
                  </a:cubicBezTo>
                  <a:cubicBezTo>
                    <a:pt x="4500" y="11314"/>
                    <a:pt x="2250" y="164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9" name="Line"/>
            <p:cNvSpPr/>
            <p:nvPr/>
          </p:nvSpPr>
          <p:spPr>
            <a:xfrm>
              <a:off x="1759289" y="1103136"/>
              <a:ext cx="92079" cy="920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214" y="4717"/>
                    <a:pt x="10428" y="9435"/>
                    <a:pt x="14028" y="13035"/>
                  </a:cubicBezTo>
                  <a:cubicBezTo>
                    <a:pt x="17628" y="16635"/>
                    <a:pt x="19614" y="1911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0" name="Line"/>
            <p:cNvSpPr/>
            <p:nvPr/>
          </p:nvSpPr>
          <p:spPr>
            <a:xfrm>
              <a:off x="1762464" y="1090436"/>
              <a:ext cx="60328" cy="1238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158" y="5538"/>
                    <a:pt x="8716" y="11077"/>
                    <a:pt x="5116" y="14677"/>
                  </a:cubicBezTo>
                  <a:cubicBezTo>
                    <a:pt x="1516" y="18277"/>
                    <a:pt x="758" y="1993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1" name="Line"/>
            <p:cNvSpPr/>
            <p:nvPr/>
          </p:nvSpPr>
          <p:spPr>
            <a:xfrm>
              <a:off x="1762464" y="903105"/>
              <a:ext cx="85729" cy="85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333" y="5333"/>
                    <a:pt x="10667" y="10667"/>
                    <a:pt x="14267" y="14267"/>
                  </a:cubicBezTo>
                  <a:cubicBezTo>
                    <a:pt x="17867" y="17867"/>
                    <a:pt x="19733" y="1973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2" name="Line"/>
            <p:cNvSpPr/>
            <p:nvPr/>
          </p:nvSpPr>
          <p:spPr>
            <a:xfrm>
              <a:off x="1768815" y="876481"/>
              <a:ext cx="66678" cy="1028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4" fill="norm" stroke="1" extrusionOk="0">
                  <a:moveTo>
                    <a:pt x="21600" y="255"/>
                  </a:moveTo>
                  <a:cubicBezTo>
                    <a:pt x="19886" y="34"/>
                    <a:pt x="18171" y="-186"/>
                    <a:pt x="16800" y="255"/>
                  </a:cubicBezTo>
                  <a:cubicBezTo>
                    <a:pt x="15429" y="696"/>
                    <a:pt x="14400" y="1798"/>
                    <a:pt x="11657" y="5434"/>
                  </a:cubicBezTo>
                  <a:cubicBezTo>
                    <a:pt x="8914" y="9071"/>
                    <a:pt x="4457" y="15243"/>
                    <a:pt x="0" y="21414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3" name="Line"/>
            <p:cNvSpPr/>
            <p:nvPr/>
          </p:nvSpPr>
          <p:spPr>
            <a:xfrm>
              <a:off x="1609001" y="652271"/>
              <a:ext cx="419810" cy="12645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1" h="21579" fill="norm" stroke="1" extrusionOk="0">
                  <a:moveTo>
                    <a:pt x="12623" y="1192"/>
                  </a:moveTo>
                  <a:cubicBezTo>
                    <a:pt x="12623" y="1011"/>
                    <a:pt x="12623" y="831"/>
                    <a:pt x="12269" y="659"/>
                  </a:cubicBezTo>
                  <a:cubicBezTo>
                    <a:pt x="11915" y="488"/>
                    <a:pt x="11208" y="325"/>
                    <a:pt x="10582" y="253"/>
                  </a:cubicBezTo>
                  <a:cubicBezTo>
                    <a:pt x="9957" y="181"/>
                    <a:pt x="9413" y="199"/>
                    <a:pt x="8814" y="307"/>
                  </a:cubicBezTo>
                  <a:cubicBezTo>
                    <a:pt x="8216" y="415"/>
                    <a:pt x="7563" y="614"/>
                    <a:pt x="6964" y="822"/>
                  </a:cubicBezTo>
                  <a:cubicBezTo>
                    <a:pt x="6366" y="1029"/>
                    <a:pt x="5822" y="1246"/>
                    <a:pt x="5250" y="1607"/>
                  </a:cubicBezTo>
                  <a:cubicBezTo>
                    <a:pt x="4679" y="1969"/>
                    <a:pt x="4081" y="2474"/>
                    <a:pt x="3455" y="3007"/>
                  </a:cubicBezTo>
                  <a:cubicBezTo>
                    <a:pt x="2829" y="3540"/>
                    <a:pt x="2176" y="4100"/>
                    <a:pt x="1714" y="4641"/>
                  </a:cubicBezTo>
                  <a:cubicBezTo>
                    <a:pt x="1251" y="5183"/>
                    <a:pt x="979" y="5707"/>
                    <a:pt x="762" y="6294"/>
                  </a:cubicBezTo>
                  <a:cubicBezTo>
                    <a:pt x="544" y="6881"/>
                    <a:pt x="381" y="7531"/>
                    <a:pt x="245" y="8127"/>
                  </a:cubicBezTo>
                  <a:cubicBezTo>
                    <a:pt x="109" y="8723"/>
                    <a:pt x="0" y="9265"/>
                    <a:pt x="0" y="9798"/>
                  </a:cubicBezTo>
                  <a:cubicBezTo>
                    <a:pt x="0" y="10330"/>
                    <a:pt x="109" y="10854"/>
                    <a:pt x="190" y="11450"/>
                  </a:cubicBezTo>
                  <a:cubicBezTo>
                    <a:pt x="272" y="12046"/>
                    <a:pt x="326" y="12714"/>
                    <a:pt x="381" y="13301"/>
                  </a:cubicBezTo>
                  <a:cubicBezTo>
                    <a:pt x="435" y="13888"/>
                    <a:pt x="490" y="14394"/>
                    <a:pt x="517" y="14981"/>
                  </a:cubicBezTo>
                  <a:cubicBezTo>
                    <a:pt x="544" y="15568"/>
                    <a:pt x="544" y="16236"/>
                    <a:pt x="598" y="16760"/>
                  </a:cubicBezTo>
                  <a:cubicBezTo>
                    <a:pt x="653" y="17284"/>
                    <a:pt x="762" y="17663"/>
                    <a:pt x="979" y="18151"/>
                  </a:cubicBezTo>
                  <a:cubicBezTo>
                    <a:pt x="1197" y="18638"/>
                    <a:pt x="1523" y="19234"/>
                    <a:pt x="2122" y="19722"/>
                  </a:cubicBezTo>
                  <a:cubicBezTo>
                    <a:pt x="2720" y="20209"/>
                    <a:pt x="3591" y="20589"/>
                    <a:pt x="4434" y="20860"/>
                  </a:cubicBezTo>
                  <a:cubicBezTo>
                    <a:pt x="5278" y="21130"/>
                    <a:pt x="6094" y="21293"/>
                    <a:pt x="6991" y="21410"/>
                  </a:cubicBezTo>
                  <a:cubicBezTo>
                    <a:pt x="7889" y="21528"/>
                    <a:pt x="8869" y="21600"/>
                    <a:pt x="9957" y="21573"/>
                  </a:cubicBezTo>
                  <a:cubicBezTo>
                    <a:pt x="11045" y="21546"/>
                    <a:pt x="12242" y="21419"/>
                    <a:pt x="13384" y="21221"/>
                  </a:cubicBezTo>
                  <a:cubicBezTo>
                    <a:pt x="14527" y="21022"/>
                    <a:pt x="15615" y="20751"/>
                    <a:pt x="16486" y="20426"/>
                  </a:cubicBezTo>
                  <a:cubicBezTo>
                    <a:pt x="17356" y="20101"/>
                    <a:pt x="18009" y="19722"/>
                    <a:pt x="18635" y="19252"/>
                  </a:cubicBezTo>
                  <a:cubicBezTo>
                    <a:pt x="19260" y="18783"/>
                    <a:pt x="19859" y="18223"/>
                    <a:pt x="20294" y="17636"/>
                  </a:cubicBezTo>
                  <a:cubicBezTo>
                    <a:pt x="20729" y="17049"/>
                    <a:pt x="21002" y="16435"/>
                    <a:pt x="21192" y="15812"/>
                  </a:cubicBezTo>
                  <a:cubicBezTo>
                    <a:pt x="21382" y="15189"/>
                    <a:pt x="21491" y="14557"/>
                    <a:pt x="21546" y="13879"/>
                  </a:cubicBezTo>
                  <a:cubicBezTo>
                    <a:pt x="21600" y="13202"/>
                    <a:pt x="21600" y="12480"/>
                    <a:pt x="21491" y="11748"/>
                  </a:cubicBezTo>
                  <a:cubicBezTo>
                    <a:pt x="21382" y="11017"/>
                    <a:pt x="21165" y="10276"/>
                    <a:pt x="20893" y="9572"/>
                  </a:cubicBezTo>
                  <a:cubicBezTo>
                    <a:pt x="20621" y="8868"/>
                    <a:pt x="20294" y="8199"/>
                    <a:pt x="19995" y="7594"/>
                  </a:cubicBezTo>
                  <a:cubicBezTo>
                    <a:pt x="19696" y="6989"/>
                    <a:pt x="19424" y="6447"/>
                    <a:pt x="19152" y="5942"/>
                  </a:cubicBezTo>
                  <a:cubicBezTo>
                    <a:pt x="18880" y="5436"/>
                    <a:pt x="18608" y="4967"/>
                    <a:pt x="18199" y="4416"/>
                  </a:cubicBezTo>
                  <a:cubicBezTo>
                    <a:pt x="17791" y="3865"/>
                    <a:pt x="17247" y="3233"/>
                    <a:pt x="16594" y="2709"/>
                  </a:cubicBezTo>
                  <a:cubicBezTo>
                    <a:pt x="15942" y="2185"/>
                    <a:pt x="15180" y="1770"/>
                    <a:pt x="14445" y="1445"/>
                  </a:cubicBezTo>
                  <a:cubicBezTo>
                    <a:pt x="13711" y="1120"/>
                    <a:pt x="13004" y="885"/>
                    <a:pt x="12677" y="659"/>
                  </a:cubicBezTo>
                  <a:cubicBezTo>
                    <a:pt x="12351" y="433"/>
                    <a:pt x="12405" y="217"/>
                    <a:pt x="12459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4" name="Line"/>
            <p:cNvSpPr/>
            <p:nvPr/>
          </p:nvSpPr>
          <p:spPr>
            <a:xfrm>
              <a:off x="2768974" y="2535110"/>
              <a:ext cx="18548" cy="1397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8" h="21600" fill="norm" stroke="1" extrusionOk="0">
                  <a:moveTo>
                    <a:pt x="14400" y="0"/>
                  </a:moveTo>
                  <a:cubicBezTo>
                    <a:pt x="12000" y="4418"/>
                    <a:pt x="9600" y="8836"/>
                    <a:pt x="7800" y="11864"/>
                  </a:cubicBezTo>
                  <a:cubicBezTo>
                    <a:pt x="6000" y="14891"/>
                    <a:pt x="4800" y="16527"/>
                    <a:pt x="4200" y="17836"/>
                  </a:cubicBezTo>
                  <a:cubicBezTo>
                    <a:pt x="3600" y="19145"/>
                    <a:pt x="3600" y="20127"/>
                    <a:pt x="3000" y="20209"/>
                  </a:cubicBezTo>
                  <a:cubicBezTo>
                    <a:pt x="2400" y="20291"/>
                    <a:pt x="1200" y="19473"/>
                    <a:pt x="2400" y="16445"/>
                  </a:cubicBezTo>
                  <a:cubicBezTo>
                    <a:pt x="3600" y="13418"/>
                    <a:pt x="7200" y="8182"/>
                    <a:pt x="10800" y="4827"/>
                  </a:cubicBezTo>
                  <a:cubicBezTo>
                    <a:pt x="14400" y="1473"/>
                    <a:pt x="18000" y="0"/>
                    <a:pt x="19800" y="0"/>
                  </a:cubicBezTo>
                  <a:cubicBezTo>
                    <a:pt x="21600" y="0"/>
                    <a:pt x="21600" y="1473"/>
                    <a:pt x="18600" y="4418"/>
                  </a:cubicBezTo>
                  <a:cubicBezTo>
                    <a:pt x="15600" y="7364"/>
                    <a:pt x="9600" y="11782"/>
                    <a:pt x="6000" y="14891"/>
                  </a:cubicBezTo>
                  <a:cubicBezTo>
                    <a:pt x="2400" y="18000"/>
                    <a:pt x="1200" y="19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5" name="Line"/>
            <p:cNvSpPr/>
            <p:nvPr/>
          </p:nvSpPr>
          <p:spPr>
            <a:xfrm>
              <a:off x="2788025" y="1319518"/>
              <a:ext cx="133355" cy="916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9" fill="norm" stroke="1" extrusionOk="0">
                  <a:moveTo>
                    <a:pt x="0" y="2123"/>
                  </a:moveTo>
                  <a:cubicBezTo>
                    <a:pt x="514" y="1130"/>
                    <a:pt x="1029" y="137"/>
                    <a:pt x="1714" y="13"/>
                  </a:cubicBezTo>
                  <a:cubicBezTo>
                    <a:pt x="2400" y="-111"/>
                    <a:pt x="3257" y="634"/>
                    <a:pt x="5743" y="3365"/>
                  </a:cubicBezTo>
                  <a:cubicBezTo>
                    <a:pt x="8229" y="6096"/>
                    <a:pt x="12343" y="10813"/>
                    <a:pt x="15257" y="14165"/>
                  </a:cubicBezTo>
                  <a:cubicBezTo>
                    <a:pt x="18171" y="17517"/>
                    <a:pt x="19886" y="19503"/>
                    <a:pt x="21600" y="21489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6" name="Line"/>
            <p:cNvSpPr/>
            <p:nvPr/>
          </p:nvSpPr>
          <p:spPr>
            <a:xfrm>
              <a:off x="2816600" y="1293643"/>
              <a:ext cx="82555" cy="1206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723" y="3032"/>
                    <a:pt x="13846" y="6063"/>
                    <a:pt x="10246" y="9663"/>
                  </a:cubicBezTo>
                  <a:cubicBezTo>
                    <a:pt x="6646" y="13263"/>
                    <a:pt x="3323" y="1743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7" name="Line"/>
            <p:cNvSpPr/>
            <p:nvPr/>
          </p:nvSpPr>
          <p:spPr>
            <a:xfrm>
              <a:off x="2829301" y="1114778"/>
              <a:ext cx="63503" cy="550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4154"/>
                  </a:moveTo>
                  <a:cubicBezTo>
                    <a:pt x="0" y="2077"/>
                    <a:pt x="0" y="0"/>
                    <a:pt x="720" y="0"/>
                  </a:cubicBezTo>
                  <a:cubicBezTo>
                    <a:pt x="1440" y="0"/>
                    <a:pt x="2880" y="2077"/>
                    <a:pt x="6480" y="6023"/>
                  </a:cubicBezTo>
                  <a:cubicBezTo>
                    <a:pt x="10080" y="9969"/>
                    <a:pt x="15840" y="1578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8" name="Line"/>
            <p:cNvSpPr/>
            <p:nvPr/>
          </p:nvSpPr>
          <p:spPr>
            <a:xfrm>
              <a:off x="2819775" y="1087261"/>
              <a:ext cx="69854" cy="920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964" y="0"/>
                    <a:pt x="18327" y="0"/>
                    <a:pt x="15055" y="2731"/>
                  </a:cubicBezTo>
                  <a:cubicBezTo>
                    <a:pt x="11782" y="5462"/>
                    <a:pt x="6873" y="10924"/>
                    <a:pt x="4091" y="14524"/>
                  </a:cubicBezTo>
                  <a:cubicBezTo>
                    <a:pt x="1309" y="18124"/>
                    <a:pt x="655" y="1986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9" name="Line"/>
            <p:cNvSpPr/>
            <p:nvPr/>
          </p:nvSpPr>
          <p:spPr>
            <a:xfrm>
              <a:off x="2788025" y="906280"/>
              <a:ext cx="104779" cy="85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0" name="Line"/>
            <p:cNvSpPr/>
            <p:nvPr/>
          </p:nvSpPr>
          <p:spPr>
            <a:xfrm>
              <a:off x="2781675" y="877703"/>
              <a:ext cx="73028" cy="1301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904" y="2985"/>
                    <a:pt x="12209" y="5971"/>
                    <a:pt x="8609" y="9571"/>
                  </a:cubicBezTo>
                  <a:cubicBezTo>
                    <a:pt x="5009" y="13171"/>
                    <a:pt x="2504" y="1738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1" name="Line"/>
            <p:cNvSpPr/>
            <p:nvPr/>
          </p:nvSpPr>
          <p:spPr>
            <a:xfrm>
              <a:off x="2784850" y="614170"/>
              <a:ext cx="69853" cy="88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236" y="2829"/>
                    <a:pt x="10473" y="5657"/>
                    <a:pt x="14073" y="9257"/>
                  </a:cubicBezTo>
                  <a:cubicBezTo>
                    <a:pt x="17673" y="12857"/>
                    <a:pt x="19636" y="1722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2" name="Line"/>
            <p:cNvSpPr/>
            <p:nvPr/>
          </p:nvSpPr>
          <p:spPr>
            <a:xfrm>
              <a:off x="2775324" y="601469"/>
              <a:ext cx="85729" cy="1238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400" y="2215"/>
                    <a:pt x="15200" y="4431"/>
                    <a:pt x="11600" y="8031"/>
                  </a:cubicBezTo>
                  <a:cubicBezTo>
                    <a:pt x="8000" y="11631"/>
                    <a:pt x="4000" y="1661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3" name="Line"/>
            <p:cNvSpPr/>
            <p:nvPr/>
          </p:nvSpPr>
          <p:spPr>
            <a:xfrm>
              <a:off x="2643416" y="398833"/>
              <a:ext cx="324533" cy="11929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4" h="21546" fill="norm" stroke="1" extrusionOk="0">
                  <a:moveTo>
                    <a:pt x="15312" y="908"/>
                  </a:moveTo>
                  <a:cubicBezTo>
                    <a:pt x="15171" y="716"/>
                    <a:pt x="15031" y="525"/>
                    <a:pt x="14609" y="363"/>
                  </a:cubicBezTo>
                  <a:cubicBezTo>
                    <a:pt x="14186" y="200"/>
                    <a:pt x="13483" y="67"/>
                    <a:pt x="12779" y="19"/>
                  </a:cubicBezTo>
                  <a:cubicBezTo>
                    <a:pt x="12076" y="-29"/>
                    <a:pt x="11372" y="9"/>
                    <a:pt x="10317" y="219"/>
                  </a:cubicBezTo>
                  <a:cubicBezTo>
                    <a:pt x="9261" y="430"/>
                    <a:pt x="7854" y="812"/>
                    <a:pt x="6764" y="1185"/>
                  </a:cubicBezTo>
                  <a:cubicBezTo>
                    <a:pt x="5673" y="1558"/>
                    <a:pt x="4899" y="1921"/>
                    <a:pt x="4125" y="2389"/>
                  </a:cubicBezTo>
                  <a:cubicBezTo>
                    <a:pt x="3351" y="2857"/>
                    <a:pt x="2577" y="3431"/>
                    <a:pt x="1944" y="4071"/>
                  </a:cubicBezTo>
                  <a:cubicBezTo>
                    <a:pt x="1311" y="4712"/>
                    <a:pt x="818" y="5419"/>
                    <a:pt x="502" y="6116"/>
                  </a:cubicBezTo>
                  <a:cubicBezTo>
                    <a:pt x="185" y="6814"/>
                    <a:pt x="44" y="7502"/>
                    <a:pt x="9" y="8219"/>
                  </a:cubicBezTo>
                  <a:cubicBezTo>
                    <a:pt x="-26" y="8936"/>
                    <a:pt x="44" y="9681"/>
                    <a:pt x="115" y="10408"/>
                  </a:cubicBezTo>
                  <a:cubicBezTo>
                    <a:pt x="185" y="11134"/>
                    <a:pt x="255" y="11841"/>
                    <a:pt x="361" y="12539"/>
                  </a:cubicBezTo>
                  <a:cubicBezTo>
                    <a:pt x="467" y="13237"/>
                    <a:pt x="607" y="13925"/>
                    <a:pt x="642" y="14537"/>
                  </a:cubicBezTo>
                  <a:cubicBezTo>
                    <a:pt x="678" y="15148"/>
                    <a:pt x="607" y="15684"/>
                    <a:pt x="678" y="16200"/>
                  </a:cubicBezTo>
                  <a:cubicBezTo>
                    <a:pt x="748" y="16716"/>
                    <a:pt x="959" y="17213"/>
                    <a:pt x="1276" y="17777"/>
                  </a:cubicBezTo>
                  <a:cubicBezTo>
                    <a:pt x="1592" y="18341"/>
                    <a:pt x="2014" y="18971"/>
                    <a:pt x="2366" y="19478"/>
                  </a:cubicBezTo>
                  <a:cubicBezTo>
                    <a:pt x="2718" y="19984"/>
                    <a:pt x="2999" y="20367"/>
                    <a:pt x="3457" y="20644"/>
                  </a:cubicBezTo>
                  <a:cubicBezTo>
                    <a:pt x="3914" y="20921"/>
                    <a:pt x="4547" y="21093"/>
                    <a:pt x="5814" y="21236"/>
                  </a:cubicBezTo>
                  <a:cubicBezTo>
                    <a:pt x="7080" y="21380"/>
                    <a:pt x="8980" y="21495"/>
                    <a:pt x="10457" y="21533"/>
                  </a:cubicBezTo>
                  <a:cubicBezTo>
                    <a:pt x="11935" y="21571"/>
                    <a:pt x="12990" y="21533"/>
                    <a:pt x="14292" y="21361"/>
                  </a:cubicBezTo>
                  <a:cubicBezTo>
                    <a:pt x="15594" y="21189"/>
                    <a:pt x="17141" y="20883"/>
                    <a:pt x="18267" y="20453"/>
                  </a:cubicBezTo>
                  <a:cubicBezTo>
                    <a:pt x="19393" y="20023"/>
                    <a:pt x="20096" y="19468"/>
                    <a:pt x="20554" y="18876"/>
                  </a:cubicBezTo>
                  <a:cubicBezTo>
                    <a:pt x="21011" y="18283"/>
                    <a:pt x="21222" y="17652"/>
                    <a:pt x="21363" y="16955"/>
                  </a:cubicBezTo>
                  <a:cubicBezTo>
                    <a:pt x="21504" y="16257"/>
                    <a:pt x="21574" y="15492"/>
                    <a:pt x="21574" y="14728"/>
                  </a:cubicBezTo>
                  <a:cubicBezTo>
                    <a:pt x="21574" y="13963"/>
                    <a:pt x="21504" y="13199"/>
                    <a:pt x="21468" y="12396"/>
                  </a:cubicBezTo>
                  <a:cubicBezTo>
                    <a:pt x="21433" y="11593"/>
                    <a:pt x="21433" y="10752"/>
                    <a:pt x="21257" y="9987"/>
                  </a:cubicBezTo>
                  <a:cubicBezTo>
                    <a:pt x="21081" y="9223"/>
                    <a:pt x="20730" y="8535"/>
                    <a:pt x="20237" y="7837"/>
                  </a:cubicBezTo>
                  <a:cubicBezTo>
                    <a:pt x="19745" y="7139"/>
                    <a:pt x="19111" y="6432"/>
                    <a:pt x="18513" y="5696"/>
                  </a:cubicBezTo>
                  <a:cubicBezTo>
                    <a:pt x="17915" y="4960"/>
                    <a:pt x="17353" y="4195"/>
                    <a:pt x="16543" y="3584"/>
                  </a:cubicBezTo>
                  <a:cubicBezTo>
                    <a:pt x="15734" y="2972"/>
                    <a:pt x="14679" y="2513"/>
                    <a:pt x="14010" y="2045"/>
                  </a:cubicBezTo>
                  <a:cubicBezTo>
                    <a:pt x="13342" y="1577"/>
                    <a:pt x="13061" y="1099"/>
                    <a:pt x="12779" y="621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4" name="Line"/>
            <p:cNvSpPr/>
            <p:nvPr/>
          </p:nvSpPr>
          <p:spPr>
            <a:xfrm>
              <a:off x="776745" y="620781"/>
              <a:ext cx="3353930" cy="15712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4" h="21580" fill="norm" stroke="1" extrusionOk="0">
                  <a:moveTo>
                    <a:pt x="376" y="21106"/>
                  </a:moveTo>
                  <a:cubicBezTo>
                    <a:pt x="307" y="21193"/>
                    <a:pt x="239" y="21280"/>
                    <a:pt x="164" y="21367"/>
                  </a:cubicBezTo>
                  <a:cubicBezTo>
                    <a:pt x="89" y="21455"/>
                    <a:pt x="8" y="21542"/>
                    <a:pt x="1" y="21571"/>
                  </a:cubicBezTo>
                  <a:cubicBezTo>
                    <a:pt x="-6" y="21600"/>
                    <a:pt x="62" y="21571"/>
                    <a:pt x="280" y="21353"/>
                  </a:cubicBezTo>
                  <a:cubicBezTo>
                    <a:pt x="498" y="21135"/>
                    <a:pt x="866" y="20728"/>
                    <a:pt x="1268" y="20277"/>
                  </a:cubicBezTo>
                  <a:cubicBezTo>
                    <a:pt x="1670" y="19827"/>
                    <a:pt x="2106" y="19332"/>
                    <a:pt x="2542" y="18838"/>
                  </a:cubicBezTo>
                  <a:cubicBezTo>
                    <a:pt x="2978" y="18344"/>
                    <a:pt x="3415" y="17850"/>
                    <a:pt x="3851" y="17385"/>
                  </a:cubicBezTo>
                  <a:cubicBezTo>
                    <a:pt x="4287" y="16920"/>
                    <a:pt x="4723" y="16483"/>
                    <a:pt x="5186" y="16004"/>
                  </a:cubicBezTo>
                  <a:cubicBezTo>
                    <a:pt x="5650" y="15524"/>
                    <a:pt x="6140" y="15001"/>
                    <a:pt x="6651" y="14478"/>
                  </a:cubicBezTo>
                  <a:cubicBezTo>
                    <a:pt x="7162" y="13954"/>
                    <a:pt x="7694" y="13431"/>
                    <a:pt x="8184" y="12951"/>
                  </a:cubicBezTo>
                  <a:cubicBezTo>
                    <a:pt x="8675" y="12472"/>
                    <a:pt x="9125" y="12036"/>
                    <a:pt x="9568" y="11599"/>
                  </a:cubicBezTo>
                  <a:cubicBezTo>
                    <a:pt x="10010" y="11163"/>
                    <a:pt x="10446" y="10727"/>
                    <a:pt x="10910" y="10262"/>
                  </a:cubicBezTo>
                  <a:cubicBezTo>
                    <a:pt x="11373" y="9797"/>
                    <a:pt x="11864" y="9303"/>
                    <a:pt x="12361" y="8809"/>
                  </a:cubicBezTo>
                  <a:cubicBezTo>
                    <a:pt x="12859" y="8314"/>
                    <a:pt x="13363" y="7820"/>
                    <a:pt x="13874" y="7311"/>
                  </a:cubicBezTo>
                  <a:cubicBezTo>
                    <a:pt x="14385" y="6803"/>
                    <a:pt x="14903" y="6279"/>
                    <a:pt x="15400" y="5785"/>
                  </a:cubicBezTo>
                  <a:cubicBezTo>
                    <a:pt x="15898" y="5291"/>
                    <a:pt x="16375" y="4826"/>
                    <a:pt x="16824" y="4375"/>
                  </a:cubicBezTo>
                  <a:cubicBezTo>
                    <a:pt x="17274" y="3925"/>
                    <a:pt x="17696" y="3489"/>
                    <a:pt x="18153" y="3023"/>
                  </a:cubicBezTo>
                  <a:cubicBezTo>
                    <a:pt x="18610" y="2558"/>
                    <a:pt x="19100" y="2064"/>
                    <a:pt x="19611" y="1584"/>
                  </a:cubicBezTo>
                  <a:cubicBezTo>
                    <a:pt x="20122" y="1105"/>
                    <a:pt x="20654" y="640"/>
                    <a:pt x="20988" y="378"/>
                  </a:cubicBezTo>
                  <a:cubicBezTo>
                    <a:pt x="21321" y="116"/>
                    <a:pt x="21458" y="58"/>
                    <a:pt x="21594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5" name="Line"/>
            <p:cNvSpPr/>
            <p:nvPr/>
          </p:nvSpPr>
          <p:spPr>
            <a:xfrm>
              <a:off x="2779940" y="1140130"/>
              <a:ext cx="95638" cy="1262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5" h="20781" fill="norm" stroke="1" extrusionOk="0">
                  <a:moveTo>
                    <a:pt x="17529" y="6494"/>
                  </a:moveTo>
                  <a:cubicBezTo>
                    <a:pt x="16610" y="8236"/>
                    <a:pt x="15691" y="9978"/>
                    <a:pt x="15232" y="9978"/>
                  </a:cubicBezTo>
                  <a:cubicBezTo>
                    <a:pt x="14772" y="9978"/>
                    <a:pt x="14772" y="8236"/>
                    <a:pt x="13623" y="7016"/>
                  </a:cubicBezTo>
                  <a:cubicBezTo>
                    <a:pt x="12474" y="5797"/>
                    <a:pt x="10176" y="5100"/>
                    <a:pt x="8338" y="5449"/>
                  </a:cubicBezTo>
                  <a:cubicBezTo>
                    <a:pt x="6500" y="5797"/>
                    <a:pt x="5121" y="7191"/>
                    <a:pt x="3972" y="8758"/>
                  </a:cubicBezTo>
                  <a:cubicBezTo>
                    <a:pt x="2823" y="10326"/>
                    <a:pt x="1904" y="12068"/>
                    <a:pt x="1444" y="13810"/>
                  </a:cubicBezTo>
                  <a:cubicBezTo>
                    <a:pt x="985" y="15552"/>
                    <a:pt x="985" y="17294"/>
                    <a:pt x="2134" y="18339"/>
                  </a:cubicBezTo>
                  <a:cubicBezTo>
                    <a:pt x="3283" y="19384"/>
                    <a:pt x="5580" y="19732"/>
                    <a:pt x="7878" y="19384"/>
                  </a:cubicBezTo>
                  <a:cubicBezTo>
                    <a:pt x="10176" y="19036"/>
                    <a:pt x="12474" y="17991"/>
                    <a:pt x="14312" y="15552"/>
                  </a:cubicBezTo>
                  <a:cubicBezTo>
                    <a:pt x="16151" y="13113"/>
                    <a:pt x="17529" y="9281"/>
                    <a:pt x="17989" y="6494"/>
                  </a:cubicBezTo>
                  <a:cubicBezTo>
                    <a:pt x="18449" y="3707"/>
                    <a:pt x="17989" y="1965"/>
                    <a:pt x="16610" y="920"/>
                  </a:cubicBezTo>
                  <a:cubicBezTo>
                    <a:pt x="15232" y="-126"/>
                    <a:pt x="12934" y="-474"/>
                    <a:pt x="10636" y="920"/>
                  </a:cubicBezTo>
                  <a:cubicBezTo>
                    <a:pt x="8338" y="2313"/>
                    <a:pt x="6040" y="5449"/>
                    <a:pt x="4661" y="7887"/>
                  </a:cubicBezTo>
                  <a:cubicBezTo>
                    <a:pt x="3283" y="10326"/>
                    <a:pt x="2823" y="12068"/>
                    <a:pt x="3053" y="14158"/>
                  </a:cubicBezTo>
                  <a:cubicBezTo>
                    <a:pt x="3283" y="16249"/>
                    <a:pt x="4202" y="18687"/>
                    <a:pt x="5810" y="19907"/>
                  </a:cubicBezTo>
                  <a:cubicBezTo>
                    <a:pt x="7419" y="21126"/>
                    <a:pt x="9717" y="21126"/>
                    <a:pt x="12244" y="19558"/>
                  </a:cubicBezTo>
                  <a:cubicBezTo>
                    <a:pt x="14772" y="17991"/>
                    <a:pt x="17529" y="14855"/>
                    <a:pt x="18908" y="12416"/>
                  </a:cubicBezTo>
                  <a:cubicBezTo>
                    <a:pt x="20287" y="9978"/>
                    <a:pt x="20287" y="8236"/>
                    <a:pt x="19597" y="6668"/>
                  </a:cubicBezTo>
                  <a:cubicBezTo>
                    <a:pt x="18908" y="5100"/>
                    <a:pt x="17529" y="3707"/>
                    <a:pt x="14772" y="3707"/>
                  </a:cubicBezTo>
                  <a:cubicBezTo>
                    <a:pt x="12015" y="3707"/>
                    <a:pt x="7878" y="5100"/>
                    <a:pt x="5351" y="7191"/>
                  </a:cubicBezTo>
                  <a:cubicBezTo>
                    <a:pt x="2823" y="9281"/>
                    <a:pt x="1904" y="12068"/>
                    <a:pt x="3053" y="13636"/>
                  </a:cubicBezTo>
                  <a:cubicBezTo>
                    <a:pt x="4202" y="15203"/>
                    <a:pt x="7419" y="15552"/>
                    <a:pt x="9946" y="15203"/>
                  </a:cubicBezTo>
                  <a:cubicBezTo>
                    <a:pt x="12474" y="14855"/>
                    <a:pt x="14312" y="13810"/>
                    <a:pt x="15921" y="12416"/>
                  </a:cubicBezTo>
                  <a:cubicBezTo>
                    <a:pt x="17529" y="11023"/>
                    <a:pt x="18908" y="9281"/>
                    <a:pt x="19597" y="7539"/>
                  </a:cubicBezTo>
                  <a:cubicBezTo>
                    <a:pt x="20287" y="5797"/>
                    <a:pt x="20287" y="4055"/>
                    <a:pt x="19138" y="3010"/>
                  </a:cubicBezTo>
                  <a:cubicBezTo>
                    <a:pt x="17989" y="1965"/>
                    <a:pt x="15691" y="1616"/>
                    <a:pt x="12244" y="3010"/>
                  </a:cubicBezTo>
                  <a:cubicBezTo>
                    <a:pt x="8797" y="4403"/>
                    <a:pt x="4202" y="7539"/>
                    <a:pt x="1904" y="9978"/>
                  </a:cubicBezTo>
                  <a:cubicBezTo>
                    <a:pt x="-394" y="12416"/>
                    <a:pt x="-394" y="14158"/>
                    <a:pt x="755" y="15378"/>
                  </a:cubicBezTo>
                  <a:cubicBezTo>
                    <a:pt x="1904" y="16597"/>
                    <a:pt x="4202" y="17294"/>
                    <a:pt x="6500" y="17642"/>
                  </a:cubicBezTo>
                  <a:cubicBezTo>
                    <a:pt x="8797" y="17991"/>
                    <a:pt x="11095" y="17991"/>
                    <a:pt x="13393" y="17468"/>
                  </a:cubicBezTo>
                  <a:cubicBezTo>
                    <a:pt x="15691" y="16945"/>
                    <a:pt x="17989" y="15900"/>
                    <a:pt x="19368" y="14507"/>
                  </a:cubicBezTo>
                  <a:cubicBezTo>
                    <a:pt x="20746" y="13113"/>
                    <a:pt x="21206" y="11371"/>
                    <a:pt x="20287" y="9978"/>
                  </a:cubicBezTo>
                  <a:cubicBezTo>
                    <a:pt x="19368" y="8584"/>
                    <a:pt x="17070" y="7539"/>
                    <a:pt x="14083" y="7713"/>
                  </a:cubicBezTo>
                  <a:cubicBezTo>
                    <a:pt x="11095" y="7887"/>
                    <a:pt x="7419" y="9281"/>
                    <a:pt x="5580" y="10849"/>
                  </a:cubicBezTo>
                  <a:cubicBezTo>
                    <a:pt x="3742" y="12416"/>
                    <a:pt x="3742" y="14158"/>
                    <a:pt x="4891" y="15029"/>
                  </a:cubicBezTo>
                  <a:cubicBezTo>
                    <a:pt x="6040" y="15900"/>
                    <a:pt x="8338" y="15900"/>
                    <a:pt x="10636" y="15552"/>
                  </a:cubicBezTo>
                  <a:cubicBezTo>
                    <a:pt x="12934" y="15203"/>
                    <a:pt x="15232" y="14507"/>
                    <a:pt x="15232" y="13810"/>
                  </a:cubicBezTo>
                  <a:cubicBezTo>
                    <a:pt x="15232" y="13113"/>
                    <a:pt x="12934" y="12416"/>
                    <a:pt x="10406" y="12416"/>
                  </a:cubicBezTo>
                  <a:cubicBezTo>
                    <a:pt x="7878" y="12416"/>
                    <a:pt x="5121" y="13113"/>
                    <a:pt x="5351" y="13287"/>
                  </a:cubicBezTo>
                  <a:cubicBezTo>
                    <a:pt x="5580" y="13461"/>
                    <a:pt x="8797" y="13113"/>
                    <a:pt x="12015" y="1276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6" name="Line"/>
            <p:cNvSpPr/>
            <p:nvPr/>
          </p:nvSpPr>
          <p:spPr>
            <a:xfrm>
              <a:off x="2901386" y="1195456"/>
              <a:ext cx="470464" cy="158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9" h="21600" fill="norm" stroke="1" extrusionOk="0">
                  <a:moveTo>
                    <a:pt x="316" y="0"/>
                  </a:moveTo>
                  <a:cubicBezTo>
                    <a:pt x="123" y="4320"/>
                    <a:pt x="-71" y="8640"/>
                    <a:pt x="26" y="10800"/>
                  </a:cubicBezTo>
                  <a:cubicBezTo>
                    <a:pt x="123" y="12960"/>
                    <a:pt x="510" y="12960"/>
                    <a:pt x="1624" y="12960"/>
                  </a:cubicBezTo>
                  <a:cubicBezTo>
                    <a:pt x="2738" y="12960"/>
                    <a:pt x="4578" y="12960"/>
                    <a:pt x="6491" y="12960"/>
                  </a:cubicBezTo>
                  <a:cubicBezTo>
                    <a:pt x="8404" y="12960"/>
                    <a:pt x="10390" y="12960"/>
                    <a:pt x="12133" y="13680"/>
                  </a:cubicBezTo>
                  <a:cubicBezTo>
                    <a:pt x="13877" y="14400"/>
                    <a:pt x="15378" y="15840"/>
                    <a:pt x="16904" y="17280"/>
                  </a:cubicBezTo>
                  <a:cubicBezTo>
                    <a:pt x="18429" y="18720"/>
                    <a:pt x="19979" y="20160"/>
                    <a:pt x="21529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7" name="Line"/>
            <p:cNvSpPr/>
            <p:nvPr/>
          </p:nvSpPr>
          <p:spPr>
            <a:xfrm>
              <a:off x="2952750" y="598556"/>
              <a:ext cx="371475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031" y="20700"/>
                    <a:pt x="4062" y="19800"/>
                    <a:pt x="6185" y="17550"/>
                  </a:cubicBezTo>
                  <a:cubicBezTo>
                    <a:pt x="8308" y="15300"/>
                    <a:pt x="10523" y="11700"/>
                    <a:pt x="12708" y="8550"/>
                  </a:cubicBezTo>
                  <a:cubicBezTo>
                    <a:pt x="14892" y="5400"/>
                    <a:pt x="17046" y="2700"/>
                    <a:pt x="18523" y="1350"/>
                  </a:cubicBezTo>
                  <a:cubicBezTo>
                    <a:pt x="20000" y="0"/>
                    <a:pt x="208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8" name="Line"/>
            <p:cNvSpPr/>
            <p:nvPr/>
          </p:nvSpPr>
          <p:spPr>
            <a:xfrm>
              <a:off x="3098800" y="624138"/>
              <a:ext cx="92075" cy="855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35" fill="norm" stroke="1" extrusionOk="0">
                  <a:moveTo>
                    <a:pt x="0" y="17912"/>
                  </a:moveTo>
                  <a:cubicBezTo>
                    <a:pt x="745" y="15049"/>
                    <a:pt x="1490" y="12187"/>
                    <a:pt x="2979" y="9194"/>
                  </a:cubicBezTo>
                  <a:cubicBezTo>
                    <a:pt x="4469" y="6201"/>
                    <a:pt x="6703" y="3078"/>
                    <a:pt x="8441" y="1387"/>
                  </a:cubicBezTo>
                  <a:cubicBezTo>
                    <a:pt x="10179" y="-305"/>
                    <a:pt x="11421" y="-565"/>
                    <a:pt x="13283" y="1257"/>
                  </a:cubicBezTo>
                  <a:cubicBezTo>
                    <a:pt x="15145" y="3078"/>
                    <a:pt x="17628" y="6982"/>
                    <a:pt x="19117" y="10625"/>
                  </a:cubicBezTo>
                  <a:cubicBezTo>
                    <a:pt x="20607" y="14269"/>
                    <a:pt x="21103" y="17652"/>
                    <a:pt x="21600" y="2103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9" name="Line"/>
            <p:cNvSpPr/>
            <p:nvPr/>
          </p:nvSpPr>
          <p:spPr>
            <a:xfrm>
              <a:off x="3155949" y="671581"/>
              <a:ext cx="14433" cy="509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9" h="21579" fill="norm" stroke="1" extrusionOk="0">
                  <a:moveTo>
                    <a:pt x="0" y="0"/>
                  </a:moveTo>
                  <a:cubicBezTo>
                    <a:pt x="4629" y="1210"/>
                    <a:pt x="9257" y="2420"/>
                    <a:pt x="13114" y="3854"/>
                  </a:cubicBezTo>
                  <a:cubicBezTo>
                    <a:pt x="16971" y="5288"/>
                    <a:pt x="20057" y="6946"/>
                    <a:pt x="20829" y="8604"/>
                  </a:cubicBezTo>
                  <a:cubicBezTo>
                    <a:pt x="21600" y="10262"/>
                    <a:pt x="20057" y="11920"/>
                    <a:pt x="19286" y="13735"/>
                  </a:cubicBezTo>
                  <a:cubicBezTo>
                    <a:pt x="18514" y="15550"/>
                    <a:pt x="18514" y="17522"/>
                    <a:pt x="18514" y="18732"/>
                  </a:cubicBezTo>
                  <a:cubicBezTo>
                    <a:pt x="18514" y="19942"/>
                    <a:pt x="18514" y="20390"/>
                    <a:pt x="18514" y="20793"/>
                  </a:cubicBezTo>
                  <a:cubicBezTo>
                    <a:pt x="18514" y="21197"/>
                    <a:pt x="18514" y="21555"/>
                    <a:pt x="16200" y="21578"/>
                  </a:cubicBezTo>
                  <a:cubicBezTo>
                    <a:pt x="13886" y="21600"/>
                    <a:pt x="9257" y="21286"/>
                    <a:pt x="4629" y="2097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0" name="Line"/>
            <p:cNvSpPr/>
            <p:nvPr/>
          </p:nvSpPr>
          <p:spPr>
            <a:xfrm>
              <a:off x="3110441" y="1114859"/>
              <a:ext cx="51860" cy="26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98" fill="norm" stroke="1" extrusionOk="0">
                  <a:moveTo>
                    <a:pt x="4408" y="960"/>
                  </a:moveTo>
                  <a:cubicBezTo>
                    <a:pt x="2204" y="129"/>
                    <a:pt x="0" y="-702"/>
                    <a:pt x="0" y="960"/>
                  </a:cubicBezTo>
                  <a:cubicBezTo>
                    <a:pt x="0" y="2621"/>
                    <a:pt x="2204" y="6775"/>
                    <a:pt x="6171" y="10513"/>
                  </a:cubicBezTo>
                  <a:cubicBezTo>
                    <a:pt x="10139" y="14252"/>
                    <a:pt x="15869" y="17575"/>
                    <a:pt x="21600" y="2089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1" name="Line"/>
            <p:cNvSpPr/>
            <p:nvPr/>
          </p:nvSpPr>
          <p:spPr>
            <a:xfrm>
              <a:off x="3155949" y="1138306"/>
              <a:ext cx="444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400"/>
                    <a:pt x="7200" y="10800"/>
                    <a:pt x="3600" y="14400"/>
                  </a:cubicBezTo>
                  <a:cubicBezTo>
                    <a:pt x="0" y="18000"/>
                    <a:pt x="0" y="19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2" name="Line"/>
            <p:cNvSpPr/>
            <p:nvPr/>
          </p:nvSpPr>
          <p:spPr>
            <a:xfrm>
              <a:off x="2447925" y="928756"/>
              <a:ext cx="2540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00" y="14400"/>
                    <a:pt x="5400" y="7200"/>
                    <a:pt x="9000" y="3600"/>
                  </a:cubicBezTo>
                  <a:cubicBezTo>
                    <a:pt x="12600" y="0"/>
                    <a:pt x="171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3" name="Line"/>
            <p:cNvSpPr/>
            <p:nvPr/>
          </p:nvSpPr>
          <p:spPr>
            <a:xfrm>
              <a:off x="2520950" y="935970"/>
              <a:ext cx="79375" cy="721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4" fill="norm" stroke="1" extrusionOk="0">
                  <a:moveTo>
                    <a:pt x="0" y="16648"/>
                  </a:moveTo>
                  <a:cubicBezTo>
                    <a:pt x="3744" y="11640"/>
                    <a:pt x="7488" y="6631"/>
                    <a:pt x="10080" y="3657"/>
                  </a:cubicBezTo>
                  <a:cubicBezTo>
                    <a:pt x="12672" y="683"/>
                    <a:pt x="14112" y="-256"/>
                    <a:pt x="14976" y="57"/>
                  </a:cubicBezTo>
                  <a:cubicBezTo>
                    <a:pt x="15840" y="370"/>
                    <a:pt x="16128" y="1935"/>
                    <a:pt x="17136" y="5692"/>
                  </a:cubicBezTo>
                  <a:cubicBezTo>
                    <a:pt x="18144" y="9448"/>
                    <a:pt x="19872" y="15396"/>
                    <a:pt x="21600" y="2134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4" name="Line"/>
            <p:cNvSpPr/>
            <p:nvPr/>
          </p:nvSpPr>
          <p:spPr>
            <a:xfrm>
              <a:off x="2559050" y="947806"/>
              <a:ext cx="12700" cy="2698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00" y="2880"/>
                    <a:pt x="18000" y="5760"/>
                    <a:pt x="16200" y="8767"/>
                  </a:cubicBezTo>
                  <a:cubicBezTo>
                    <a:pt x="14400" y="11774"/>
                    <a:pt x="12600" y="14908"/>
                    <a:pt x="9900" y="17068"/>
                  </a:cubicBezTo>
                  <a:cubicBezTo>
                    <a:pt x="7200" y="19228"/>
                    <a:pt x="3600" y="204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5" name="Line"/>
            <p:cNvSpPr/>
            <p:nvPr/>
          </p:nvSpPr>
          <p:spPr>
            <a:xfrm>
              <a:off x="2520949" y="1192281"/>
              <a:ext cx="120651" cy="4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12960"/>
                  </a:moveTo>
                  <a:cubicBezTo>
                    <a:pt x="3411" y="17280"/>
                    <a:pt x="6821" y="21600"/>
                    <a:pt x="10421" y="19440"/>
                  </a:cubicBezTo>
                  <a:cubicBezTo>
                    <a:pt x="14021" y="17280"/>
                    <a:pt x="17811" y="86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6" name="Line"/>
            <p:cNvSpPr/>
            <p:nvPr/>
          </p:nvSpPr>
          <p:spPr>
            <a:xfrm>
              <a:off x="2512483" y="1148073"/>
              <a:ext cx="81492" cy="599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385" fill="norm" stroke="1" extrusionOk="0">
                  <a:moveTo>
                    <a:pt x="561" y="3157"/>
                  </a:moveTo>
                  <a:cubicBezTo>
                    <a:pt x="281" y="1357"/>
                    <a:pt x="0" y="-443"/>
                    <a:pt x="0" y="97"/>
                  </a:cubicBezTo>
                  <a:cubicBezTo>
                    <a:pt x="0" y="637"/>
                    <a:pt x="281" y="3517"/>
                    <a:pt x="1543" y="7297"/>
                  </a:cubicBezTo>
                  <a:cubicBezTo>
                    <a:pt x="2805" y="11077"/>
                    <a:pt x="5049" y="15757"/>
                    <a:pt x="7013" y="18277"/>
                  </a:cubicBezTo>
                  <a:cubicBezTo>
                    <a:pt x="8977" y="20797"/>
                    <a:pt x="10660" y="21157"/>
                    <a:pt x="13044" y="18817"/>
                  </a:cubicBezTo>
                  <a:cubicBezTo>
                    <a:pt x="15429" y="16477"/>
                    <a:pt x="18514" y="11437"/>
                    <a:pt x="21600" y="639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7" name="Line"/>
            <p:cNvSpPr/>
            <p:nvPr/>
          </p:nvSpPr>
          <p:spPr>
            <a:xfrm>
              <a:off x="2943225" y="1354206"/>
              <a:ext cx="222250" cy="158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291" y="0"/>
                    <a:pt x="6583" y="0"/>
                    <a:pt x="9926" y="1440"/>
                  </a:cubicBezTo>
                  <a:cubicBezTo>
                    <a:pt x="13269" y="2880"/>
                    <a:pt x="16663" y="5760"/>
                    <a:pt x="18617" y="9360"/>
                  </a:cubicBezTo>
                  <a:cubicBezTo>
                    <a:pt x="20571" y="12960"/>
                    <a:pt x="21086" y="172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8" name="Line"/>
            <p:cNvSpPr/>
            <p:nvPr/>
          </p:nvSpPr>
          <p:spPr>
            <a:xfrm>
              <a:off x="3048000" y="1223160"/>
              <a:ext cx="53975" cy="770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6" fill="norm" stroke="1" extrusionOk="0">
                  <a:moveTo>
                    <a:pt x="0" y="18629"/>
                  </a:moveTo>
                  <a:cubicBezTo>
                    <a:pt x="2118" y="14251"/>
                    <a:pt x="4235" y="9872"/>
                    <a:pt x="5929" y="7099"/>
                  </a:cubicBezTo>
                  <a:cubicBezTo>
                    <a:pt x="7624" y="4326"/>
                    <a:pt x="8894" y="3159"/>
                    <a:pt x="10165" y="1991"/>
                  </a:cubicBezTo>
                  <a:cubicBezTo>
                    <a:pt x="11435" y="824"/>
                    <a:pt x="12706" y="-344"/>
                    <a:pt x="13976" y="94"/>
                  </a:cubicBezTo>
                  <a:cubicBezTo>
                    <a:pt x="15247" y="532"/>
                    <a:pt x="16518" y="2575"/>
                    <a:pt x="17788" y="6370"/>
                  </a:cubicBezTo>
                  <a:cubicBezTo>
                    <a:pt x="19059" y="10164"/>
                    <a:pt x="20329" y="15710"/>
                    <a:pt x="21600" y="2125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9" name="Line"/>
            <p:cNvSpPr/>
            <p:nvPr/>
          </p:nvSpPr>
          <p:spPr>
            <a:xfrm>
              <a:off x="3063875" y="1249431"/>
              <a:ext cx="12700" cy="1111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00" y="4731"/>
                    <a:pt x="18000" y="9463"/>
                    <a:pt x="16200" y="12857"/>
                  </a:cubicBezTo>
                  <a:cubicBezTo>
                    <a:pt x="14400" y="16251"/>
                    <a:pt x="12600" y="18309"/>
                    <a:pt x="9900" y="19543"/>
                  </a:cubicBezTo>
                  <a:cubicBezTo>
                    <a:pt x="7200" y="20777"/>
                    <a:pt x="3600" y="2118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0" name="Line"/>
            <p:cNvSpPr/>
            <p:nvPr/>
          </p:nvSpPr>
          <p:spPr>
            <a:xfrm>
              <a:off x="3038474" y="1335156"/>
              <a:ext cx="53976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694" y="10800"/>
                    <a:pt x="3388" y="0"/>
                    <a:pt x="6988" y="0"/>
                  </a:cubicBezTo>
                  <a:cubicBezTo>
                    <a:pt x="10588" y="0"/>
                    <a:pt x="16094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1" name="Line"/>
            <p:cNvSpPr/>
            <p:nvPr/>
          </p:nvSpPr>
          <p:spPr>
            <a:xfrm>
              <a:off x="3076575" y="1331981"/>
              <a:ext cx="41275" cy="222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2" name="Line"/>
            <p:cNvSpPr/>
            <p:nvPr/>
          </p:nvSpPr>
          <p:spPr>
            <a:xfrm>
              <a:off x="2949574" y="2671831"/>
              <a:ext cx="145109" cy="194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306" fill="norm" stroke="1" extrusionOk="0">
                  <a:moveTo>
                    <a:pt x="0" y="0"/>
                  </a:moveTo>
                  <a:cubicBezTo>
                    <a:pt x="5322" y="4645"/>
                    <a:pt x="10643" y="9290"/>
                    <a:pt x="13930" y="12426"/>
                  </a:cubicBezTo>
                  <a:cubicBezTo>
                    <a:pt x="17217" y="15561"/>
                    <a:pt x="18470" y="17187"/>
                    <a:pt x="19565" y="18697"/>
                  </a:cubicBezTo>
                  <a:cubicBezTo>
                    <a:pt x="20661" y="20206"/>
                    <a:pt x="21600" y="21600"/>
                    <a:pt x="21443" y="21252"/>
                  </a:cubicBezTo>
                  <a:cubicBezTo>
                    <a:pt x="21287" y="20903"/>
                    <a:pt x="20035" y="18813"/>
                    <a:pt x="18783" y="167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3" name="Line"/>
            <p:cNvSpPr/>
            <p:nvPr/>
          </p:nvSpPr>
          <p:spPr>
            <a:xfrm>
              <a:off x="2983028" y="2652781"/>
              <a:ext cx="112597" cy="2255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8" h="21508" fill="norm" stroke="1" extrusionOk="0">
                  <a:moveTo>
                    <a:pt x="21278" y="0"/>
                  </a:moveTo>
                  <a:cubicBezTo>
                    <a:pt x="18078" y="1817"/>
                    <a:pt x="14878" y="3634"/>
                    <a:pt x="12078" y="6056"/>
                  </a:cubicBezTo>
                  <a:cubicBezTo>
                    <a:pt x="9278" y="8479"/>
                    <a:pt x="6878" y="11507"/>
                    <a:pt x="4678" y="13828"/>
                  </a:cubicBezTo>
                  <a:cubicBezTo>
                    <a:pt x="2478" y="16150"/>
                    <a:pt x="478" y="17764"/>
                    <a:pt x="78" y="19077"/>
                  </a:cubicBezTo>
                  <a:cubicBezTo>
                    <a:pt x="-322" y="20389"/>
                    <a:pt x="878" y="21398"/>
                    <a:pt x="2278" y="21499"/>
                  </a:cubicBezTo>
                  <a:cubicBezTo>
                    <a:pt x="3678" y="21600"/>
                    <a:pt x="5278" y="20793"/>
                    <a:pt x="6878" y="199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4" name="Line"/>
            <p:cNvSpPr/>
            <p:nvPr/>
          </p:nvSpPr>
          <p:spPr>
            <a:xfrm>
              <a:off x="3138079" y="2836931"/>
              <a:ext cx="64703" cy="1620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3" h="21472" fill="norm" stroke="1" extrusionOk="0">
                  <a:moveTo>
                    <a:pt x="14811" y="0"/>
                  </a:moveTo>
                  <a:cubicBezTo>
                    <a:pt x="16836" y="5049"/>
                    <a:pt x="18861" y="10099"/>
                    <a:pt x="19874" y="13325"/>
                  </a:cubicBezTo>
                  <a:cubicBezTo>
                    <a:pt x="20886" y="16551"/>
                    <a:pt x="20886" y="17953"/>
                    <a:pt x="19874" y="19216"/>
                  </a:cubicBezTo>
                  <a:cubicBezTo>
                    <a:pt x="18861" y="20478"/>
                    <a:pt x="16836" y="21600"/>
                    <a:pt x="13124" y="21460"/>
                  </a:cubicBezTo>
                  <a:cubicBezTo>
                    <a:pt x="9411" y="21319"/>
                    <a:pt x="4011" y="19917"/>
                    <a:pt x="1648" y="18234"/>
                  </a:cubicBezTo>
                  <a:cubicBezTo>
                    <a:pt x="-714" y="16551"/>
                    <a:pt x="-39" y="14587"/>
                    <a:pt x="636" y="126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5" name="Line"/>
            <p:cNvSpPr/>
            <p:nvPr/>
          </p:nvSpPr>
          <p:spPr>
            <a:xfrm>
              <a:off x="3178175" y="2779781"/>
              <a:ext cx="63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6" name="Line"/>
            <p:cNvSpPr/>
            <p:nvPr/>
          </p:nvSpPr>
          <p:spPr>
            <a:xfrm>
              <a:off x="1901824" y="2614681"/>
              <a:ext cx="10795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1161"/>
                    <a:pt x="0" y="2323"/>
                    <a:pt x="3600" y="5923"/>
                  </a:cubicBezTo>
                  <a:cubicBezTo>
                    <a:pt x="7200" y="9523"/>
                    <a:pt x="14400" y="1556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7" name="Line"/>
            <p:cNvSpPr/>
            <p:nvPr/>
          </p:nvSpPr>
          <p:spPr>
            <a:xfrm>
              <a:off x="1901825" y="2582931"/>
              <a:ext cx="120650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32" y="4091"/>
                    <a:pt x="13263" y="8182"/>
                    <a:pt x="9853" y="11700"/>
                  </a:cubicBezTo>
                  <a:cubicBezTo>
                    <a:pt x="6442" y="15218"/>
                    <a:pt x="3789" y="18164"/>
                    <a:pt x="2274" y="19718"/>
                  </a:cubicBezTo>
                  <a:cubicBezTo>
                    <a:pt x="758" y="21273"/>
                    <a:pt x="379" y="2143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8" name="Line"/>
            <p:cNvSpPr/>
            <p:nvPr/>
          </p:nvSpPr>
          <p:spPr>
            <a:xfrm>
              <a:off x="2047875" y="2792481"/>
              <a:ext cx="635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9" name="Line"/>
            <p:cNvSpPr/>
            <p:nvPr/>
          </p:nvSpPr>
          <p:spPr>
            <a:xfrm>
              <a:off x="2032972" y="2690881"/>
              <a:ext cx="36156" cy="634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418" h="20894" fill="norm" stroke="1" extrusionOk="0">
                  <a:moveTo>
                    <a:pt x="14825" y="6271"/>
                  </a:moveTo>
                  <a:cubicBezTo>
                    <a:pt x="9141" y="8361"/>
                    <a:pt x="3456" y="10452"/>
                    <a:pt x="1183" y="13239"/>
                  </a:cubicBezTo>
                  <a:cubicBezTo>
                    <a:pt x="-1091" y="16026"/>
                    <a:pt x="46" y="19510"/>
                    <a:pt x="3456" y="20555"/>
                  </a:cubicBezTo>
                  <a:cubicBezTo>
                    <a:pt x="6867" y="21600"/>
                    <a:pt x="12551" y="20206"/>
                    <a:pt x="15962" y="16723"/>
                  </a:cubicBezTo>
                  <a:cubicBezTo>
                    <a:pt x="19372" y="13239"/>
                    <a:pt x="20509" y="7665"/>
                    <a:pt x="18235" y="4529"/>
                  </a:cubicBezTo>
                  <a:cubicBezTo>
                    <a:pt x="15962" y="1394"/>
                    <a:pt x="10277" y="697"/>
                    <a:pt x="459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0" name="Line"/>
            <p:cNvSpPr/>
            <p:nvPr/>
          </p:nvSpPr>
          <p:spPr>
            <a:xfrm>
              <a:off x="3154293" y="0"/>
              <a:ext cx="188983" cy="2948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2" h="21188" fill="norm" stroke="1" extrusionOk="0">
                  <a:moveTo>
                    <a:pt x="17632" y="3542"/>
                  </a:moveTo>
                  <a:cubicBezTo>
                    <a:pt x="18106" y="2477"/>
                    <a:pt x="18581" y="1412"/>
                    <a:pt x="18225" y="728"/>
                  </a:cubicBezTo>
                  <a:cubicBezTo>
                    <a:pt x="17869" y="43"/>
                    <a:pt x="16682" y="-261"/>
                    <a:pt x="14665" y="271"/>
                  </a:cubicBezTo>
                  <a:cubicBezTo>
                    <a:pt x="12647" y="804"/>
                    <a:pt x="9799" y="2173"/>
                    <a:pt x="7544" y="3846"/>
                  </a:cubicBezTo>
                  <a:cubicBezTo>
                    <a:pt x="5289" y="5519"/>
                    <a:pt x="3627" y="7497"/>
                    <a:pt x="2915" y="8866"/>
                  </a:cubicBezTo>
                  <a:cubicBezTo>
                    <a:pt x="2203" y="10235"/>
                    <a:pt x="2440" y="10995"/>
                    <a:pt x="3152" y="11376"/>
                  </a:cubicBezTo>
                  <a:cubicBezTo>
                    <a:pt x="3865" y="11756"/>
                    <a:pt x="5051" y="11756"/>
                    <a:pt x="6357" y="11604"/>
                  </a:cubicBezTo>
                  <a:cubicBezTo>
                    <a:pt x="7662" y="11452"/>
                    <a:pt x="9087" y="11147"/>
                    <a:pt x="8968" y="11376"/>
                  </a:cubicBezTo>
                  <a:cubicBezTo>
                    <a:pt x="8849" y="11604"/>
                    <a:pt x="7188" y="12364"/>
                    <a:pt x="5526" y="13429"/>
                  </a:cubicBezTo>
                  <a:cubicBezTo>
                    <a:pt x="3865" y="14494"/>
                    <a:pt x="2203" y="15863"/>
                    <a:pt x="1135" y="17232"/>
                  </a:cubicBezTo>
                  <a:cubicBezTo>
                    <a:pt x="67" y="18601"/>
                    <a:pt x="-408" y="19970"/>
                    <a:pt x="423" y="20654"/>
                  </a:cubicBezTo>
                  <a:cubicBezTo>
                    <a:pt x="1254" y="21339"/>
                    <a:pt x="3390" y="21339"/>
                    <a:pt x="7069" y="20807"/>
                  </a:cubicBezTo>
                  <a:cubicBezTo>
                    <a:pt x="10748" y="20274"/>
                    <a:pt x="15970" y="19209"/>
                    <a:pt x="21192" y="181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1" name="Line"/>
            <p:cNvSpPr/>
            <p:nvPr/>
          </p:nvSpPr>
          <p:spPr>
            <a:xfrm>
              <a:off x="3387724" y="258831"/>
              <a:ext cx="92324" cy="2268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1436" fill="norm" stroke="1" extrusionOk="0">
                  <a:moveTo>
                    <a:pt x="8836" y="0"/>
                  </a:moveTo>
                  <a:cubicBezTo>
                    <a:pt x="8836" y="1000"/>
                    <a:pt x="8836" y="2000"/>
                    <a:pt x="10800" y="4600"/>
                  </a:cubicBezTo>
                  <a:cubicBezTo>
                    <a:pt x="12764" y="7200"/>
                    <a:pt x="16691" y="11400"/>
                    <a:pt x="18900" y="14100"/>
                  </a:cubicBezTo>
                  <a:cubicBezTo>
                    <a:pt x="21109" y="16800"/>
                    <a:pt x="21600" y="18000"/>
                    <a:pt x="21355" y="19100"/>
                  </a:cubicBezTo>
                  <a:cubicBezTo>
                    <a:pt x="21109" y="20200"/>
                    <a:pt x="20127" y="21200"/>
                    <a:pt x="18409" y="21400"/>
                  </a:cubicBezTo>
                  <a:cubicBezTo>
                    <a:pt x="16691" y="21600"/>
                    <a:pt x="14236" y="21000"/>
                    <a:pt x="11045" y="18600"/>
                  </a:cubicBezTo>
                  <a:cubicBezTo>
                    <a:pt x="7855" y="16200"/>
                    <a:pt x="3927" y="12000"/>
                    <a:pt x="0" y="7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2" name="Line"/>
            <p:cNvSpPr/>
            <p:nvPr/>
          </p:nvSpPr>
          <p:spPr>
            <a:xfrm>
              <a:off x="3451225" y="163581"/>
              <a:ext cx="63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3" name="Line"/>
            <p:cNvSpPr/>
            <p:nvPr/>
          </p:nvSpPr>
          <p:spPr>
            <a:xfrm>
              <a:off x="1817557" y="346520"/>
              <a:ext cx="160468" cy="2629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7" h="21126" fill="norm" stroke="1" extrusionOk="0">
                  <a:moveTo>
                    <a:pt x="14535" y="4689"/>
                  </a:moveTo>
                  <a:cubicBezTo>
                    <a:pt x="14815" y="3159"/>
                    <a:pt x="15096" y="1628"/>
                    <a:pt x="14535" y="777"/>
                  </a:cubicBezTo>
                  <a:cubicBezTo>
                    <a:pt x="13973" y="-73"/>
                    <a:pt x="12571" y="-243"/>
                    <a:pt x="10888" y="352"/>
                  </a:cubicBezTo>
                  <a:cubicBezTo>
                    <a:pt x="9205" y="948"/>
                    <a:pt x="7241" y="2308"/>
                    <a:pt x="5838" y="3754"/>
                  </a:cubicBezTo>
                  <a:cubicBezTo>
                    <a:pt x="4436" y="5200"/>
                    <a:pt x="3594" y="6730"/>
                    <a:pt x="3314" y="7921"/>
                  </a:cubicBezTo>
                  <a:cubicBezTo>
                    <a:pt x="3033" y="9111"/>
                    <a:pt x="3314" y="9962"/>
                    <a:pt x="4155" y="10472"/>
                  </a:cubicBezTo>
                  <a:cubicBezTo>
                    <a:pt x="4997" y="10982"/>
                    <a:pt x="6399" y="11152"/>
                    <a:pt x="6680" y="11663"/>
                  </a:cubicBezTo>
                  <a:cubicBezTo>
                    <a:pt x="6961" y="12173"/>
                    <a:pt x="6119" y="13023"/>
                    <a:pt x="4716" y="14214"/>
                  </a:cubicBezTo>
                  <a:cubicBezTo>
                    <a:pt x="3314" y="15404"/>
                    <a:pt x="1350" y="16935"/>
                    <a:pt x="509" y="18126"/>
                  </a:cubicBezTo>
                  <a:cubicBezTo>
                    <a:pt x="-333" y="19316"/>
                    <a:pt x="-52" y="20166"/>
                    <a:pt x="789" y="20677"/>
                  </a:cubicBezTo>
                  <a:cubicBezTo>
                    <a:pt x="1631" y="21187"/>
                    <a:pt x="3033" y="21357"/>
                    <a:pt x="6540" y="20677"/>
                  </a:cubicBezTo>
                  <a:cubicBezTo>
                    <a:pt x="10046" y="19996"/>
                    <a:pt x="15657" y="18466"/>
                    <a:pt x="21267" y="169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4" name="Line"/>
            <p:cNvSpPr/>
            <p:nvPr/>
          </p:nvSpPr>
          <p:spPr>
            <a:xfrm>
              <a:off x="2028825" y="569981"/>
              <a:ext cx="3175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5" name="Line"/>
            <p:cNvSpPr/>
            <p:nvPr/>
          </p:nvSpPr>
          <p:spPr>
            <a:xfrm>
              <a:off x="1997885" y="468314"/>
              <a:ext cx="55332" cy="450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66" h="19993" fill="norm" stroke="1" extrusionOk="0">
                  <a:moveTo>
                    <a:pt x="13590" y="2847"/>
                  </a:moveTo>
                  <a:cubicBezTo>
                    <a:pt x="9733" y="2847"/>
                    <a:pt x="5876" y="2847"/>
                    <a:pt x="3176" y="5194"/>
                  </a:cubicBezTo>
                  <a:cubicBezTo>
                    <a:pt x="476" y="7542"/>
                    <a:pt x="-1067" y="12238"/>
                    <a:pt x="862" y="15525"/>
                  </a:cubicBezTo>
                  <a:cubicBezTo>
                    <a:pt x="2790" y="18812"/>
                    <a:pt x="8190" y="20690"/>
                    <a:pt x="12047" y="19751"/>
                  </a:cubicBezTo>
                  <a:cubicBezTo>
                    <a:pt x="15904" y="18812"/>
                    <a:pt x="18219" y="15055"/>
                    <a:pt x="19376" y="10829"/>
                  </a:cubicBezTo>
                  <a:cubicBezTo>
                    <a:pt x="20533" y="6603"/>
                    <a:pt x="20533" y="1907"/>
                    <a:pt x="18604" y="499"/>
                  </a:cubicBezTo>
                  <a:cubicBezTo>
                    <a:pt x="16676" y="-910"/>
                    <a:pt x="12819" y="968"/>
                    <a:pt x="11276" y="2377"/>
                  </a:cubicBezTo>
                  <a:cubicBezTo>
                    <a:pt x="9733" y="3786"/>
                    <a:pt x="10504" y="4725"/>
                    <a:pt x="11276" y="56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6" name="Line"/>
            <p:cNvSpPr/>
            <p:nvPr/>
          </p:nvSpPr>
          <p:spPr>
            <a:xfrm>
              <a:off x="1700143" y="195058"/>
              <a:ext cx="491195" cy="5171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9" h="21367" fill="norm" stroke="1" extrusionOk="0">
                  <a:moveTo>
                    <a:pt x="10368" y="3160"/>
                  </a:moveTo>
                  <a:cubicBezTo>
                    <a:pt x="9728" y="2460"/>
                    <a:pt x="9087" y="1760"/>
                    <a:pt x="8309" y="1323"/>
                  </a:cubicBezTo>
                  <a:cubicBezTo>
                    <a:pt x="7531" y="886"/>
                    <a:pt x="6616" y="711"/>
                    <a:pt x="5563" y="1192"/>
                  </a:cubicBezTo>
                  <a:cubicBezTo>
                    <a:pt x="4511" y="1673"/>
                    <a:pt x="3321" y="2810"/>
                    <a:pt x="2314" y="4471"/>
                  </a:cubicBezTo>
                  <a:cubicBezTo>
                    <a:pt x="1307" y="6133"/>
                    <a:pt x="484" y="8319"/>
                    <a:pt x="163" y="10462"/>
                  </a:cubicBezTo>
                  <a:cubicBezTo>
                    <a:pt x="-157" y="12604"/>
                    <a:pt x="26" y="14703"/>
                    <a:pt x="438" y="16190"/>
                  </a:cubicBezTo>
                  <a:cubicBezTo>
                    <a:pt x="850" y="17676"/>
                    <a:pt x="1490" y="18551"/>
                    <a:pt x="2955" y="19250"/>
                  </a:cubicBezTo>
                  <a:cubicBezTo>
                    <a:pt x="4419" y="19950"/>
                    <a:pt x="6707" y="20475"/>
                    <a:pt x="8675" y="20868"/>
                  </a:cubicBezTo>
                  <a:cubicBezTo>
                    <a:pt x="10643" y="21262"/>
                    <a:pt x="12290" y="21524"/>
                    <a:pt x="13892" y="21262"/>
                  </a:cubicBezTo>
                  <a:cubicBezTo>
                    <a:pt x="15494" y="20999"/>
                    <a:pt x="17050" y="20212"/>
                    <a:pt x="18331" y="19075"/>
                  </a:cubicBezTo>
                  <a:cubicBezTo>
                    <a:pt x="19612" y="17939"/>
                    <a:pt x="20619" y="16452"/>
                    <a:pt x="21031" y="14353"/>
                  </a:cubicBezTo>
                  <a:cubicBezTo>
                    <a:pt x="21443" y="12254"/>
                    <a:pt x="21260" y="9543"/>
                    <a:pt x="20345" y="7270"/>
                  </a:cubicBezTo>
                  <a:cubicBezTo>
                    <a:pt x="19429" y="4996"/>
                    <a:pt x="17782" y="3160"/>
                    <a:pt x="15631" y="1935"/>
                  </a:cubicBezTo>
                  <a:cubicBezTo>
                    <a:pt x="13480" y="711"/>
                    <a:pt x="10826" y="99"/>
                    <a:pt x="8767" y="11"/>
                  </a:cubicBezTo>
                  <a:cubicBezTo>
                    <a:pt x="6707" y="-76"/>
                    <a:pt x="5243" y="361"/>
                    <a:pt x="3779" y="79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99" name="Drawing"/>
          <p:cNvGrpSpPr/>
          <p:nvPr/>
        </p:nvGrpSpPr>
        <p:grpSpPr>
          <a:xfrm>
            <a:off x="1301750" y="1606550"/>
            <a:ext cx="8813800" cy="4455963"/>
            <a:chOff x="0" y="0"/>
            <a:chExt cx="8813800" cy="4455962"/>
          </a:xfrm>
        </p:grpSpPr>
        <p:sp>
          <p:nvSpPr>
            <p:cNvPr id="1059" name="Line"/>
            <p:cNvSpPr/>
            <p:nvPr/>
          </p:nvSpPr>
          <p:spPr>
            <a:xfrm>
              <a:off x="0" y="342900"/>
              <a:ext cx="228600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400" y="4629"/>
                    <a:pt x="8800" y="9257"/>
                    <a:pt x="12400" y="12857"/>
                  </a:cubicBezTo>
                  <a:cubicBezTo>
                    <a:pt x="16000" y="16457"/>
                    <a:pt x="18800" y="1902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0" name="Line"/>
            <p:cNvSpPr/>
            <p:nvPr/>
          </p:nvSpPr>
          <p:spPr>
            <a:xfrm>
              <a:off x="171450" y="279400"/>
              <a:ext cx="95250" cy="450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760" y="2941"/>
                    <a:pt x="13920" y="5882"/>
                    <a:pt x="10320" y="8924"/>
                  </a:cubicBezTo>
                  <a:cubicBezTo>
                    <a:pt x="6720" y="11966"/>
                    <a:pt x="3360" y="15110"/>
                    <a:pt x="1680" y="17239"/>
                  </a:cubicBezTo>
                  <a:cubicBezTo>
                    <a:pt x="0" y="19369"/>
                    <a:pt x="0" y="2048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1" name="Line"/>
            <p:cNvSpPr/>
            <p:nvPr/>
          </p:nvSpPr>
          <p:spPr>
            <a:xfrm>
              <a:off x="330200" y="654050"/>
              <a:ext cx="12700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2" name="Line"/>
            <p:cNvSpPr/>
            <p:nvPr/>
          </p:nvSpPr>
          <p:spPr>
            <a:xfrm>
              <a:off x="319206" y="492372"/>
              <a:ext cx="53738" cy="400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0" h="20453" fill="norm" stroke="1" extrusionOk="0">
                  <a:moveTo>
                    <a:pt x="8955" y="11214"/>
                  </a:moveTo>
                  <a:cubicBezTo>
                    <a:pt x="4955" y="11214"/>
                    <a:pt x="955" y="11214"/>
                    <a:pt x="155" y="13374"/>
                  </a:cubicBezTo>
                  <a:cubicBezTo>
                    <a:pt x="-645" y="15534"/>
                    <a:pt x="1755" y="19854"/>
                    <a:pt x="4955" y="20394"/>
                  </a:cubicBezTo>
                  <a:cubicBezTo>
                    <a:pt x="8155" y="20934"/>
                    <a:pt x="12155" y="17694"/>
                    <a:pt x="15355" y="13914"/>
                  </a:cubicBezTo>
                  <a:cubicBezTo>
                    <a:pt x="18555" y="10134"/>
                    <a:pt x="20955" y="5814"/>
                    <a:pt x="20155" y="3114"/>
                  </a:cubicBezTo>
                  <a:cubicBezTo>
                    <a:pt x="19355" y="414"/>
                    <a:pt x="15355" y="-666"/>
                    <a:pt x="11755" y="414"/>
                  </a:cubicBezTo>
                  <a:cubicBezTo>
                    <a:pt x="8155" y="1494"/>
                    <a:pt x="4955" y="4734"/>
                    <a:pt x="3755" y="6894"/>
                  </a:cubicBezTo>
                  <a:cubicBezTo>
                    <a:pt x="2555" y="9054"/>
                    <a:pt x="3355" y="10134"/>
                    <a:pt x="4155" y="112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3" name="Line"/>
            <p:cNvSpPr/>
            <p:nvPr/>
          </p:nvSpPr>
          <p:spPr>
            <a:xfrm>
              <a:off x="622300" y="82549"/>
              <a:ext cx="69850" cy="958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1574"/>
                    <a:pt x="0" y="3147"/>
                    <a:pt x="1309" y="4840"/>
                  </a:cubicBezTo>
                  <a:cubicBezTo>
                    <a:pt x="2618" y="6532"/>
                    <a:pt x="5236" y="8344"/>
                    <a:pt x="6545" y="10156"/>
                  </a:cubicBezTo>
                  <a:cubicBezTo>
                    <a:pt x="7855" y="11968"/>
                    <a:pt x="7855" y="13780"/>
                    <a:pt x="8509" y="15425"/>
                  </a:cubicBezTo>
                  <a:cubicBezTo>
                    <a:pt x="9164" y="17070"/>
                    <a:pt x="10473" y="18548"/>
                    <a:pt x="12764" y="19550"/>
                  </a:cubicBezTo>
                  <a:cubicBezTo>
                    <a:pt x="15055" y="20551"/>
                    <a:pt x="18327" y="2107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4" name="Line"/>
            <p:cNvSpPr/>
            <p:nvPr/>
          </p:nvSpPr>
          <p:spPr>
            <a:xfrm>
              <a:off x="812800" y="404854"/>
              <a:ext cx="266700" cy="3761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7" fill="norm" stroke="1" extrusionOk="0">
                  <a:moveTo>
                    <a:pt x="0" y="88"/>
                  </a:moveTo>
                  <a:cubicBezTo>
                    <a:pt x="857" y="-32"/>
                    <a:pt x="1714" y="-153"/>
                    <a:pt x="3257" y="631"/>
                  </a:cubicBezTo>
                  <a:cubicBezTo>
                    <a:pt x="4800" y="1416"/>
                    <a:pt x="7029" y="3105"/>
                    <a:pt x="9514" y="5700"/>
                  </a:cubicBezTo>
                  <a:cubicBezTo>
                    <a:pt x="12000" y="8294"/>
                    <a:pt x="14743" y="11793"/>
                    <a:pt x="16800" y="14569"/>
                  </a:cubicBezTo>
                  <a:cubicBezTo>
                    <a:pt x="18857" y="17344"/>
                    <a:pt x="20229" y="19396"/>
                    <a:pt x="21600" y="214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5" name="Line"/>
            <p:cNvSpPr/>
            <p:nvPr/>
          </p:nvSpPr>
          <p:spPr>
            <a:xfrm>
              <a:off x="896796" y="342900"/>
              <a:ext cx="195404" cy="5203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1" h="21498" fill="norm" stroke="1" extrusionOk="0">
                  <a:moveTo>
                    <a:pt x="21441" y="0"/>
                  </a:moveTo>
                  <a:cubicBezTo>
                    <a:pt x="17957" y="2623"/>
                    <a:pt x="14473" y="5247"/>
                    <a:pt x="11570" y="7958"/>
                  </a:cubicBezTo>
                  <a:cubicBezTo>
                    <a:pt x="8667" y="10669"/>
                    <a:pt x="6344" y="13467"/>
                    <a:pt x="4486" y="15522"/>
                  </a:cubicBezTo>
                  <a:cubicBezTo>
                    <a:pt x="2628" y="17577"/>
                    <a:pt x="1235" y="18889"/>
                    <a:pt x="538" y="19807"/>
                  </a:cubicBezTo>
                  <a:cubicBezTo>
                    <a:pt x="-159" y="20726"/>
                    <a:pt x="-159" y="21250"/>
                    <a:pt x="422" y="21425"/>
                  </a:cubicBezTo>
                  <a:cubicBezTo>
                    <a:pt x="1002" y="21600"/>
                    <a:pt x="2164" y="21425"/>
                    <a:pt x="3325" y="212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6" name="Line"/>
            <p:cNvSpPr/>
            <p:nvPr/>
          </p:nvSpPr>
          <p:spPr>
            <a:xfrm>
              <a:off x="1174750" y="736600"/>
              <a:ext cx="19050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7" name="Line"/>
            <p:cNvSpPr/>
            <p:nvPr/>
          </p:nvSpPr>
          <p:spPr>
            <a:xfrm>
              <a:off x="1168400" y="622300"/>
              <a:ext cx="2540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8" name="Line"/>
            <p:cNvSpPr/>
            <p:nvPr/>
          </p:nvSpPr>
          <p:spPr>
            <a:xfrm>
              <a:off x="1365250" y="590550"/>
              <a:ext cx="10795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9" name="Line"/>
            <p:cNvSpPr/>
            <p:nvPr/>
          </p:nvSpPr>
          <p:spPr>
            <a:xfrm>
              <a:off x="1346200" y="685800"/>
              <a:ext cx="18415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0" name="Line"/>
            <p:cNvSpPr/>
            <p:nvPr/>
          </p:nvSpPr>
          <p:spPr>
            <a:xfrm>
              <a:off x="1643440" y="445449"/>
              <a:ext cx="159960" cy="3096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8" h="21499" fill="norm" stroke="1" extrusionOk="0">
                  <a:moveTo>
                    <a:pt x="21478" y="1256"/>
                  </a:moveTo>
                  <a:cubicBezTo>
                    <a:pt x="20625" y="669"/>
                    <a:pt x="19773" y="81"/>
                    <a:pt x="18494" y="7"/>
                  </a:cubicBezTo>
                  <a:cubicBezTo>
                    <a:pt x="17215" y="-66"/>
                    <a:pt x="15510" y="375"/>
                    <a:pt x="12525" y="2358"/>
                  </a:cubicBezTo>
                  <a:cubicBezTo>
                    <a:pt x="9541" y="4342"/>
                    <a:pt x="5278" y="7869"/>
                    <a:pt x="2862" y="10881"/>
                  </a:cubicBezTo>
                  <a:cubicBezTo>
                    <a:pt x="446" y="13893"/>
                    <a:pt x="-122" y="16391"/>
                    <a:pt x="20" y="18007"/>
                  </a:cubicBezTo>
                  <a:cubicBezTo>
                    <a:pt x="162" y="19624"/>
                    <a:pt x="1015" y="20358"/>
                    <a:pt x="2152" y="20799"/>
                  </a:cubicBezTo>
                  <a:cubicBezTo>
                    <a:pt x="3289" y="21240"/>
                    <a:pt x="4710" y="21387"/>
                    <a:pt x="6273" y="21461"/>
                  </a:cubicBezTo>
                  <a:cubicBezTo>
                    <a:pt x="7836" y="21534"/>
                    <a:pt x="9541" y="21534"/>
                    <a:pt x="10962" y="21167"/>
                  </a:cubicBezTo>
                  <a:cubicBezTo>
                    <a:pt x="12383" y="20799"/>
                    <a:pt x="13520" y="20065"/>
                    <a:pt x="12952" y="19183"/>
                  </a:cubicBezTo>
                  <a:cubicBezTo>
                    <a:pt x="12383" y="18301"/>
                    <a:pt x="10110" y="17273"/>
                    <a:pt x="7694" y="16612"/>
                  </a:cubicBezTo>
                  <a:cubicBezTo>
                    <a:pt x="5278" y="15950"/>
                    <a:pt x="2720" y="15656"/>
                    <a:pt x="162" y="153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1" name="Line"/>
            <p:cNvSpPr/>
            <p:nvPr/>
          </p:nvSpPr>
          <p:spPr>
            <a:xfrm>
              <a:off x="2317750" y="361950"/>
              <a:ext cx="2032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25" y="14400"/>
                    <a:pt x="11250" y="7200"/>
                    <a:pt x="14850" y="3600"/>
                  </a:cubicBezTo>
                  <a:cubicBezTo>
                    <a:pt x="18450" y="0"/>
                    <a:pt x="2002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2" name="Line"/>
            <p:cNvSpPr/>
            <p:nvPr/>
          </p:nvSpPr>
          <p:spPr>
            <a:xfrm>
              <a:off x="2349500" y="488950"/>
              <a:ext cx="16510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3" name="Line"/>
            <p:cNvSpPr/>
            <p:nvPr/>
          </p:nvSpPr>
          <p:spPr>
            <a:xfrm>
              <a:off x="2956983" y="116181"/>
              <a:ext cx="172291" cy="6394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1" h="21537" fill="norm" stroke="1" extrusionOk="0">
                  <a:moveTo>
                    <a:pt x="5005" y="21537"/>
                  </a:moveTo>
                  <a:cubicBezTo>
                    <a:pt x="3951" y="21323"/>
                    <a:pt x="2898" y="21109"/>
                    <a:pt x="2239" y="20503"/>
                  </a:cubicBezTo>
                  <a:cubicBezTo>
                    <a:pt x="1580" y="19897"/>
                    <a:pt x="1317" y="18899"/>
                    <a:pt x="922" y="17331"/>
                  </a:cubicBezTo>
                  <a:cubicBezTo>
                    <a:pt x="527" y="15763"/>
                    <a:pt x="0" y="13624"/>
                    <a:pt x="0" y="11343"/>
                  </a:cubicBezTo>
                  <a:cubicBezTo>
                    <a:pt x="0" y="9062"/>
                    <a:pt x="527" y="6638"/>
                    <a:pt x="1712" y="4856"/>
                  </a:cubicBezTo>
                  <a:cubicBezTo>
                    <a:pt x="2898" y="3074"/>
                    <a:pt x="4741" y="1933"/>
                    <a:pt x="6190" y="1220"/>
                  </a:cubicBezTo>
                  <a:cubicBezTo>
                    <a:pt x="7639" y="507"/>
                    <a:pt x="8693" y="222"/>
                    <a:pt x="9878" y="80"/>
                  </a:cubicBezTo>
                  <a:cubicBezTo>
                    <a:pt x="11063" y="-63"/>
                    <a:pt x="12380" y="-63"/>
                    <a:pt x="13698" y="507"/>
                  </a:cubicBezTo>
                  <a:cubicBezTo>
                    <a:pt x="15015" y="1078"/>
                    <a:pt x="16332" y="2218"/>
                    <a:pt x="16332" y="3430"/>
                  </a:cubicBezTo>
                  <a:cubicBezTo>
                    <a:pt x="16332" y="4642"/>
                    <a:pt x="15015" y="5925"/>
                    <a:pt x="13961" y="6745"/>
                  </a:cubicBezTo>
                  <a:cubicBezTo>
                    <a:pt x="12907" y="7565"/>
                    <a:pt x="12117" y="7921"/>
                    <a:pt x="11063" y="8206"/>
                  </a:cubicBezTo>
                  <a:cubicBezTo>
                    <a:pt x="10010" y="8491"/>
                    <a:pt x="8693" y="8705"/>
                    <a:pt x="8693" y="8777"/>
                  </a:cubicBezTo>
                  <a:cubicBezTo>
                    <a:pt x="8693" y="8848"/>
                    <a:pt x="10010" y="8777"/>
                    <a:pt x="11985" y="8848"/>
                  </a:cubicBezTo>
                  <a:cubicBezTo>
                    <a:pt x="13961" y="8919"/>
                    <a:pt x="16595" y="9133"/>
                    <a:pt x="18307" y="9383"/>
                  </a:cubicBezTo>
                  <a:cubicBezTo>
                    <a:pt x="20020" y="9632"/>
                    <a:pt x="20810" y="9917"/>
                    <a:pt x="21205" y="10274"/>
                  </a:cubicBezTo>
                  <a:cubicBezTo>
                    <a:pt x="21600" y="10630"/>
                    <a:pt x="21600" y="11058"/>
                    <a:pt x="20415" y="11592"/>
                  </a:cubicBezTo>
                  <a:cubicBezTo>
                    <a:pt x="19229" y="12127"/>
                    <a:pt x="16859" y="12769"/>
                    <a:pt x="15015" y="13054"/>
                  </a:cubicBezTo>
                  <a:cubicBezTo>
                    <a:pt x="13171" y="13339"/>
                    <a:pt x="11854" y="13268"/>
                    <a:pt x="10537" y="131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4" name="Line"/>
            <p:cNvSpPr/>
            <p:nvPr/>
          </p:nvSpPr>
          <p:spPr>
            <a:xfrm>
              <a:off x="3167718" y="457200"/>
              <a:ext cx="118209" cy="719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46" h="21600" fill="norm" stroke="1" extrusionOk="0">
                  <a:moveTo>
                    <a:pt x="15537" y="3812"/>
                  </a:moveTo>
                  <a:cubicBezTo>
                    <a:pt x="12243" y="3812"/>
                    <a:pt x="8948" y="3812"/>
                    <a:pt x="6385" y="4765"/>
                  </a:cubicBezTo>
                  <a:cubicBezTo>
                    <a:pt x="3822" y="5718"/>
                    <a:pt x="1992" y="7624"/>
                    <a:pt x="893" y="10165"/>
                  </a:cubicBezTo>
                  <a:cubicBezTo>
                    <a:pt x="-205" y="12706"/>
                    <a:pt x="-571" y="15882"/>
                    <a:pt x="1443" y="18106"/>
                  </a:cubicBezTo>
                  <a:cubicBezTo>
                    <a:pt x="3456" y="20329"/>
                    <a:pt x="7849" y="21600"/>
                    <a:pt x="11144" y="21600"/>
                  </a:cubicBezTo>
                  <a:cubicBezTo>
                    <a:pt x="14439" y="21600"/>
                    <a:pt x="16636" y="20329"/>
                    <a:pt x="18283" y="18424"/>
                  </a:cubicBezTo>
                  <a:cubicBezTo>
                    <a:pt x="19931" y="16518"/>
                    <a:pt x="21029" y="13976"/>
                    <a:pt x="20114" y="10800"/>
                  </a:cubicBezTo>
                  <a:cubicBezTo>
                    <a:pt x="19198" y="7624"/>
                    <a:pt x="16270" y="3812"/>
                    <a:pt x="1334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5" name="Line"/>
            <p:cNvSpPr/>
            <p:nvPr/>
          </p:nvSpPr>
          <p:spPr>
            <a:xfrm>
              <a:off x="3581400" y="361950"/>
              <a:ext cx="20320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50" y="19200"/>
                    <a:pt x="11700" y="16800"/>
                    <a:pt x="15300" y="13200"/>
                  </a:cubicBezTo>
                  <a:cubicBezTo>
                    <a:pt x="18900" y="9600"/>
                    <a:pt x="20250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6" name="Line"/>
            <p:cNvSpPr/>
            <p:nvPr/>
          </p:nvSpPr>
          <p:spPr>
            <a:xfrm>
              <a:off x="3664676" y="241300"/>
              <a:ext cx="24674" cy="387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600" fill="norm" stroke="1" extrusionOk="0">
                  <a:moveTo>
                    <a:pt x="20982" y="0"/>
                  </a:moveTo>
                  <a:cubicBezTo>
                    <a:pt x="13782" y="1652"/>
                    <a:pt x="6582" y="3305"/>
                    <a:pt x="2982" y="6315"/>
                  </a:cubicBezTo>
                  <a:cubicBezTo>
                    <a:pt x="-618" y="9325"/>
                    <a:pt x="-618" y="13692"/>
                    <a:pt x="1182" y="16466"/>
                  </a:cubicBezTo>
                  <a:cubicBezTo>
                    <a:pt x="2982" y="19239"/>
                    <a:pt x="6582" y="20420"/>
                    <a:pt x="101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7" name="Line"/>
            <p:cNvSpPr/>
            <p:nvPr/>
          </p:nvSpPr>
          <p:spPr>
            <a:xfrm>
              <a:off x="4013199" y="181992"/>
              <a:ext cx="132343" cy="5101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7" h="21512" fill="norm" stroke="1" extrusionOk="0">
                  <a:moveTo>
                    <a:pt x="0" y="21512"/>
                  </a:moveTo>
                  <a:cubicBezTo>
                    <a:pt x="343" y="18924"/>
                    <a:pt x="686" y="16335"/>
                    <a:pt x="686" y="13434"/>
                  </a:cubicBezTo>
                  <a:cubicBezTo>
                    <a:pt x="686" y="10533"/>
                    <a:pt x="343" y="7320"/>
                    <a:pt x="514" y="5223"/>
                  </a:cubicBezTo>
                  <a:cubicBezTo>
                    <a:pt x="686" y="3125"/>
                    <a:pt x="1371" y="2143"/>
                    <a:pt x="2229" y="1429"/>
                  </a:cubicBezTo>
                  <a:cubicBezTo>
                    <a:pt x="3086" y="715"/>
                    <a:pt x="4114" y="269"/>
                    <a:pt x="5486" y="91"/>
                  </a:cubicBezTo>
                  <a:cubicBezTo>
                    <a:pt x="6857" y="-88"/>
                    <a:pt x="8571" y="1"/>
                    <a:pt x="9943" y="314"/>
                  </a:cubicBezTo>
                  <a:cubicBezTo>
                    <a:pt x="11314" y="626"/>
                    <a:pt x="12343" y="1162"/>
                    <a:pt x="12857" y="1965"/>
                  </a:cubicBezTo>
                  <a:cubicBezTo>
                    <a:pt x="13371" y="2768"/>
                    <a:pt x="13371" y="3839"/>
                    <a:pt x="13200" y="4732"/>
                  </a:cubicBezTo>
                  <a:cubicBezTo>
                    <a:pt x="13029" y="5624"/>
                    <a:pt x="12686" y="6338"/>
                    <a:pt x="13200" y="6829"/>
                  </a:cubicBezTo>
                  <a:cubicBezTo>
                    <a:pt x="13714" y="7320"/>
                    <a:pt x="15086" y="7588"/>
                    <a:pt x="16629" y="7945"/>
                  </a:cubicBezTo>
                  <a:cubicBezTo>
                    <a:pt x="18171" y="8302"/>
                    <a:pt x="19886" y="8748"/>
                    <a:pt x="20743" y="9239"/>
                  </a:cubicBezTo>
                  <a:cubicBezTo>
                    <a:pt x="21600" y="9730"/>
                    <a:pt x="21600" y="10266"/>
                    <a:pt x="21086" y="10712"/>
                  </a:cubicBezTo>
                  <a:cubicBezTo>
                    <a:pt x="20571" y="11158"/>
                    <a:pt x="19543" y="11515"/>
                    <a:pt x="16800" y="11738"/>
                  </a:cubicBezTo>
                  <a:cubicBezTo>
                    <a:pt x="14057" y="11962"/>
                    <a:pt x="9600" y="12051"/>
                    <a:pt x="5143" y="121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8" name="Line"/>
            <p:cNvSpPr/>
            <p:nvPr/>
          </p:nvSpPr>
          <p:spPr>
            <a:xfrm>
              <a:off x="4216399" y="450850"/>
              <a:ext cx="1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9" name="Line"/>
            <p:cNvSpPr/>
            <p:nvPr/>
          </p:nvSpPr>
          <p:spPr>
            <a:xfrm>
              <a:off x="4337050" y="222250"/>
              <a:ext cx="165100" cy="317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985" y="3456"/>
                    <a:pt x="9969" y="6912"/>
                    <a:pt x="13569" y="10512"/>
                  </a:cubicBezTo>
                  <a:cubicBezTo>
                    <a:pt x="17169" y="14112"/>
                    <a:pt x="19385" y="1785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0" name="Line"/>
            <p:cNvSpPr/>
            <p:nvPr/>
          </p:nvSpPr>
          <p:spPr>
            <a:xfrm>
              <a:off x="4360721" y="190500"/>
              <a:ext cx="147779" cy="381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0" h="21600" fill="norm" stroke="1" extrusionOk="0">
                  <a:moveTo>
                    <a:pt x="21240" y="0"/>
                  </a:moveTo>
                  <a:cubicBezTo>
                    <a:pt x="17285" y="3600"/>
                    <a:pt x="13330" y="7200"/>
                    <a:pt x="9679" y="10500"/>
                  </a:cubicBezTo>
                  <a:cubicBezTo>
                    <a:pt x="6029" y="13800"/>
                    <a:pt x="2682" y="16800"/>
                    <a:pt x="1161" y="18600"/>
                  </a:cubicBezTo>
                  <a:cubicBezTo>
                    <a:pt x="-360" y="20400"/>
                    <a:pt x="-56" y="21000"/>
                    <a:pt x="24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1" name="Line"/>
            <p:cNvSpPr/>
            <p:nvPr/>
          </p:nvSpPr>
          <p:spPr>
            <a:xfrm>
              <a:off x="4591050" y="476250"/>
              <a:ext cx="6350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2" name="Line"/>
            <p:cNvSpPr/>
            <p:nvPr/>
          </p:nvSpPr>
          <p:spPr>
            <a:xfrm>
              <a:off x="4588797" y="361950"/>
              <a:ext cx="53054" cy="57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2" h="21027" fill="norm" stroke="1" extrusionOk="0">
                  <a:moveTo>
                    <a:pt x="10853" y="0"/>
                  </a:moveTo>
                  <a:cubicBezTo>
                    <a:pt x="7530" y="2314"/>
                    <a:pt x="4207" y="4629"/>
                    <a:pt x="2130" y="7714"/>
                  </a:cubicBezTo>
                  <a:cubicBezTo>
                    <a:pt x="53" y="10800"/>
                    <a:pt x="-778" y="14657"/>
                    <a:pt x="884" y="17357"/>
                  </a:cubicBezTo>
                  <a:cubicBezTo>
                    <a:pt x="2545" y="20057"/>
                    <a:pt x="6699" y="21600"/>
                    <a:pt x="10437" y="20829"/>
                  </a:cubicBezTo>
                  <a:cubicBezTo>
                    <a:pt x="14176" y="20057"/>
                    <a:pt x="17499" y="16971"/>
                    <a:pt x="19160" y="13500"/>
                  </a:cubicBezTo>
                  <a:cubicBezTo>
                    <a:pt x="20822" y="10029"/>
                    <a:pt x="20822" y="6171"/>
                    <a:pt x="20822" y="23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3" name="Line"/>
            <p:cNvSpPr/>
            <p:nvPr/>
          </p:nvSpPr>
          <p:spPr>
            <a:xfrm>
              <a:off x="4768849" y="0"/>
              <a:ext cx="63501" cy="819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160" y="1898"/>
                    <a:pt x="18720" y="3795"/>
                    <a:pt x="16920" y="5609"/>
                  </a:cubicBezTo>
                  <a:cubicBezTo>
                    <a:pt x="15120" y="7423"/>
                    <a:pt x="12960" y="9153"/>
                    <a:pt x="10440" y="11135"/>
                  </a:cubicBezTo>
                  <a:cubicBezTo>
                    <a:pt x="7920" y="13116"/>
                    <a:pt x="5040" y="15349"/>
                    <a:pt x="3240" y="17135"/>
                  </a:cubicBezTo>
                  <a:cubicBezTo>
                    <a:pt x="1440" y="18921"/>
                    <a:pt x="720" y="202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4" name="Line"/>
            <p:cNvSpPr/>
            <p:nvPr/>
          </p:nvSpPr>
          <p:spPr>
            <a:xfrm>
              <a:off x="4946650" y="488950"/>
              <a:ext cx="165100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877" y="3764"/>
                    <a:pt x="7754" y="7527"/>
                    <a:pt x="11354" y="11127"/>
                  </a:cubicBezTo>
                  <a:cubicBezTo>
                    <a:pt x="14954" y="14727"/>
                    <a:pt x="18277" y="1816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5" name="Line"/>
            <p:cNvSpPr/>
            <p:nvPr/>
          </p:nvSpPr>
          <p:spPr>
            <a:xfrm>
              <a:off x="4978400" y="469900"/>
              <a:ext cx="146050" cy="342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035" y="0"/>
                    <a:pt x="18470" y="0"/>
                    <a:pt x="16591" y="600"/>
                  </a:cubicBezTo>
                  <a:cubicBezTo>
                    <a:pt x="14713" y="1200"/>
                    <a:pt x="12522" y="2400"/>
                    <a:pt x="10017" y="4867"/>
                  </a:cubicBezTo>
                  <a:cubicBezTo>
                    <a:pt x="7513" y="7333"/>
                    <a:pt x="4696" y="11067"/>
                    <a:pt x="2974" y="14067"/>
                  </a:cubicBezTo>
                  <a:cubicBezTo>
                    <a:pt x="1252" y="17067"/>
                    <a:pt x="626" y="1933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6" name="Line"/>
            <p:cNvSpPr/>
            <p:nvPr/>
          </p:nvSpPr>
          <p:spPr>
            <a:xfrm>
              <a:off x="5156199" y="711199"/>
              <a:ext cx="127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7" name="Line"/>
            <p:cNvSpPr/>
            <p:nvPr/>
          </p:nvSpPr>
          <p:spPr>
            <a:xfrm>
              <a:off x="5168899" y="596900"/>
              <a:ext cx="190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8" name="Line"/>
            <p:cNvSpPr/>
            <p:nvPr/>
          </p:nvSpPr>
          <p:spPr>
            <a:xfrm>
              <a:off x="5321300" y="635000"/>
              <a:ext cx="10160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9" name="Line"/>
            <p:cNvSpPr/>
            <p:nvPr/>
          </p:nvSpPr>
          <p:spPr>
            <a:xfrm>
              <a:off x="5321300" y="730250"/>
              <a:ext cx="1270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0" name="Line"/>
            <p:cNvSpPr/>
            <p:nvPr/>
          </p:nvSpPr>
          <p:spPr>
            <a:xfrm>
              <a:off x="5511800" y="522524"/>
              <a:ext cx="152400" cy="2323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9" fill="norm" stroke="1" extrusionOk="0">
                  <a:moveTo>
                    <a:pt x="21600" y="412"/>
                  </a:moveTo>
                  <a:cubicBezTo>
                    <a:pt x="20100" y="27"/>
                    <a:pt x="18600" y="-359"/>
                    <a:pt x="15900" y="605"/>
                  </a:cubicBezTo>
                  <a:cubicBezTo>
                    <a:pt x="13200" y="1570"/>
                    <a:pt x="9300" y="3884"/>
                    <a:pt x="6750" y="6584"/>
                  </a:cubicBezTo>
                  <a:cubicBezTo>
                    <a:pt x="4200" y="9284"/>
                    <a:pt x="3000" y="12370"/>
                    <a:pt x="2400" y="14587"/>
                  </a:cubicBezTo>
                  <a:cubicBezTo>
                    <a:pt x="1800" y="16805"/>
                    <a:pt x="1800" y="18155"/>
                    <a:pt x="2400" y="19120"/>
                  </a:cubicBezTo>
                  <a:cubicBezTo>
                    <a:pt x="3000" y="20084"/>
                    <a:pt x="4200" y="20662"/>
                    <a:pt x="5700" y="20952"/>
                  </a:cubicBezTo>
                  <a:cubicBezTo>
                    <a:pt x="7200" y="21241"/>
                    <a:pt x="9000" y="21241"/>
                    <a:pt x="10500" y="20952"/>
                  </a:cubicBezTo>
                  <a:cubicBezTo>
                    <a:pt x="12000" y="20662"/>
                    <a:pt x="13200" y="20084"/>
                    <a:pt x="13800" y="19312"/>
                  </a:cubicBezTo>
                  <a:cubicBezTo>
                    <a:pt x="14400" y="18541"/>
                    <a:pt x="14400" y="17577"/>
                    <a:pt x="12000" y="16612"/>
                  </a:cubicBezTo>
                  <a:cubicBezTo>
                    <a:pt x="9600" y="15648"/>
                    <a:pt x="4800" y="14684"/>
                    <a:pt x="0" y="137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1" name="Line"/>
            <p:cNvSpPr/>
            <p:nvPr/>
          </p:nvSpPr>
          <p:spPr>
            <a:xfrm>
              <a:off x="6038850" y="438150"/>
              <a:ext cx="2349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86" y="14400"/>
                    <a:pt x="8173" y="7200"/>
                    <a:pt x="11773" y="3600"/>
                  </a:cubicBezTo>
                  <a:cubicBezTo>
                    <a:pt x="15373" y="0"/>
                    <a:pt x="18486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2" name="Line"/>
            <p:cNvSpPr/>
            <p:nvPr/>
          </p:nvSpPr>
          <p:spPr>
            <a:xfrm>
              <a:off x="6148501" y="349250"/>
              <a:ext cx="23700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3" h="21600" fill="norm" stroke="1" extrusionOk="0">
                  <a:moveTo>
                    <a:pt x="9353" y="0"/>
                  </a:moveTo>
                  <a:cubicBezTo>
                    <a:pt x="3953" y="5169"/>
                    <a:pt x="-1447" y="10338"/>
                    <a:pt x="353" y="13938"/>
                  </a:cubicBezTo>
                  <a:cubicBezTo>
                    <a:pt x="2153" y="17538"/>
                    <a:pt x="11153" y="19569"/>
                    <a:pt x="2015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3" name="Line"/>
            <p:cNvSpPr/>
            <p:nvPr/>
          </p:nvSpPr>
          <p:spPr>
            <a:xfrm>
              <a:off x="6605823" y="195132"/>
              <a:ext cx="239478" cy="315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7" h="21297" fill="norm" stroke="1" extrusionOk="0">
                  <a:moveTo>
                    <a:pt x="21437" y="2262"/>
                  </a:moveTo>
                  <a:cubicBezTo>
                    <a:pt x="21248" y="1547"/>
                    <a:pt x="21058" y="831"/>
                    <a:pt x="20395" y="402"/>
                  </a:cubicBezTo>
                  <a:cubicBezTo>
                    <a:pt x="19732" y="-27"/>
                    <a:pt x="18595" y="-170"/>
                    <a:pt x="16037" y="259"/>
                  </a:cubicBezTo>
                  <a:cubicBezTo>
                    <a:pt x="13479" y="688"/>
                    <a:pt x="9500" y="1690"/>
                    <a:pt x="7226" y="3049"/>
                  </a:cubicBezTo>
                  <a:cubicBezTo>
                    <a:pt x="4953" y="4407"/>
                    <a:pt x="4384" y="6124"/>
                    <a:pt x="5332" y="7769"/>
                  </a:cubicBezTo>
                  <a:cubicBezTo>
                    <a:pt x="6279" y="9414"/>
                    <a:pt x="8742" y="10988"/>
                    <a:pt x="10732" y="11989"/>
                  </a:cubicBezTo>
                  <a:cubicBezTo>
                    <a:pt x="12721" y="12990"/>
                    <a:pt x="14237" y="13419"/>
                    <a:pt x="14142" y="13705"/>
                  </a:cubicBezTo>
                  <a:cubicBezTo>
                    <a:pt x="14048" y="13992"/>
                    <a:pt x="12342" y="14135"/>
                    <a:pt x="10258" y="14349"/>
                  </a:cubicBezTo>
                  <a:cubicBezTo>
                    <a:pt x="8174" y="14564"/>
                    <a:pt x="5711" y="14850"/>
                    <a:pt x="3911" y="15207"/>
                  </a:cubicBezTo>
                  <a:cubicBezTo>
                    <a:pt x="2111" y="15565"/>
                    <a:pt x="974" y="15994"/>
                    <a:pt x="405" y="16638"/>
                  </a:cubicBezTo>
                  <a:cubicBezTo>
                    <a:pt x="-163" y="17282"/>
                    <a:pt x="-163" y="18140"/>
                    <a:pt x="595" y="18998"/>
                  </a:cubicBezTo>
                  <a:cubicBezTo>
                    <a:pt x="1353" y="19856"/>
                    <a:pt x="2869" y="20715"/>
                    <a:pt x="5616" y="21072"/>
                  </a:cubicBezTo>
                  <a:cubicBezTo>
                    <a:pt x="8363" y="21430"/>
                    <a:pt x="12342" y="21287"/>
                    <a:pt x="16321" y="211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4" name="Line"/>
            <p:cNvSpPr/>
            <p:nvPr/>
          </p:nvSpPr>
          <p:spPr>
            <a:xfrm>
              <a:off x="6915150" y="533400"/>
              <a:ext cx="19050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5" name="Line"/>
            <p:cNvSpPr/>
            <p:nvPr/>
          </p:nvSpPr>
          <p:spPr>
            <a:xfrm>
              <a:off x="6921478" y="379780"/>
              <a:ext cx="65404" cy="388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25" h="20847" fill="norm" stroke="1" extrusionOk="0">
                  <a:moveTo>
                    <a:pt x="9825" y="10886"/>
                  </a:moveTo>
                  <a:cubicBezTo>
                    <a:pt x="7207" y="7476"/>
                    <a:pt x="4588" y="4065"/>
                    <a:pt x="2625" y="5202"/>
                  </a:cubicBezTo>
                  <a:cubicBezTo>
                    <a:pt x="661" y="6339"/>
                    <a:pt x="-648" y="12023"/>
                    <a:pt x="334" y="15434"/>
                  </a:cubicBezTo>
                  <a:cubicBezTo>
                    <a:pt x="1316" y="18844"/>
                    <a:pt x="4588" y="19981"/>
                    <a:pt x="8188" y="20550"/>
                  </a:cubicBezTo>
                  <a:cubicBezTo>
                    <a:pt x="11788" y="21118"/>
                    <a:pt x="15716" y="21118"/>
                    <a:pt x="18007" y="18276"/>
                  </a:cubicBezTo>
                  <a:cubicBezTo>
                    <a:pt x="20297" y="15434"/>
                    <a:pt x="20952" y="9750"/>
                    <a:pt x="19316" y="5771"/>
                  </a:cubicBezTo>
                  <a:cubicBezTo>
                    <a:pt x="17679" y="1792"/>
                    <a:pt x="13752" y="-482"/>
                    <a:pt x="11134" y="86"/>
                  </a:cubicBezTo>
                  <a:cubicBezTo>
                    <a:pt x="8516" y="655"/>
                    <a:pt x="7207" y="4065"/>
                    <a:pt x="5897" y="74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6" name="Line"/>
            <p:cNvSpPr/>
            <p:nvPr/>
          </p:nvSpPr>
          <p:spPr>
            <a:xfrm>
              <a:off x="7095066" y="6349"/>
              <a:ext cx="55035" cy="903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938" y="1973"/>
                    <a:pt x="18277" y="3946"/>
                    <a:pt x="16615" y="5893"/>
                  </a:cubicBezTo>
                  <a:cubicBezTo>
                    <a:pt x="14954" y="7841"/>
                    <a:pt x="13292" y="9763"/>
                    <a:pt x="10800" y="11584"/>
                  </a:cubicBezTo>
                  <a:cubicBezTo>
                    <a:pt x="8308" y="13405"/>
                    <a:pt x="4985" y="15125"/>
                    <a:pt x="2908" y="16693"/>
                  </a:cubicBezTo>
                  <a:cubicBezTo>
                    <a:pt x="831" y="18261"/>
                    <a:pt x="0" y="19678"/>
                    <a:pt x="0" y="20512"/>
                  </a:cubicBezTo>
                  <a:cubicBezTo>
                    <a:pt x="0" y="21347"/>
                    <a:pt x="831" y="21600"/>
                    <a:pt x="2492" y="21600"/>
                  </a:cubicBezTo>
                  <a:cubicBezTo>
                    <a:pt x="4154" y="21600"/>
                    <a:pt x="6646" y="21347"/>
                    <a:pt x="9138" y="210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7" name="Line"/>
            <p:cNvSpPr/>
            <p:nvPr/>
          </p:nvSpPr>
          <p:spPr>
            <a:xfrm>
              <a:off x="7302500" y="330199"/>
              <a:ext cx="215900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388" y="2520"/>
                    <a:pt x="6776" y="5040"/>
                    <a:pt x="10059" y="8100"/>
                  </a:cubicBezTo>
                  <a:cubicBezTo>
                    <a:pt x="13341" y="11160"/>
                    <a:pt x="16518" y="14760"/>
                    <a:pt x="18424" y="17100"/>
                  </a:cubicBezTo>
                  <a:cubicBezTo>
                    <a:pt x="20329" y="19440"/>
                    <a:pt x="20965" y="205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8" name="Line"/>
            <p:cNvSpPr/>
            <p:nvPr/>
          </p:nvSpPr>
          <p:spPr>
            <a:xfrm>
              <a:off x="7346950" y="304800"/>
              <a:ext cx="184150" cy="438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372" y="1461"/>
                    <a:pt x="15145" y="2922"/>
                    <a:pt x="11669" y="5217"/>
                  </a:cubicBezTo>
                  <a:cubicBezTo>
                    <a:pt x="8193" y="7513"/>
                    <a:pt x="4469" y="10643"/>
                    <a:pt x="2483" y="13513"/>
                  </a:cubicBezTo>
                  <a:cubicBezTo>
                    <a:pt x="497" y="16383"/>
                    <a:pt x="248" y="1899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9" name="Line"/>
            <p:cNvSpPr/>
            <p:nvPr/>
          </p:nvSpPr>
          <p:spPr>
            <a:xfrm>
              <a:off x="7581900" y="673099"/>
              <a:ext cx="1905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0" name="Line"/>
            <p:cNvSpPr/>
            <p:nvPr/>
          </p:nvSpPr>
          <p:spPr>
            <a:xfrm>
              <a:off x="7592397" y="534408"/>
              <a:ext cx="49171" cy="446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70" h="20716" fill="norm" stroke="1" extrusionOk="0">
                  <a:moveTo>
                    <a:pt x="13859" y="11314"/>
                  </a:moveTo>
                  <a:cubicBezTo>
                    <a:pt x="9539" y="8368"/>
                    <a:pt x="5219" y="5423"/>
                    <a:pt x="2627" y="6405"/>
                  </a:cubicBezTo>
                  <a:cubicBezTo>
                    <a:pt x="35" y="7387"/>
                    <a:pt x="-829" y="12296"/>
                    <a:pt x="899" y="15732"/>
                  </a:cubicBezTo>
                  <a:cubicBezTo>
                    <a:pt x="2627" y="19168"/>
                    <a:pt x="6947" y="21132"/>
                    <a:pt x="10835" y="20641"/>
                  </a:cubicBezTo>
                  <a:cubicBezTo>
                    <a:pt x="14723" y="20150"/>
                    <a:pt x="18179" y="17205"/>
                    <a:pt x="19475" y="13277"/>
                  </a:cubicBezTo>
                  <a:cubicBezTo>
                    <a:pt x="20771" y="9350"/>
                    <a:pt x="19907" y="4441"/>
                    <a:pt x="17315" y="1987"/>
                  </a:cubicBezTo>
                  <a:cubicBezTo>
                    <a:pt x="14723" y="-468"/>
                    <a:pt x="10403" y="-468"/>
                    <a:pt x="7811" y="1005"/>
                  </a:cubicBezTo>
                  <a:cubicBezTo>
                    <a:pt x="5219" y="2477"/>
                    <a:pt x="4355" y="5423"/>
                    <a:pt x="3491" y="83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1" name="Line"/>
            <p:cNvSpPr/>
            <p:nvPr/>
          </p:nvSpPr>
          <p:spPr>
            <a:xfrm>
              <a:off x="7829550" y="537072"/>
              <a:ext cx="127000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3600" y="12302"/>
                    <a:pt x="7200" y="4448"/>
                    <a:pt x="10800" y="1502"/>
                  </a:cubicBezTo>
                  <a:cubicBezTo>
                    <a:pt x="14400" y="-1443"/>
                    <a:pt x="18000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2" name="Line"/>
            <p:cNvSpPr/>
            <p:nvPr/>
          </p:nvSpPr>
          <p:spPr>
            <a:xfrm>
              <a:off x="7810500" y="647700"/>
              <a:ext cx="14605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3" name="Line"/>
            <p:cNvSpPr/>
            <p:nvPr/>
          </p:nvSpPr>
          <p:spPr>
            <a:xfrm>
              <a:off x="8045450" y="455471"/>
              <a:ext cx="203200" cy="2835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7" fill="norm" stroke="1" extrusionOk="0">
                  <a:moveTo>
                    <a:pt x="21600" y="130"/>
                  </a:moveTo>
                  <a:cubicBezTo>
                    <a:pt x="20250" y="-29"/>
                    <a:pt x="18900" y="-188"/>
                    <a:pt x="16875" y="606"/>
                  </a:cubicBezTo>
                  <a:cubicBezTo>
                    <a:pt x="14850" y="1400"/>
                    <a:pt x="12150" y="3147"/>
                    <a:pt x="9788" y="5291"/>
                  </a:cubicBezTo>
                  <a:cubicBezTo>
                    <a:pt x="7425" y="7436"/>
                    <a:pt x="5400" y="9977"/>
                    <a:pt x="4162" y="12041"/>
                  </a:cubicBezTo>
                  <a:cubicBezTo>
                    <a:pt x="2925" y="14106"/>
                    <a:pt x="2475" y="15694"/>
                    <a:pt x="2362" y="17124"/>
                  </a:cubicBezTo>
                  <a:cubicBezTo>
                    <a:pt x="2250" y="18553"/>
                    <a:pt x="2475" y="19824"/>
                    <a:pt x="3375" y="20538"/>
                  </a:cubicBezTo>
                  <a:cubicBezTo>
                    <a:pt x="4275" y="21253"/>
                    <a:pt x="5850" y="21412"/>
                    <a:pt x="7088" y="21174"/>
                  </a:cubicBezTo>
                  <a:cubicBezTo>
                    <a:pt x="8325" y="20936"/>
                    <a:pt x="9225" y="20300"/>
                    <a:pt x="9788" y="19586"/>
                  </a:cubicBezTo>
                  <a:cubicBezTo>
                    <a:pt x="10350" y="18871"/>
                    <a:pt x="10575" y="18077"/>
                    <a:pt x="8888" y="16965"/>
                  </a:cubicBezTo>
                  <a:cubicBezTo>
                    <a:pt x="7200" y="15853"/>
                    <a:pt x="3600" y="14424"/>
                    <a:pt x="0" y="129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4" name="Line"/>
            <p:cNvSpPr/>
            <p:nvPr/>
          </p:nvSpPr>
          <p:spPr>
            <a:xfrm>
              <a:off x="6805977" y="1040269"/>
              <a:ext cx="1023573" cy="79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1" h="20241" fill="norm" stroke="1" extrusionOk="0">
                  <a:moveTo>
                    <a:pt x="160" y="6769"/>
                  </a:moveTo>
                  <a:cubicBezTo>
                    <a:pt x="70" y="3529"/>
                    <a:pt x="-19" y="289"/>
                    <a:pt x="3" y="19"/>
                  </a:cubicBezTo>
                  <a:cubicBezTo>
                    <a:pt x="26" y="-251"/>
                    <a:pt x="160" y="2449"/>
                    <a:pt x="606" y="6769"/>
                  </a:cubicBezTo>
                  <a:cubicBezTo>
                    <a:pt x="1052" y="11089"/>
                    <a:pt x="1811" y="17029"/>
                    <a:pt x="2860" y="19189"/>
                  </a:cubicBezTo>
                  <a:cubicBezTo>
                    <a:pt x="3908" y="21349"/>
                    <a:pt x="5247" y="19729"/>
                    <a:pt x="6497" y="18379"/>
                  </a:cubicBezTo>
                  <a:cubicBezTo>
                    <a:pt x="7746" y="17029"/>
                    <a:pt x="8907" y="15949"/>
                    <a:pt x="9955" y="16219"/>
                  </a:cubicBezTo>
                  <a:cubicBezTo>
                    <a:pt x="11004" y="16489"/>
                    <a:pt x="11941" y="18109"/>
                    <a:pt x="13280" y="18919"/>
                  </a:cubicBezTo>
                  <a:cubicBezTo>
                    <a:pt x="14619" y="19729"/>
                    <a:pt x="16360" y="19729"/>
                    <a:pt x="17453" y="19459"/>
                  </a:cubicBezTo>
                  <a:cubicBezTo>
                    <a:pt x="18546" y="19189"/>
                    <a:pt x="18993" y="18649"/>
                    <a:pt x="19573" y="16219"/>
                  </a:cubicBezTo>
                  <a:cubicBezTo>
                    <a:pt x="20153" y="13789"/>
                    <a:pt x="20867" y="9469"/>
                    <a:pt x="21581" y="51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5" name="Line"/>
            <p:cNvSpPr/>
            <p:nvPr/>
          </p:nvSpPr>
          <p:spPr>
            <a:xfrm>
              <a:off x="7030458" y="1321959"/>
              <a:ext cx="202192" cy="2343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351" fill="norm" stroke="1" extrusionOk="0">
                  <a:moveTo>
                    <a:pt x="19468" y="4523"/>
                  </a:moveTo>
                  <a:cubicBezTo>
                    <a:pt x="19693" y="3558"/>
                    <a:pt x="19918" y="2594"/>
                    <a:pt x="19581" y="1823"/>
                  </a:cubicBezTo>
                  <a:cubicBezTo>
                    <a:pt x="19243" y="1051"/>
                    <a:pt x="18343" y="473"/>
                    <a:pt x="16768" y="183"/>
                  </a:cubicBezTo>
                  <a:cubicBezTo>
                    <a:pt x="15193" y="-106"/>
                    <a:pt x="12943" y="-106"/>
                    <a:pt x="10806" y="569"/>
                  </a:cubicBezTo>
                  <a:cubicBezTo>
                    <a:pt x="8668" y="1244"/>
                    <a:pt x="6643" y="2594"/>
                    <a:pt x="5631" y="4426"/>
                  </a:cubicBezTo>
                  <a:cubicBezTo>
                    <a:pt x="4618" y="6258"/>
                    <a:pt x="4618" y="8573"/>
                    <a:pt x="5293" y="9826"/>
                  </a:cubicBezTo>
                  <a:cubicBezTo>
                    <a:pt x="5968" y="11080"/>
                    <a:pt x="7318" y="11273"/>
                    <a:pt x="9006" y="11369"/>
                  </a:cubicBezTo>
                  <a:cubicBezTo>
                    <a:pt x="10693" y="11465"/>
                    <a:pt x="12718" y="11465"/>
                    <a:pt x="13168" y="11658"/>
                  </a:cubicBezTo>
                  <a:cubicBezTo>
                    <a:pt x="13618" y="11851"/>
                    <a:pt x="12493" y="12237"/>
                    <a:pt x="10356" y="12912"/>
                  </a:cubicBezTo>
                  <a:cubicBezTo>
                    <a:pt x="8218" y="13587"/>
                    <a:pt x="5068" y="14551"/>
                    <a:pt x="3156" y="15419"/>
                  </a:cubicBezTo>
                  <a:cubicBezTo>
                    <a:pt x="1243" y="16287"/>
                    <a:pt x="568" y="17058"/>
                    <a:pt x="231" y="17926"/>
                  </a:cubicBezTo>
                  <a:cubicBezTo>
                    <a:pt x="-107" y="18794"/>
                    <a:pt x="-107" y="19758"/>
                    <a:pt x="456" y="20433"/>
                  </a:cubicBezTo>
                  <a:cubicBezTo>
                    <a:pt x="1018" y="21108"/>
                    <a:pt x="2143" y="21494"/>
                    <a:pt x="5743" y="21301"/>
                  </a:cubicBezTo>
                  <a:cubicBezTo>
                    <a:pt x="9343" y="21108"/>
                    <a:pt x="15418" y="20337"/>
                    <a:pt x="21493" y="195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6" name="Line"/>
            <p:cNvSpPr/>
            <p:nvPr/>
          </p:nvSpPr>
          <p:spPr>
            <a:xfrm>
              <a:off x="7401983" y="1225550"/>
              <a:ext cx="14817" cy="5824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7" fill="norm" stroke="1" extrusionOk="0">
                  <a:moveTo>
                    <a:pt x="12343" y="0"/>
                  </a:moveTo>
                  <a:cubicBezTo>
                    <a:pt x="9257" y="1565"/>
                    <a:pt x="6171" y="3130"/>
                    <a:pt x="6171" y="5400"/>
                  </a:cubicBezTo>
                  <a:cubicBezTo>
                    <a:pt x="6171" y="7670"/>
                    <a:pt x="9257" y="10643"/>
                    <a:pt x="7714" y="13304"/>
                  </a:cubicBezTo>
                  <a:cubicBezTo>
                    <a:pt x="6171" y="15965"/>
                    <a:pt x="0" y="18313"/>
                    <a:pt x="0" y="19683"/>
                  </a:cubicBezTo>
                  <a:cubicBezTo>
                    <a:pt x="0" y="21052"/>
                    <a:pt x="6171" y="21443"/>
                    <a:pt x="10800" y="21522"/>
                  </a:cubicBezTo>
                  <a:cubicBezTo>
                    <a:pt x="15429" y="21600"/>
                    <a:pt x="18514" y="21365"/>
                    <a:pt x="21600" y="211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7" name="Line"/>
            <p:cNvSpPr/>
            <p:nvPr/>
          </p:nvSpPr>
          <p:spPr>
            <a:xfrm>
              <a:off x="7543800" y="1441450"/>
              <a:ext cx="146050" cy="2561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3" fill="norm" stroke="1" extrusionOk="0">
                  <a:moveTo>
                    <a:pt x="0" y="0"/>
                  </a:moveTo>
                  <a:cubicBezTo>
                    <a:pt x="1565" y="0"/>
                    <a:pt x="3130" y="0"/>
                    <a:pt x="5478" y="1505"/>
                  </a:cubicBezTo>
                  <a:cubicBezTo>
                    <a:pt x="7826" y="3010"/>
                    <a:pt x="10957" y="6020"/>
                    <a:pt x="13617" y="9030"/>
                  </a:cubicBezTo>
                  <a:cubicBezTo>
                    <a:pt x="16278" y="12039"/>
                    <a:pt x="18470" y="15049"/>
                    <a:pt x="19722" y="17174"/>
                  </a:cubicBezTo>
                  <a:cubicBezTo>
                    <a:pt x="20974" y="19298"/>
                    <a:pt x="21287" y="20538"/>
                    <a:pt x="21443" y="21069"/>
                  </a:cubicBezTo>
                  <a:cubicBezTo>
                    <a:pt x="21600" y="21600"/>
                    <a:pt x="21600" y="21423"/>
                    <a:pt x="21600" y="212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8" name="Line"/>
            <p:cNvSpPr/>
            <p:nvPr/>
          </p:nvSpPr>
          <p:spPr>
            <a:xfrm>
              <a:off x="7602411" y="1435100"/>
              <a:ext cx="131889" cy="336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9" h="21600" fill="norm" stroke="1" extrusionOk="0">
                  <a:moveTo>
                    <a:pt x="21029" y="0"/>
                  </a:moveTo>
                  <a:cubicBezTo>
                    <a:pt x="19342" y="0"/>
                    <a:pt x="17654" y="0"/>
                    <a:pt x="15629" y="679"/>
                  </a:cubicBezTo>
                  <a:cubicBezTo>
                    <a:pt x="13604" y="1358"/>
                    <a:pt x="11242" y="2717"/>
                    <a:pt x="8373" y="5366"/>
                  </a:cubicBezTo>
                  <a:cubicBezTo>
                    <a:pt x="5504" y="8015"/>
                    <a:pt x="2129" y="11955"/>
                    <a:pt x="779" y="14875"/>
                  </a:cubicBezTo>
                  <a:cubicBezTo>
                    <a:pt x="-571" y="17796"/>
                    <a:pt x="104" y="19698"/>
                    <a:pt x="77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9" name="Line"/>
            <p:cNvSpPr/>
            <p:nvPr/>
          </p:nvSpPr>
          <p:spPr>
            <a:xfrm>
              <a:off x="7753350" y="1670050"/>
              <a:ext cx="25400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0" name="Line"/>
            <p:cNvSpPr/>
            <p:nvPr/>
          </p:nvSpPr>
          <p:spPr>
            <a:xfrm>
              <a:off x="7778750" y="1558080"/>
              <a:ext cx="21728" cy="294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0015" fill="norm" stroke="1" extrusionOk="0">
                  <a:moveTo>
                    <a:pt x="17673" y="20015"/>
                  </a:moveTo>
                  <a:cubicBezTo>
                    <a:pt x="19636" y="11375"/>
                    <a:pt x="21600" y="2735"/>
                    <a:pt x="18655" y="575"/>
                  </a:cubicBezTo>
                  <a:cubicBezTo>
                    <a:pt x="15709" y="-1585"/>
                    <a:pt x="7855" y="2735"/>
                    <a:pt x="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1" name="Line"/>
            <p:cNvSpPr/>
            <p:nvPr/>
          </p:nvSpPr>
          <p:spPr>
            <a:xfrm>
              <a:off x="7912100" y="1541827"/>
              <a:ext cx="63500" cy="13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2880" y="11040"/>
                    <a:pt x="5760" y="1783"/>
                    <a:pt x="9360" y="240"/>
                  </a:cubicBezTo>
                  <a:cubicBezTo>
                    <a:pt x="12960" y="-1303"/>
                    <a:pt x="17280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2" name="Line"/>
            <p:cNvSpPr/>
            <p:nvPr/>
          </p:nvSpPr>
          <p:spPr>
            <a:xfrm>
              <a:off x="7893049" y="1631949"/>
              <a:ext cx="1524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3" name="Line"/>
            <p:cNvSpPr/>
            <p:nvPr/>
          </p:nvSpPr>
          <p:spPr>
            <a:xfrm>
              <a:off x="8123766" y="1422399"/>
              <a:ext cx="175684" cy="2469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7" fill="norm" stroke="1" extrusionOk="0">
                  <a:moveTo>
                    <a:pt x="21600" y="0"/>
                  </a:moveTo>
                  <a:cubicBezTo>
                    <a:pt x="18477" y="923"/>
                    <a:pt x="15354" y="1846"/>
                    <a:pt x="11841" y="4246"/>
                  </a:cubicBezTo>
                  <a:cubicBezTo>
                    <a:pt x="8328" y="6646"/>
                    <a:pt x="4424" y="10523"/>
                    <a:pt x="2342" y="13015"/>
                  </a:cubicBezTo>
                  <a:cubicBezTo>
                    <a:pt x="260" y="15508"/>
                    <a:pt x="0" y="16615"/>
                    <a:pt x="0" y="17631"/>
                  </a:cubicBezTo>
                  <a:cubicBezTo>
                    <a:pt x="0" y="18646"/>
                    <a:pt x="260" y="19569"/>
                    <a:pt x="1041" y="20215"/>
                  </a:cubicBezTo>
                  <a:cubicBezTo>
                    <a:pt x="1822" y="20862"/>
                    <a:pt x="3123" y="21231"/>
                    <a:pt x="4424" y="21415"/>
                  </a:cubicBezTo>
                  <a:cubicBezTo>
                    <a:pt x="5725" y="21600"/>
                    <a:pt x="7027" y="21600"/>
                    <a:pt x="8067" y="21231"/>
                  </a:cubicBezTo>
                  <a:cubicBezTo>
                    <a:pt x="9108" y="20862"/>
                    <a:pt x="9889" y="20123"/>
                    <a:pt x="9629" y="19569"/>
                  </a:cubicBezTo>
                  <a:cubicBezTo>
                    <a:pt x="9369" y="19015"/>
                    <a:pt x="8067" y="18646"/>
                    <a:pt x="6376" y="18277"/>
                  </a:cubicBezTo>
                  <a:cubicBezTo>
                    <a:pt x="4684" y="17908"/>
                    <a:pt x="2602" y="17538"/>
                    <a:pt x="520" y="171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4" name="Line"/>
            <p:cNvSpPr/>
            <p:nvPr/>
          </p:nvSpPr>
          <p:spPr>
            <a:xfrm>
              <a:off x="127000" y="1993900"/>
              <a:ext cx="228600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00" y="1482"/>
                    <a:pt x="5600" y="2965"/>
                    <a:pt x="9200" y="6565"/>
                  </a:cubicBezTo>
                  <a:cubicBezTo>
                    <a:pt x="12800" y="10165"/>
                    <a:pt x="17200" y="1588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5" name="Line"/>
            <p:cNvSpPr/>
            <p:nvPr/>
          </p:nvSpPr>
          <p:spPr>
            <a:xfrm>
              <a:off x="322627" y="1962150"/>
              <a:ext cx="128224" cy="501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600" fill="norm" stroke="1" extrusionOk="0">
                  <a:moveTo>
                    <a:pt x="21450" y="0"/>
                  </a:moveTo>
                  <a:cubicBezTo>
                    <a:pt x="17201" y="2278"/>
                    <a:pt x="12952" y="4557"/>
                    <a:pt x="9765" y="7473"/>
                  </a:cubicBezTo>
                  <a:cubicBezTo>
                    <a:pt x="6578" y="10390"/>
                    <a:pt x="4453" y="13944"/>
                    <a:pt x="2860" y="16177"/>
                  </a:cubicBezTo>
                  <a:cubicBezTo>
                    <a:pt x="1266" y="18410"/>
                    <a:pt x="204" y="19322"/>
                    <a:pt x="27" y="20005"/>
                  </a:cubicBezTo>
                  <a:cubicBezTo>
                    <a:pt x="-150" y="20689"/>
                    <a:pt x="558" y="21144"/>
                    <a:pt x="126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6" name="Line"/>
            <p:cNvSpPr/>
            <p:nvPr/>
          </p:nvSpPr>
          <p:spPr>
            <a:xfrm>
              <a:off x="501650" y="2381249"/>
              <a:ext cx="12700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7" name="Line"/>
            <p:cNvSpPr/>
            <p:nvPr/>
          </p:nvSpPr>
          <p:spPr>
            <a:xfrm>
              <a:off x="474512" y="2245529"/>
              <a:ext cx="60895" cy="458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45" h="20356" fill="norm" stroke="1" extrusionOk="0">
                  <a:moveTo>
                    <a:pt x="15204" y="3870"/>
                  </a:moveTo>
                  <a:cubicBezTo>
                    <a:pt x="11720" y="4809"/>
                    <a:pt x="8236" y="5748"/>
                    <a:pt x="5101" y="7626"/>
                  </a:cubicBezTo>
                  <a:cubicBezTo>
                    <a:pt x="1965" y="9504"/>
                    <a:pt x="-822" y="12322"/>
                    <a:pt x="223" y="15139"/>
                  </a:cubicBezTo>
                  <a:cubicBezTo>
                    <a:pt x="1268" y="17957"/>
                    <a:pt x="6146" y="20774"/>
                    <a:pt x="9978" y="20304"/>
                  </a:cubicBezTo>
                  <a:cubicBezTo>
                    <a:pt x="13810" y="19835"/>
                    <a:pt x="16597" y="16078"/>
                    <a:pt x="18339" y="11852"/>
                  </a:cubicBezTo>
                  <a:cubicBezTo>
                    <a:pt x="20081" y="7626"/>
                    <a:pt x="20778" y="2931"/>
                    <a:pt x="19036" y="1052"/>
                  </a:cubicBezTo>
                  <a:cubicBezTo>
                    <a:pt x="17294" y="-826"/>
                    <a:pt x="13113" y="113"/>
                    <a:pt x="11372" y="1522"/>
                  </a:cubicBezTo>
                  <a:cubicBezTo>
                    <a:pt x="9630" y="2931"/>
                    <a:pt x="10326" y="4809"/>
                    <a:pt x="11023" y="66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8" name="Line"/>
            <p:cNvSpPr/>
            <p:nvPr/>
          </p:nvSpPr>
          <p:spPr>
            <a:xfrm>
              <a:off x="730249" y="1783218"/>
              <a:ext cx="69851" cy="915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7" fill="norm" stroke="1" extrusionOk="0">
                  <a:moveTo>
                    <a:pt x="3927" y="476"/>
                  </a:moveTo>
                  <a:cubicBezTo>
                    <a:pt x="2618" y="226"/>
                    <a:pt x="1309" y="-23"/>
                    <a:pt x="655" y="2"/>
                  </a:cubicBezTo>
                  <a:cubicBezTo>
                    <a:pt x="0" y="27"/>
                    <a:pt x="0" y="326"/>
                    <a:pt x="0" y="1573"/>
                  </a:cubicBezTo>
                  <a:cubicBezTo>
                    <a:pt x="0" y="2820"/>
                    <a:pt x="0" y="5015"/>
                    <a:pt x="655" y="7061"/>
                  </a:cubicBezTo>
                  <a:cubicBezTo>
                    <a:pt x="1309" y="9106"/>
                    <a:pt x="2618" y="11001"/>
                    <a:pt x="3927" y="12673"/>
                  </a:cubicBezTo>
                  <a:cubicBezTo>
                    <a:pt x="5236" y="14344"/>
                    <a:pt x="6545" y="15790"/>
                    <a:pt x="9491" y="17237"/>
                  </a:cubicBezTo>
                  <a:cubicBezTo>
                    <a:pt x="12436" y="18684"/>
                    <a:pt x="17018" y="20130"/>
                    <a:pt x="21600" y="215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9" name="Line"/>
            <p:cNvSpPr/>
            <p:nvPr/>
          </p:nvSpPr>
          <p:spPr>
            <a:xfrm>
              <a:off x="925294" y="2324585"/>
              <a:ext cx="230406" cy="329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431" fill="norm" stroke="1" extrusionOk="0">
                  <a:moveTo>
                    <a:pt x="168" y="1207"/>
                  </a:moveTo>
                  <a:cubicBezTo>
                    <a:pt x="-29" y="519"/>
                    <a:pt x="-225" y="-169"/>
                    <a:pt x="659" y="37"/>
                  </a:cubicBezTo>
                  <a:cubicBezTo>
                    <a:pt x="1542" y="244"/>
                    <a:pt x="3506" y="1344"/>
                    <a:pt x="6648" y="3477"/>
                  </a:cubicBezTo>
                  <a:cubicBezTo>
                    <a:pt x="9790" y="5609"/>
                    <a:pt x="14110" y="8774"/>
                    <a:pt x="16760" y="11938"/>
                  </a:cubicBezTo>
                  <a:cubicBezTo>
                    <a:pt x="19411" y="15102"/>
                    <a:pt x="20393" y="18267"/>
                    <a:pt x="21375" y="214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0" name="Line"/>
            <p:cNvSpPr/>
            <p:nvPr/>
          </p:nvSpPr>
          <p:spPr>
            <a:xfrm>
              <a:off x="1045633" y="2254250"/>
              <a:ext cx="110068" cy="444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108" y="0"/>
                    <a:pt x="16615" y="0"/>
                    <a:pt x="13292" y="1389"/>
                  </a:cubicBezTo>
                  <a:cubicBezTo>
                    <a:pt x="9969" y="2777"/>
                    <a:pt x="5815" y="5554"/>
                    <a:pt x="3323" y="8640"/>
                  </a:cubicBezTo>
                  <a:cubicBezTo>
                    <a:pt x="831" y="11726"/>
                    <a:pt x="0" y="15120"/>
                    <a:pt x="0" y="17331"/>
                  </a:cubicBezTo>
                  <a:cubicBezTo>
                    <a:pt x="0" y="19543"/>
                    <a:pt x="831" y="20571"/>
                    <a:pt x="166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1" name="Line"/>
            <p:cNvSpPr/>
            <p:nvPr/>
          </p:nvSpPr>
          <p:spPr>
            <a:xfrm>
              <a:off x="1225550" y="2584450"/>
              <a:ext cx="25400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2" name="Line"/>
            <p:cNvSpPr/>
            <p:nvPr/>
          </p:nvSpPr>
          <p:spPr>
            <a:xfrm>
              <a:off x="1219149" y="2425700"/>
              <a:ext cx="14868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8964" h="21600" fill="norm" stroke="1" extrusionOk="0">
                  <a:moveTo>
                    <a:pt x="16264" y="0"/>
                  </a:moveTo>
                  <a:cubicBezTo>
                    <a:pt x="8164" y="3200"/>
                    <a:pt x="64" y="6400"/>
                    <a:pt x="2764" y="7200"/>
                  </a:cubicBezTo>
                  <a:cubicBezTo>
                    <a:pt x="5464" y="8000"/>
                    <a:pt x="18964" y="6400"/>
                    <a:pt x="18964" y="6400"/>
                  </a:cubicBezTo>
                  <a:cubicBezTo>
                    <a:pt x="18964" y="6400"/>
                    <a:pt x="5464" y="8000"/>
                    <a:pt x="1414" y="10800"/>
                  </a:cubicBezTo>
                  <a:cubicBezTo>
                    <a:pt x="-2636" y="13600"/>
                    <a:pt x="2764" y="17600"/>
                    <a:pt x="816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3" name="Line"/>
            <p:cNvSpPr/>
            <p:nvPr/>
          </p:nvSpPr>
          <p:spPr>
            <a:xfrm>
              <a:off x="1397000" y="2419350"/>
              <a:ext cx="1206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4" name="Line"/>
            <p:cNvSpPr/>
            <p:nvPr/>
          </p:nvSpPr>
          <p:spPr>
            <a:xfrm>
              <a:off x="1409699" y="2476499"/>
              <a:ext cx="1143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5" name="Line"/>
            <p:cNvSpPr/>
            <p:nvPr/>
          </p:nvSpPr>
          <p:spPr>
            <a:xfrm>
              <a:off x="1651000" y="2216150"/>
              <a:ext cx="114300" cy="298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000" y="613"/>
                    <a:pt x="10400" y="1226"/>
                    <a:pt x="7000" y="2221"/>
                  </a:cubicBezTo>
                  <a:cubicBezTo>
                    <a:pt x="3600" y="3217"/>
                    <a:pt x="2400" y="4596"/>
                    <a:pt x="1800" y="6051"/>
                  </a:cubicBezTo>
                  <a:cubicBezTo>
                    <a:pt x="1200" y="7506"/>
                    <a:pt x="1200" y="9038"/>
                    <a:pt x="1800" y="10111"/>
                  </a:cubicBezTo>
                  <a:cubicBezTo>
                    <a:pt x="2400" y="11183"/>
                    <a:pt x="3600" y="11796"/>
                    <a:pt x="6000" y="12485"/>
                  </a:cubicBezTo>
                  <a:cubicBezTo>
                    <a:pt x="8400" y="13174"/>
                    <a:pt x="12000" y="13940"/>
                    <a:pt x="14400" y="14630"/>
                  </a:cubicBezTo>
                  <a:cubicBezTo>
                    <a:pt x="16800" y="15319"/>
                    <a:pt x="18000" y="15932"/>
                    <a:pt x="18000" y="16928"/>
                  </a:cubicBezTo>
                  <a:cubicBezTo>
                    <a:pt x="18000" y="17923"/>
                    <a:pt x="16800" y="19302"/>
                    <a:pt x="13600" y="20145"/>
                  </a:cubicBezTo>
                  <a:cubicBezTo>
                    <a:pt x="10400" y="20987"/>
                    <a:pt x="5200" y="2129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6" name="Line"/>
            <p:cNvSpPr/>
            <p:nvPr/>
          </p:nvSpPr>
          <p:spPr>
            <a:xfrm>
              <a:off x="2381250" y="2241550"/>
              <a:ext cx="13970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7" name="Line"/>
            <p:cNvSpPr/>
            <p:nvPr/>
          </p:nvSpPr>
          <p:spPr>
            <a:xfrm>
              <a:off x="2400299" y="2381250"/>
              <a:ext cx="1714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8" name="Line"/>
            <p:cNvSpPr/>
            <p:nvPr/>
          </p:nvSpPr>
          <p:spPr>
            <a:xfrm>
              <a:off x="2873115" y="2063199"/>
              <a:ext cx="174848" cy="667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1" h="21549" fill="norm" stroke="1" extrusionOk="0">
                  <a:moveTo>
                    <a:pt x="3503" y="21549"/>
                  </a:moveTo>
                  <a:cubicBezTo>
                    <a:pt x="2732" y="20865"/>
                    <a:pt x="1960" y="20182"/>
                    <a:pt x="1317" y="18610"/>
                  </a:cubicBezTo>
                  <a:cubicBezTo>
                    <a:pt x="674" y="17038"/>
                    <a:pt x="160" y="14577"/>
                    <a:pt x="32" y="12082"/>
                  </a:cubicBezTo>
                  <a:cubicBezTo>
                    <a:pt x="-97" y="9587"/>
                    <a:pt x="160" y="7058"/>
                    <a:pt x="932" y="5212"/>
                  </a:cubicBezTo>
                  <a:cubicBezTo>
                    <a:pt x="1703" y="3367"/>
                    <a:pt x="2989" y="2205"/>
                    <a:pt x="4017" y="1487"/>
                  </a:cubicBezTo>
                  <a:cubicBezTo>
                    <a:pt x="5046" y="769"/>
                    <a:pt x="5817" y="496"/>
                    <a:pt x="6846" y="291"/>
                  </a:cubicBezTo>
                  <a:cubicBezTo>
                    <a:pt x="7874" y="86"/>
                    <a:pt x="9160" y="-51"/>
                    <a:pt x="10317" y="17"/>
                  </a:cubicBezTo>
                  <a:cubicBezTo>
                    <a:pt x="11474" y="86"/>
                    <a:pt x="12503" y="359"/>
                    <a:pt x="13146" y="1077"/>
                  </a:cubicBezTo>
                  <a:cubicBezTo>
                    <a:pt x="13789" y="1795"/>
                    <a:pt x="14046" y="2957"/>
                    <a:pt x="13917" y="3708"/>
                  </a:cubicBezTo>
                  <a:cubicBezTo>
                    <a:pt x="13789" y="4460"/>
                    <a:pt x="13274" y="4802"/>
                    <a:pt x="12503" y="5246"/>
                  </a:cubicBezTo>
                  <a:cubicBezTo>
                    <a:pt x="11732" y="5691"/>
                    <a:pt x="10703" y="6238"/>
                    <a:pt x="10832" y="6545"/>
                  </a:cubicBezTo>
                  <a:cubicBezTo>
                    <a:pt x="10960" y="6853"/>
                    <a:pt x="12246" y="6921"/>
                    <a:pt x="14046" y="7195"/>
                  </a:cubicBezTo>
                  <a:cubicBezTo>
                    <a:pt x="15846" y="7468"/>
                    <a:pt x="18160" y="7946"/>
                    <a:pt x="19574" y="8493"/>
                  </a:cubicBezTo>
                  <a:cubicBezTo>
                    <a:pt x="20989" y="9040"/>
                    <a:pt x="21503" y="9655"/>
                    <a:pt x="21117" y="10134"/>
                  </a:cubicBezTo>
                  <a:cubicBezTo>
                    <a:pt x="20732" y="10612"/>
                    <a:pt x="19446" y="10954"/>
                    <a:pt x="18032" y="11159"/>
                  </a:cubicBezTo>
                  <a:cubicBezTo>
                    <a:pt x="16617" y="11364"/>
                    <a:pt x="15074" y="11433"/>
                    <a:pt x="14560" y="11227"/>
                  </a:cubicBezTo>
                  <a:cubicBezTo>
                    <a:pt x="14046" y="11022"/>
                    <a:pt x="14560" y="10544"/>
                    <a:pt x="15074" y="100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9" name="Line"/>
            <p:cNvSpPr/>
            <p:nvPr/>
          </p:nvSpPr>
          <p:spPr>
            <a:xfrm>
              <a:off x="3096195" y="2336800"/>
              <a:ext cx="83254" cy="849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758" h="21154" fill="norm" stroke="1" extrusionOk="0">
                  <a:moveTo>
                    <a:pt x="8153" y="3161"/>
                  </a:moveTo>
                  <a:cubicBezTo>
                    <a:pt x="6144" y="4741"/>
                    <a:pt x="4134" y="6322"/>
                    <a:pt x="2376" y="8166"/>
                  </a:cubicBezTo>
                  <a:cubicBezTo>
                    <a:pt x="618" y="10010"/>
                    <a:pt x="-889" y="12117"/>
                    <a:pt x="618" y="14751"/>
                  </a:cubicBezTo>
                  <a:cubicBezTo>
                    <a:pt x="2125" y="17385"/>
                    <a:pt x="6646" y="20546"/>
                    <a:pt x="10162" y="21073"/>
                  </a:cubicBezTo>
                  <a:cubicBezTo>
                    <a:pt x="13678" y="21600"/>
                    <a:pt x="16190" y="19493"/>
                    <a:pt x="17948" y="16859"/>
                  </a:cubicBezTo>
                  <a:cubicBezTo>
                    <a:pt x="19706" y="14224"/>
                    <a:pt x="20711" y="11063"/>
                    <a:pt x="18451" y="8166"/>
                  </a:cubicBezTo>
                  <a:cubicBezTo>
                    <a:pt x="16190" y="5268"/>
                    <a:pt x="10664" y="2634"/>
                    <a:pt x="513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0" name="Line"/>
            <p:cNvSpPr/>
            <p:nvPr/>
          </p:nvSpPr>
          <p:spPr>
            <a:xfrm>
              <a:off x="3530600" y="2298700"/>
              <a:ext cx="18415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1" name="Line"/>
            <p:cNvSpPr/>
            <p:nvPr/>
          </p:nvSpPr>
          <p:spPr>
            <a:xfrm>
              <a:off x="3632199" y="2203450"/>
              <a:ext cx="6351" cy="273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5358"/>
                    <a:pt x="14400" y="10716"/>
                    <a:pt x="18000" y="14316"/>
                  </a:cubicBezTo>
                  <a:cubicBezTo>
                    <a:pt x="21600" y="17916"/>
                    <a:pt x="21600" y="1975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2" name="Line"/>
            <p:cNvSpPr/>
            <p:nvPr/>
          </p:nvSpPr>
          <p:spPr>
            <a:xfrm>
              <a:off x="4007644" y="1987541"/>
              <a:ext cx="197269" cy="6223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6" h="21527" fill="norm" stroke="1" extrusionOk="0">
                  <a:moveTo>
                    <a:pt x="1293" y="21527"/>
                  </a:moveTo>
                  <a:cubicBezTo>
                    <a:pt x="833" y="19111"/>
                    <a:pt x="374" y="16694"/>
                    <a:pt x="144" y="14022"/>
                  </a:cubicBezTo>
                  <a:cubicBezTo>
                    <a:pt x="-86" y="11349"/>
                    <a:pt x="-86" y="8421"/>
                    <a:pt x="488" y="6261"/>
                  </a:cubicBezTo>
                  <a:cubicBezTo>
                    <a:pt x="1063" y="4101"/>
                    <a:pt x="2212" y="2709"/>
                    <a:pt x="3131" y="1831"/>
                  </a:cubicBezTo>
                  <a:cubicBezTo>
                    <a:pt x="4050" y="952"/>
                    <a:pt x="4740" y="586"/>
                    <a:pt x="5659" y="330"/>
                  </a:cubicBezTo>
                  <a:cubicBezTo>
                    <a:pt x="6578" y="73"/>
                    <a:pt x="7727" y="-73"/>
                    <a:pt x="8761" y="37"/>
                  </a:cubicBezTo>
                  <a:cubicBezTo>
                    <a:pt x="9795" y="147"/>
                    <a:pt x="10714" y="513"/>
                    <a:pt x="11518" y="1574"/>
                  </a:cubicBezTo>
                  <a:cubicBezTo>
                    <a:pt x="12323" y="2636"/>
                    <a:pt x="13012" y="4393"/>
                    <a:pt x="13357" y="5455"/>
                  </a:cubicBezTo>
                  <a:cubicBezTo>
                    <a:pt x="13701" y="6517"/>
                    <a:pt x="13701" y="6883"/>
                    <a:pt x="13357" y="7359"/>
                  </a:cubicBezTo>
                  <a:cubicBezTo>
                    <a:pt x="13012" y="7835"/>
                    <a:pt x="12323" y="8421"/>
                    <a:pt x="12897" y="8713"/>
                  </a:cubicBezTo>
                  <a:cubicBezTo>
                    <a:pt x="13471" y="9006"/>
                    <a:pt x="15310" y="9006"/>
                    <a:pt x="16688" y="9116"/>
                  </a:cubicBezTo>
                  <a:cubicBezTo>
                    <a:pt x="18067" y="9226"/>
                    <a:pt x="18986" y="9446"/>
                    <a:pt x="19791" y="9739"/>
                  </a:cubicBezTo>
                  <a:cubicBezTo>
                    <a:pt x="20595" y="10031"/>
                    <a:pt x="21284" y="10398"/>
                    <a:pt x="21399" y="10837"/>
                  </a:cubicBezTo>
                  <a:cubicBezTo>
                    <a:pt x="21514" y="11276"/>
                    <a:pt x="21054" y="11789"/>
                    <a:pt x="19446" y="12228"/>
                  </a:cubicBezTo>
                  <a:cubicBezTo>
                    <a:pt x="17837" y="12667"/>
                    <a:pt x="15080" y="13033"/>
                    <a:pt x="13242" y="13070"/>
                  </a:cubicBezTo>
                  <a:cubicBezTo>
                    <a:pt x="11403" y="13107"/>
                    <a:pt x="10484" y="12814"/>
                    <a:pt x="9565" y="125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3" name="Line"/>
            <p:cNvSpPr/>
            <p:nvPr/>
          </p:nvSpPr>
          <p:spPr>
            <a:xfrm>
              <a:off x="4330700" y="2305050"/>
              <a:ext cx="12700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4" name="Line"/>
            <p:cNvSpPr/>
            <p:nvPr/>
          </p:nvSpPr>
          <p:spPr>
            <a:xfrm>
              <a:off x="4521200" y="2006600"/>
              <a:ext cx="177800" cy="311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114" y="3820"/>
                    <a:pt x="8229" y="7641"/>
                    <a:pt x="11829" y="11241"/>
                  </a:cubicBezTo>
                  <a:cubicBezTo>
                    <a:pt x="15429" y="14841"/>
                    <a:pt x="18514" y="182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5" name="Line"/>
            <p:cNvSpPr/>
            <p:nvPr/>
          </p:nvSpPr>
          <p:spPr>
            <a:xfrm>
              <a:off x="4546600" y="1962150"/>
              <a:ext cx="152400" cy="438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00" y="0"/>
                    <a:pt x="18000" y="0"/>
                    <a:pt x="16050" y="835"/>
                  </a:cubicBezTo>
                  <a:cubicBezTo>
                    <a:pt x="14100" y="1670"/>
                    <a:pt x="12000" y="3339"/>
                    <a:pt x="9900" y="5791"/>
                  </a:cubicBezTo>
                  <a:cubicBezTo>
                    <a:pt x="7800" y="8243"/>
                    <a:pt x="5700" y="11478"/>
                    <a:pt x="4050" y="14243"/>
                  </a:cubicBezTo>
                  <a:cubicBezTo>
                    <a:pt x="2400" y="17009"/>
                    <a:pt x="1200" y="1930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6" name="Line"/>
            <p:cNvSpPr/>
            <p:nvPr/>
          </p:nvSpPr>
          <p:spPr>
            <a:xfrm>
              <a:off x="4768849" y="2247900"/>
              <a:ext cx="1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7" name="Line"/>
            <p:cNvSpPr/>
            <p:nvPr/>
          </p:nvSpPr>
          <p:spPr>
            <a:xfrm>
              <a:off x="4751122" y="2134450"/>
              <a:ext cx="57835" cy="511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51" h="20886" fill="norm" stroke="1" extrusionOk="0">
                  <a:moveTo>
                    <a:pt x="10706" y="4837"/>
                  </a:moveTo>
                  <a:cubicBezTo>
                    <a:pt x="6982" y="4837"/>
                    <a:pt x="3258" y="4837"/>
                    <a:pt x="1396" y="6997"/>
                  </a:cubicBezTo>
                  <a:cubicBezTo>
                    <a:pt x="-466" y="9157"/>
                    <a:pt x="-466" y="13477"/>
                    <a:pt x="1396" y="16501"/>
                  </a:cubicBezTo>
                  <a:cubicBezTo>
                    <a:pt x="3258" y="19525"/>
                    <a:pt x="6982" y="21253"/>
                    <a:pt x="10334" y="20821"/>
                  </a:cubicBezTo>
                  <a:cubicBezTo>
                    <a:pt x="13686" y="20389"/>
                    <a:pt x="16665" y="17797"/>
                    <a:pt x="18527" y="13909"/>
                  </a:cubicBezTo>
                  <a:cubicBezTo>
                    <a:pt x="20389" y="10021"/>
                    <a:pt x="21134" y="4837"/>
                    <a:pt x="19272" y="2245"/>
                  </a:cubicBezTo>
                  <a:cubicBezTo>
                    <a:pt x="17410" y="-347"/>
                    <a:pt x="12941" y="-347"/>
                    <a:pt x="10334" y="517"/>
                  </a:cubicBezTo>
                  <a:cubicBezTo>
                    <a:pt x="7727" y="1381"/>
                    <a:pt x="6982" y="3109"/>
                    <a:pt x="6237" y="48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8" name="Line"/>
            <p:cNvSpPr/>
            <p:nvPr/>
          </p:nvSpPr>
          <p:spPr>
            <a:xfrm>
              <a:off x="4927600" y="1797050"/>
              <a:ext cx="25400" cy="793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1037"/>
                    <a:pt x="14400" y="2074"/>
                    <a:pt x="12600" y="3888"/>
                  </a:cubicBezTo>
                  <a:cubicBezTo>
                    <a:pt x="10800" y="5702"/>
                    <a:pt x="10800" y="8294"/>
                    <a:pt x="9000" y="10512"/>
                  </a:cubicBezTo>
                  <a:cubicBezTo>
                    <a:pt x="7200" y="12730"/>
                    <a:pt x="3600" y="14573"/>
                    <a:pt x="1800" y="16358"/>
                  </a:cubicBezTo>
                  <a:cubicBezTo>
                    <a:pt x="0" y="18144"/>
                    <a:pt x="0" y="1987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9" name="Line"/>
            <p:cNvSpPr/>
            <p:nvPr/>
          </p:nvSpPr>
          <p:spPr>
            <a:xfrm>
              <a:off x="5073650" y="2311400"/>
              <a:ext cx="196850" cy="228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555" y="800"/>
                    <a:pt x="5110" y="1600"/>
                    <a:pt x="8477" y="4300"/>
                  </a:cubicBezTo>
                  <a:cubicBezTo>
                    <a:pt x="11845" y="7000"/>
                    <a:pt x="16026" y="11600"/>
                    <a:pt x="18348" y="14800"/>
                  </a:cubicBezTo>
                  <a:cubicBezTo>
                    <a:pt x="20671" y="18000"/>
                    <a:pt x="21135" y="19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0" name="Line"/>
            <p:cNvSpPr/>
            <p:nvPr/>
          </p:nvSpPr>
          <p:spPr>
            <a:xfrm>
              <a:off x="5141055" y="2241550"/>
              <a:ext cx="97695" cy="349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2" h="21600" fill="norm" stroke="1" extrusionOk="0">
                  <a:moveTo>
                    <a:pt x="21212" y="0"/>
                  </a:moveTo>
                  <a:cubicBezTo>
                    <a:pt x="16157" y="2225"/>
                    <a:pt x="11101" y="4451"/>
                    <a:pt x="7425" y="7724"/>
                  </a:cubicBezTo>
                  <a:cubicBezTo>
                    <a:pt x="3748" y="10996"/>
                    <a:pt x="1450" y="15316"/>
                    <a:pt x="531" y="17804"/>
                  </a:cubicBezTo>
                  <a:cubicBezTo>
                    <a:pt x="-388" y="20291"/>
                    <a:pt x="72" y="20945"/>
                    <a:pt x="53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1" name="Line"/>
            <p:cNvSpPr/>
            <p:nvPr/>
          </p:nvSpPr>
          <p:spPr>
            <a:xfrm>
              <a:off x="5327650" y="2501900"/>
              <a:ext cx="6350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2" name="Line"/>
            <p:cNvSpPr/>
            <p:nvPr/>
          </p:nvSpPr>
          <p:spPr>
            <a:xfrm>
              <a:off x="5319097" y="2391505"/>
              <a:ext cx="50887" cy="354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1" h="20077" fill="norm" stroke="1" extrusionOk="0">
                  <a:moveTo>
                    <a:pt x="11267" y="1386"/>
                  </a:moveTo>
                  <a:cubicBezTo>
                    <a:pt x="6947" y="186"/>
                    <a:pt x="2627" y="-1014"/>
                    <a:pt x="899" y="1386"/>
                  </a:cubicBezTo>
                  <a:cubicBezTo>
                    <a:pt x="-829" y="3786"/>
                    <a:pt x="35" y="9786"/>
                    <a:pt x="2627" y="13986"/>
                  </a:cubicBezTo>
                  <a:cubicBezTo>
                    <a:pt x="5219" y="18186"/>
                    <a:pt x="9539" y="20586"/>
                    <a:pt x="13427" y="19986"/>
                  </a:cubicBezTo>
                  <a:cubicBezTo>
                    <a:pt x="17315" y="19386"/>
                    <a:pt x="20771" y="15786"/>
                    <a:pt x="20771" y="12186"/>
                  </a:cubicBezTo>
                  <a:cubicBezTo>
                    <a:pt x="20771" y="8586"/>
                    <a:pt x="17315" y="4986"/>
                    <a:pt x="13859" y="13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3" name="Line"/>
            <p:cNvSpPr/>
            <p:nvPr/>
          </p:nvSpPr>
          <p:spPr>
            <a:xfrm>
              <a:off x="5499100" y="2374900"/>
              <a:ext cx="8890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7100"/>
                    <a:pt x="0" y="12600"/>
                    <a:pt x="3600" y="9000"/>
                  </a:cubicBezTo>
                  <a:cubicBezTo>
                    <a:pt x="7200" y="5400"/>
                    <a:pt x="14400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4" name="Line"/>
            <p:cNvSpPr/>
            <p:nvPr/>
          </p:nvSpPr>
          <p:spPr>
            <a:xfrm>
              <a:off x="5518150" y="2463800"/>
              <a:ext cx="14605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96" y="15840"/>
                    <a:pt x="9391" y="10080"/>
                    <a:pt x="12991" y="6480"/>
                  </a:cubicBezTo>
                  <a:cubicBezTo>
                    <a:pt x="16591" y="2880"/>
                    <a:pt x="19096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5" name="Line"/>
            <p:cNvSpPr/>
            <p:nvPr/>
          </p:nvSpPr>
          <p:spPr>
            <a:xfrm>
              <a:off x="5758822" y="2283555"/>
              <a:ext cx="89529" cy="2845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4" h="21349" fill="norm" stroke="1" extrusionOk="0">
                  <a:moveTo>
                    <a:pt x="20764" y="184"/>
                  </a:moveTo>
                  <a:cubicBezTo>
                    <a:pt x="18309" y="25"/>
                    <a:pt x="15855" y="-134"/>
                    <a:pt x="12173" y="184"/>
                  </a:cubicBezTo>
                  <a:cubicBezTo>
                    <a:pt x="8491" y="501"/>
                    <a:pt x="3582" y="1295"/>
                    <a:pt x="1373" y="2487"/>
                  </a:cubicBezTo>
                  <a:cubicBezTo>
                    <a:pt x="-836" y="3678"/>
                    <a:pt x="-345" y="5266"/>
                    <a:pt x="2600" y="7490"/>
                  </a:cubicBezTo>
                  <a:cubicBezTo>
                    <a:pt x="5546" y="9713"/>
                    <a:pt x="10946" y="12572"/>
                    <a:pt x="13646" y="14716"/>
                  </a:cubicBezTo>
                  <a:cubicBezTo>
                    <a:pt x="16346" y="16860"/>
                    <a:pt x="16346" y="18290"/>
                    <a:pt x="15609" y="19322"/>
                  </a:cubicBezTo>
                  <a:cubicBezTo>
                    <a:pt x="14873" y="20354"/>
                    <a:pt x="13400" y="20990"/>
                    <a:pt x="11191" y="21228"/>
                  </a:cubicBezTo>
                  <a:cubicBezTo>
                    <a:pt x="8982" y="21466"/>
                    <a:pt x="6037" y="21307"/>
                    <a:pt x="3091" y="211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6" name="Line"/>
            <p:cNvSpPr/>
            <p:nvPr/>
          </p:nvSpPr>
          <p:spPr>
            <a:xfrm>
              <a:off x="5727700" y="2273300"/>
              <a:ext cx="25400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20" y="14400"/>
                    <a:pt x="8640" y="7200"/>
                    <a:pt x="12240" y="3600"/>
                  </a:cubicBezTo>
                  <a:cubicBezTo>
                    <a:pt x="15840" y="0"/>
                    <a:pt x="1872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7" name="Line"/>
            <p:cNvSpPr/>
            <p:nvPr/>
          </p:nvSpPr>
          <p:spPr>
            <a:xfrm>
              <a:off x="6623050" y="2508250"/>
              <a:ext cx="2222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66" y="16200"/>
                    <a:pt x="11931" y="10800"/>
                    <a:pt x="15531" y="7200"/>
                  </a:cubicBezTo>
                  <a:cubicBezTo>
                    <a:pt x="19131" y="3600"/>
                    <a:pt x="20366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8" name="Line"/>
            <p:cNvSpPr/>
            <p:nvPr/>
          </p:nvSpPr>
          <p:spPr>
            <a:xfrm>
              <a:off x="6750050" y="2387600"/>
              <a:ext cx="25400" cy="266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3943"/>
                    <a:pt x="7200" y="7886"/>
                    <a:pt x="10800" y="11486"/>
                  </a:cubicBezTo>
                  <a:cubicBezTo>
                    <a:pt x="14400" y="15086"/>
                    <a:pt x="18000" y="1834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9" name="Line"/>
            <p:cNvSpPr/>
            <p:nvPr/>
          </p:nvSpPr>
          <p:spPr>
            <a:xfrm>
              <a:off x="7126025" y="2335923"/>
              <a:ext cx="229538" cy="2890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4" h="21222" fill="norm" stroke="1" extrusionOk="0">
                  <a:moveTo>
                    <a:pt x="21084" y="5659"/>
                  </a:moveTo>
                  <a:cubicBezTo>
                    <a:pt x="21281" y="4882"/>
                    <a:pt x="21477" y="4105"/>
                    <a:pt x="20986" y="3095"/>
                  </a:cubicBezTo>
                  <a:cubicBezTo>
                    <a:pt x="20495" y="2085"/>
                    <a:pt x="19317" y="842"/>
                    <a:pt x="17255" y="298"/>
                  </a:cubicBezTo>
                  <a:cubicBezTo>
                    <a:pt x="15193" y="-246"/>
                    <a:pt x="12248" y="-91"/>
                    <a:pt x="9892" y="1153"/>
                  </a:cubicBezTo>
                  <a:cubicBezTo>
                    <a:pt x="7535" y="2396"/>
                    <a:pt x="5768" y="4727"/>
                    <a:pt x="5866" y="6436"/>
                  </a:cubicBezTo>
                  <a:cubicBezTo>
                    <a:pt x="5964" y="8145"/>
                    <a:pt x="7928" y="9233"/>
                    <a:pt x="9793" y="9777"/>
                  </a:cubicBezTo>
                  <a:cubicBezTo>
                    <a:pt x="11659" y="10321"/>
                    <a:pt x="13426" y="10321"/>
                    <a:pt x="13721" y="10476"/>
                  </a:cubicBezTo>
                  <a:cubicBezTo>
                    <a:pt x="14015" y="10632"/>
                    <a:pt x="12837" y="10942"/>
                    <a:pt x="10579" y="11642"/>
                  </a:cubicBezTo>
                  <a:cubicBezTo>
                    <a:pt x="8321" y="12341"/>
                    <a:pt x="4982" y="13429"/>
                    <a:pt x="3019" y="14517"/>
                  </a:cubicBezTo>
                  <a:cubicBezTo>
                    <a:pt x="1055" y="15604"/>
                    <a:pt x="466" y="16692"/>
                    <a:pt x="172" y="17625"/>
                  </a:cubicBezTo>
                  <a:cubicBezTo>
                    <a:pt x="-123" y="18557"/>
                    <a:pt x="-123" y="19334"/>
                    <a:pt x="859" y="20033"/>
                  </a:cubicBezTo>
                  <a:cubicBezTo>
                    <a:pt x="1841" y="20732"/>
                    <a:pt x="3804" y="21354"/>
                    <a:pt x="7142" y="21199"/>
                  </a:cubicBezTo>
                  <a:cubicBezTo>
                    <a:pt x="10481" y="21043"/>
                    <a:pt x="15193" y="20111"/>
                    <a:pt x="19906" y="191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0" name="Line"/>
            <p:cNvSpPr/>
            <p:nvPr/>
          </p:nvSpPr>
          <p:spPr>
            <a:xfrm>
              <a:off x="7442200" y="2597150"/>
              <a:ext cx="1" cy="10795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1" name="Line"/>
            <p:cNvSpPr/>
            <p:nvPr/>
          </p:nvSpPr>
          <p:spPr>
            <a:xfrm>
              <a:off x="7450251" y="2434965"/>
              <a:ext cx="43284" cy="491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77" h="20879" fill="norm" stroke="1" extrusionOk="0">
                  <a:moveTo>
                    <a:pt x="5102" y="6860"/>
                  </a:moveTo>
                  <a:cubicBezTo>
                    <a:pt x="2156" y="10460"/>
                    <a:pt x="-789" y="14060"/>
                    <a:pt x="193" y="16760"/>
                  </a:cubicBezTo>
                  <a:cubicBezTo>
                    <a:pt x="1175" y="19460"/>
                    <a:pt x="6084" y="21260"/>
                    <a:pt x="10502" y="20810"/>
                  </a:cubicBezTo>
                  <a:cubicBezTo>
                    <a:pt x="14920" y="20360"/>
                    <a:pt x="18847" y="17660"/>
                    <a:pt x="19829" y="14060"/>
                  </a:cubicBezTo>
                  <a:cubicBezTo>
                    <a:pt x="20811" y="10460"/>
                    <a:pt x="18847" y="5960"/>
                    <a:pt x="14429" y="3260"/>
                  </a:cubicBezTo>
                  <a:cubicBezTo>
                    <a:pt x="10011" y="560"/>
                    <a:pt x="3138" y="-340"/>
                    <a:pt x="2647" y="110"/>
                  </a:cubicBezTo>
                  <a:cubicBezTo>
                    <a:pt x="2156" y="560"/>
                    <a:pt x="8047" y="2360"/>
                    <a:pt x="13938" y="41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2" name="Line"/>
            <p:cNvSpPr/>
            <p:nvPr/>
          </p:nvSpPr>
          <p:spPr>
            <a:xfrm>
              <a:off x="7613650" y="2235200"/>
              <a:ext cx="57150" cy="609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600" y="300"/>
                    <a:pt x="13600" y="600"/>
                    <a:pt x="11600" y="1800"/>
                  </a:cubicBezTo>
                  <a:cubicBezTo>
                    <a:pt x="9600" y="3000"/>
                    <a:pt x="9600" y="5100"/>
                    <a:pt x="8400" y="7500"/>
                  </a:cubicBezTo>
                  <a:cubicBezTo>
                    <a:pt x="7200" y="9900"/>
                    <a:pt x="4800" y="12600"/>
                    <a:pt x="3200" y="15000"/>
                  </a:cubicBezTo>
                  <a:cubicBezTo>
                    <a:pt x="1600" y="17400"/>
                    <a:pt x="800" y="195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3" name="Line"/>
            <p:cNvSpPr/>
            <p:nvPr/>
          </p:nvSpPr>
          <p:spPr>
            <a:xfrm>
              <a:off x="7753350" y="2451100"/>
              <a:ext cx="190500" cy="292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360" y="4070"/>
                    <a:pt x="6720" y="8139"/>
                    <a:pt x="10320" y="11739"/>
                  </a:cubicBezTo>
                  <a:cubicBezTo>
                    <a:pt x="13920" y="15339"/>
                    <a:pt x="17760" y="1847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4" name="Line"/>
            <p:cNvSpPr/>
            <p:nvPr/>
          </p:nvSpPr>
          <p:spPr>
            <a:xfrm>
              <a:off x="7772400" y="2438400"/>
              <a:ext cx="152400" cy="355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100" y="0"/>
                    <a:pt x="18600" y="0"/>
                    <a:pt x="16800" y="579"/>
                  </a:cubicBezTo>
                  <a:cubicBezTo>
                    <a:pt x="15000" y="1157"/>
                    <a:pt x="12900" y="2314"/>
                    <a:pt x="10050" y="5079"/>
                  </a:cubicBezTo>
                  <a:cubicBezTo>
                    <a:pt x="7200" y="7843"/>
                    <a:pt x="3600" y="12214"/>
                    <a:pt x="1800" y="15236"/>
                  </a:cubicBezTo>
                  <a:cubicBezTo>
                    <a:pt x="0" y="18257"/>
                    <a:pt x="0" y="199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5" name="Line"/>
            <p:cNvSpPr/>
            <p:nvPr/>
          </p:nvSpPr>
          <p:spPr>
            <a:xfrm>
              <a:off x="7969250" y="2692400"/>
              <a:ext cx="6350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6" name="Line"/>
            <p:cNvSpPr/>
            <p:nvPr/>
          </p:nvSpPr>
          <p:spPr>
            <a:xfrm>
              <a:off x="7979505" y="2565929"/>
              <a:ext cx="58041" cy="397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23" h="20294" fill="norm" stroke="1" extrusionOk="0">
                  <a:moveTo>
                    <a:pt x="9798" y="6210"/>
                  </a:moveTo>
                  <a:cubicBezTo>
                    <a:pt x="6073" y="5130"/>
                    <a:pt x="2349" y="4050"/>
                    <a:pt x="1604" y="6210"/>
                  </a:cubicBezTo>
                  <a:cubicBezTo>
                    <a:pt x="860" y="8370"/>
                    <a:pt x="3094" y="13770"/>
                    <a:pt x="6818" y="17010"/>
                  </a:cubicBezTo>
                  <a:cubicBezTo>
                    <a:pt x="10542" y="20250"/>
                    <a:pt x="15756" y="21330"/>
                    <a:pt x="18363" y="19170"/>
                  </a:cubicBezTo>
                  <a:cubicBezTo>
                    <a:pt x="20970" y="17010"/>
                    <a:pt x="20970" y="11610"/>
                    <a:pt x="19108" y="7830"/>
                  </a:cubicBezTo>
                  <a:cubicBezTo>
                    <a:pt x="17246" y="4050"/>
                    <a:pt x="13522" y="1890"/>
                    <a:pt x="9798" y="810"/>
                  </a:cubicBezTo>
                  <a:cubicBezTo>
                    <a:pt x="6073" y="-270"/>
                    <a:pt x="2349" y="-270"/>
                    <a:pt x="860" y="810"/>
                  </a:cubicBezTo>
                  <a:cubicBezTo>
                    <a:pt x="-630" y="1890"/>
                    <a:pt x="115" y="4050"/>
                    <a:pt x="860" y="62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7" name="Line"/>
            <p:cNvSpPr/>
            <p:nvPr/>
          </p:nvSpPr>
          <p:spPr>
            <a:xfrm>
              <a:off x="8204200" y="2532427"/>
              <a:ext cx="158750" cy="13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5760" y="11040"/>
                    <a:pt x="11520" y="1783"/>
                    <a:pt x="15120" y="240"/>
                  </a:cubicBezTo>
                  <a:cubicBezTo>
                    <a:pt x="18720" y="-1303"/>
                    <a:pt x="20160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8" name="Line"/>
            <p:cNvSpPr/>
            <p:nvPr/>
          </p:nvSpPr>
          <p:spPr>
            <a:xfrm>
              <a:off x="8191500" y="2670356"/>
              <a:ext cx="171450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3200" y="11918"/>
                    <a:pt x="6400" y="3818"/>
                    <a:pt x="10000" y="1118"/>
                  </a:cubicBezTo>
                  <a:cubicBezTo>
                    <a:pt x="13600" y="-1582"/>
                    <a:pt x="17600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9" name="Line"/>
            <p:cNvSpPr/>
            <p:nvPr/>
          </p:nvSpPr>
          <p:spPr>
            <a:xfrm>
              <a:off x="8572499" y="2417233"/>
              <a:ext cx="110270" cy="2765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1" h="21377" fill="norm" stroke="1" extrusionOk="0">
                  <a:moveTo>
                    <a:pt x="18340" y="3109"/>
                  </a:moveTo>
                  <a:cubicBezTo>
                    <a:pt x="17932" y="2291"/>
                    <a:pt x="17525" y="1473"/>
                    <a:pt x="15691" y="900"/>
                  </a:cubicBezTo>
                  <a:cubicBezTo>
                    <a:pt x="13857" y="327"/>
                    <a:pt x="10596" y="0"/>
                    <a:pt x="7947" y="0"/>
                  </a:cubicBezTo>
                  <a:cubicBezTo>
                    <a:pt x="5298" y="0"/>
                    <a:pt x="3260" y="327"/>
                    <a:pt x="4279" y="2045"/>
                  </a:cubicBezTo>
                  <a:cubicBezTo>
                    <a:pt x="5298" y="3764"/>
                    <a:pt x="9374" y="6873"/>
                    <a:pt x="13245" y="9491"/>
                  </a:cubicBezTo>
                  <a:cubicBezTo>
                    <a:pt x="17117" y="12109"/>
                    <a:pt x="20785" y="14236"/>
                    <a:pt x="21192" y="16200"/>
                  </a:cubicBezTo>
                  <a:cubicBezTo>
                    <a:pt x="21600" y="18164"/>
                    <a:pt x="18747" y="19964"/>
                    <a:pt x="15283" y="20782"/>
                  </a:cubicBezTo>
                  <a:cubicBezTo>
                    <a:pt x="11819" y="21600"/>
                    <a:pt x="7743" y="21436"/>
                    <a:pt x="5094" y="21109"/>
                  </a:cubicBezTo>
                  <a:cubicBezTo>
                    <a:pt x="2445" y="20782"/>
                    <a:pt x="1223" y="20291"/>
                    <a:pt x="0" y="19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0" name="Line"/>
            <p:cNvSpPr/>
            <p:nvPr/>
          </p:nvSpPr>
          <p:spPr>
            <a:xfrm>
              <a:off x="8591550" y="2432992"/>
              <a:ext cx="222250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20532"/>
                  </a:moveTo>
                  <a:cubicBezTo>
                    <a:pt x="823" y="10932"/>
                    <a:pt x="1646" y="1332"/>
                    <a:pt x="5246" y="132"/>
                  </a:cubicBezTo>
                  <a:cubicBezTo>
                    <a:pt x="8846" y="-1068"/>
                    <a:pt x="15223" y="6132"/>
                    <a:pt x="21600" y="13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1" name="Line"/>
            <p:cNvSpPr/>
            <p:nvPr/>
          </p:nvSpPr>
          <p:spPr>
            <a:xfrm>
              <a:off x="1224418" y="2622550"/>
              <a:ext cx="88710" cy="2407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2" h="21553" fill="norm" stroke="1" extrusionOk="0">
                  <a:moveTo>
                    <a:pt x="3282" y="0"/>
                  </a:moveTo>
                  <a:cubicBezTo>
                    <a:pt x="5794" y="0"/>
                    <a:pt x="8306" y="0"/>
                    <a:pt x="10064" y="568"/>
                  </a:cubicBezTo>
                  <a:cubicBezTo>
                    <a:pt x="11822" y="1137"/>
                    <a:pt x="12826" y="2274"/>
                    <a:pt x="14585" y="5211"/>
                  </a:cubicBezTo>
                  <a:cubicBezTo>
                    <a:pt x="16343" y="8147"/>
                    <a:pt x="18854" y="12884"/>
                    <a:pt x="20110" y="15726"/>
                  </a:cubicBezTo>
                  <a:cubicBezTo>
                    <a:pt x="21366" y="18568"/>
                    <a:pt x="21366" y="19516"/>
                    <a:pt x="20110" y="20179"/>
                  </a:cubicBezTo>
                  <a:cubicBezTo>
                    <a:pt x="18854" y="20842"/>
                    <a:pt x="16343" y="21221"/>
                    <a:pt x="13580" y="21411"/>
                  </a:cubicBezTo>
                  <a:cubicBezTo>
                    <a:pt x="10817" y="21600"/>
                    <a:pt x="7803" y="21600"/>
                    <a:pt x="5040" y="21411"/>
                  </a:cubicBezTo>
                  <a:cubicBezTo>
                    <a:pt x="2278" y="21221"/>
                    <a:pt x="-234" y="20842"/>
                    <a:pt x="17" y="19989"/>
                  </a:cubicBezTo>
                  <a:cubicBezTo>
                    <a:pt x="268" y="19137"/>
                    <a:pt x="3282" y="17811"/>
                    <a:pt x="6296" y="16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2" name="Line"/>
            <p:cNvSpPr/>
            <p:nvPr/>
          </p:nvSpPr>
          <p:spPr>
            <a:xfrm>
              <a:off x="4704132" y="2311400"/>
              <a:ext cx="90634" cy="1937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0" h="21493" fill="norm" stroke="1" extrusionOk="0">
                  <a:moveTo>
                    <a:pt x="16482" y="0"/>
                  </a:moveTo>
                  <a:cubicBezTo>
                    <a:pt x="18446" y="3991"/>
                    <a:pt x="20409" y="7983"/>
                    <a:pt x="20900" y="11152"/>
                  </a:cubicBezTo>
                  <a:cubicBezTo>
                    <a:pt x="21391" y="14322"/>
                    <a:pt x="20409" y="16670"/>
                    <a:pt x="17218" y="18430"/>
                  </a:cubicBezTo>
                  <a:cubicBezTo>
                    <a:pt x="14027" y="20191"/>
                    <a:pt x="8627" y="21365"/>
                    <a:pt x="5191" y="21483"/>
                  </a:cubicBezTo>
                  <a:cubicBezTo>
                    <a:pt x="1755" y="21600"/>
                    <a:pt x="282" y="20661"/>
                    <a:pt x="36" y="19604"/>
                  </a:cubicBezTo>
                  <a:cubicBezTo>
                    <a:pt x="-209" y="18548"/>
                    <a:pt x="773" y="17374"/>
                    <a:pt x="2982" y="16552"/>
                  </a:cubicBezTo>
                  <a:cubicBezTo>
                    <a:pt x="5191" y="15730"/>
                    <a:pt x="8627" y="15261"/>
                    <a:pt x="12064" y="147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3" name="Line"/>
            <p:cNvSpPr/>
            <p:nvPr/>
          </p:nvSpPr>
          <p:spPr>
            <a:xfrm>
              <a:off x="5257800" y="2527300"/>
              <a:ext cx="84491" cy="2119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9" h="21208" fill="norm" stroke="1" extrusionOk="0">
                  <a:moveTo>
                    <a:pt x="12644" y="0"/>
                  </a:moveTo>
                  <a:cubicBezTo>
                    <a:pt x="15805" y="4235"/>
                    <a:pt x="18966" y="8471"/>
                    <a:pt x="20283" y="11859"/>
                  </a:cubicBezTo>
                  <a:cubicBezTo>
                    <a:pt x="21600" y="15247"/>
                    <a:pt x="21073" y="17788"/>
                    <a:pt x="19493" y="19376"/>
                  </a:cubicBezTo>
                  <a:cubicBezTo>
                    <a:pt x="17912" y="20965"/>
                    <a:pt x="15278" y="21600"/>
                    <a:pt x="11854" y="20965"/>
                  </a:cubicBezTo>
                  <a:cubicBezTo>
                    <a:pt x="8429" y="20329"/>
                    <a:pt x="4215" y="18424"/>
                    <a:pt x="0" y="165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4" name="Line"/>
            <p:cNvSpPr/>
            <p:nvPr/>
          </p:nvSpPr>
          <p:spPr>
            <a:xfrm>
              <a:off x="7328842" y="2667000"/>
              <a:ext cx="107008" cy="2060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455" fill="norm" stroke="1" extrusionOk="0">
                  <a:moveTo>
                    <a:pt x="21411" y="0"/>
                  </a:moveTo>
                  <a:cubicBezTo>
                    <a:pt x="21411" y="4849"/>
                    <a:pt x="21411" y="9698"/>
                    <a:pt x="20140" y="13224"/>
                  </a:cubicBezTo>
                  <a:cubicBezTo>
                    <a:pt x="18870" y="16751"/>
                    <a:pt x="16329" y="18955"/>
                    <a:pt x="13999" y="20167"/>
                  </a:cubicBezTo>
                  <a:cubicBezTo>
                    <a:pt x="11670" y="21380"/>
                    <a:pt x="9552" y="21600"/>
                    <a:pt x="7646" y="21380"/>
                  </a:cubicBezTo>
                  <a:cubicBezTo>
                    <a:pt x="5740" y="21159"/>
                    <a:pt x="4046" y="20498"/>
                    <a:pt x="2564" y="19727"/>
                  </a:cubicBezTo>
                  <a:cubicBezTo>
                    <a:pt x="1082" y="18955"/>
                    <a:pt x="-189" y="18073"/>
                    <a:pt x="23" y="17302"/>
                  </a:cubicBezTo>
                  <a:cubicBezTo>
                    <a:pt x="235" y="16531"/>
                    <a:pt x="1929" y="15869"/>
                    <a:pt x="3623" y="152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5" name="Line"/>
            <p:cNvSpPr/>
            <p:nvPr/>
          </p:nvSpPr>
          <p:spPr>
            <a:xfrm>
              <a:off x="7842250" y="2768600"/>
              <a:ext cx="121877" cy="2151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313" fill="norm" stroke="1" extrusionOk="0">
                  <a:moveTo>
                    <a:pt x="21228" y="0"/>
                  </a:moveTo>
                  <a:cubicBezTo>
                    <a:pt x="20855" y="2097"/>
                    <a:pt x="20483" y="4194"/>
                    <a:pt x="20669" y="7235"/>
                  </a:cubicBezTo>
                  <a:cubicBezTo>
                    <a:pt x="20855" y="10276"/>
                    <a:pt x="21600" y="14260"/>
                    <a:pt x="21414" y="16672"/>
                  </a:cubicBezTo>
                  <a:cubicBezTo>
                    <a:pt x="21228" y="19083"/>
                    <a:pt x="20110" y="19922"/>
                    <a:pt x="17876" y="20551"/>
                  </a:cubicBezTo>
                  <a:cubicBezTo>
                    <a:pt x="15641" y="21181"/>
                    <a:pt x="12290" y="21600"/>
                    <a:pt x="9124" y="21076"/>
                  </a:cubicBezTo>
                  <a:cubicBezTo>
                    <a:pt x="5959" y="20551"/>
                    <a:pt x="2979" y="19083"/>
                    <a:pt x="1490" y="17825"/>
                  </a:cubicBezTo>
                  <a:cubicBezTo>
                    <a:pt x="0" y="16567"/>
                    <a:pt x="0" y="15518"/>
                    <a:pt x="0" y="144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6" name="Line"/>
            <p:cNvSpPr/>
            <p:nvPr/>
          </p:nvSpPr>
          <p:spPr>
            <a:xfrm>
              <a:off x="162983" y="3559921"/>
              <a:ext cx="211667" cy="5485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529" fill="norm" stroke="1" extrusionOk="0">
                  <a:moveTo>
                    <a:pt x="214" y="21529"/>
                  </a:moveTo>
                  <a:cubicBezTo>
                    <a:pt x="0" y="19535"/>
                    <a:pt x="-214" y="17541"/>
                    <a:pt x="428" y="14883"/>
                  </a:cubicBezTo>
                  <a:cubicBezTo>
                    <a:pt x="1069" y="12224"/>
                    <a:pt x="2566" y="8901"/>
                    <a:pt x="4277" y="6409"/>
                  </a:cubicBezTo>
                  <a:cubicBezTo>
                    <a:pt x="5988" y="3917"/>
                    <a:pt x="7913" y="2255"/>
                    <a:pt x="9303" y="1258"/>
                  </a:cubicBezTo>
                  <a:cubicBezTo>
                    <a:pt x="10693" y="261"/>
                    <a:pt x="11548" y="-71"/>
                    <a:pt x="12297" y="12"/>
                  </a:cubicBezTo>
                  <a:cubicBezTo>
                    <a:pt x="13045" y="95"/>
                    <a:pt x="13687" y="594"/>
                    <a:pt x="14436" y="2047"/>
                  </a:cubicBezTo>
                  <a:cubicBezTo>
                    <a:pt x="15184" y="3501"/>
                    <a:pt x="16039" y="5911"/>
                    <a:pt x="16895" y="8320"/>
                  </a:cubicBezTo>
                  <a:cubicBezTo>
                    <a:pt x="17750" y="10729"/>
                    <a:pt x="18606" y="13138"/>
                    <a:pt x="19354" y="14966"/>
                  </a:cubicBezTo>
                  <a:cubicBezTo>
                    <a:pt x="20103" y="16794"/>
                    <a:pt x="20744" y="18040"/>
                    <a:pt x="21386" y="192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7" name="Line"/>
            <p:cNvSpPr/>
            <p:nvPr/>
          </p:nvSpPr>
          <p:spPr>
            <a:xfrm>
              <a:off x="203200" y="3860799"/>
              <a:ext cx="1333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8" name="Line"/>
            <p:cNvSpPr/>
            <p:nvPr/>
          </p:nvSpPr>
          <p:spPr>
            <a:xfrm>
              <a:off x="415292" y="3801533"/>
              <a:ext cx="110476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7" h="21390" fill="norm" stroke="1" extrusionOk="0">
                  <a:moveTo>
                    <a:pt x="16320" y="2726"/>
                  </a:moveTo>
                  <a:cubicBezTo>
                    <a:pt x="15520" y="1677"/>
                    <a:pt x="14720" y="629"/>
                    <a:pt x="13320" y="209"/>
                  </a:cubicBezTo>
                  <a:cubicBezTo>
                    <a:pt x="11920" y="-210"/>
                    <a:pt x="9920" y="0"/>
                    <a:pt x="7520" y="839"/>
                  </a:cubicBezTo>
                  <a:cubicBezTo>
                    <a:pt x="5120" y="1677"/>
                    <a:pt x="2320" y="3145"/>
                    <a:pt x="920" y="4508"/>
                  </a:cubicBezTo>
                  <a:cubicBezTo>
                    <a:pt x="-480" y="5872"/>
                    <a:pt x="-480" y="7130"/>
                    <a:pt x="2320" y="8703"/>
                  </a:cubicBezTo>
                  <a:cubicBezTo>
                    <a:pt x="5120" y="10275"/>
                    <a:pt x="10720" y="12163"/>
                    <a:pt x="14320" y="13526"/>
                  </a:cubicBezTo>
                  <a:cubicBezTo>
                    <a:pt x="17920" y="14889"/>
                    <a:pt x="19520" y="15728"/>
                    <a:pt x="20320" y="16672"/>
                  </a:cubicBezTo>
                  <a:cubicBezTo>
                    <a:pt x="21120" y="17615"/>
                    <a:pt x="21120" y="18664"/>
                    <a:pt x="19920" y="19607"/>
                  </a:cubicBezTo>
                  <a:cubicBezTo>
                    <a:pt x="18720" y="20551"/>
                    <a:pt x="16320" y="21390"/>
                    <a:pt x="14520" y="21390"/>
                  </a:cubicBezTo>
                  <a:cubicBezTo>
                    <a:pt x="12720" y="21390"/>
                    <a:pt x="11520" y="20551"/>
                    <a:pt x="11320" y="19607"/>
                  </a:cubicBezTo>
                  <a:cubicBezTo>
                    <a:pt x="11120" y="18664"/>
                    <a:pt x="11920" y="17615"/>
                    <a:pt x="12720" y="165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9" name="Line"/>
            <p:cNvSpPr/>
            <p:nvPr/>
          </p:nvSpPr>
          <p:spPr>
            <a:xfrm>
              <a:off x="605137" y="3779897"/>
              <a:ext cx="95808" cy="2298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2" h="21323" fill="norm" stroke="1" extrusionOk="0">
                  <a:moveTo>
                    <a:pt x="17513" y="2203"/>
                  </a:moveTo>
                  <a:cubicBezTo>
                    <a:pt x="16135" y="1418"/>
                    <a:pt x="14756" y="632"/>
                    <a:pt x="12918" y="240"/>
                  </a:cubicBezTo>
                  <a:cubicBezTo>
                    <a:pt x="11079" y="-153"/>
                    <a:pt x="8781" y="-153"/>
                    <a:pt x="6484" y="927"/>
                  </a:cubicBezTo>
                  <a:cubicBezTo>
                    <a:pt x="4186" y="2007"/>
                    <a:pt x="1888" y="4167"/>
                    <a:pt x="739" y="5836"/>
                  </a:cubicBezTo>
                  <a:cubicBezTo>
                    <a:pt x="-410" y="7505"/>
                    <a:pt x="-410" y="8683"/>
                    <a:pt x="2118" y="9960"/>
                  </a:cubicBezTo>
                  <a:cubicBezTo>
                    <a:pt x="4645" y="11236"/>
                    <a:pt x="9701" y="12611"/>
                    <a:pt x="13607" y="14280"/>
                  </a:cubicBezTo>
                  <a:cubicBezTo>
                    <a:pt x="17513" y="15949"/>
                    <a:pt x="20271" y="17912"/>
                    <a:pt x="20730" y="19189"/>
                  </a:cubicBezTo>
                  <a:cubicBezTo>
                    <a:pt x="21190" y="20465"/>
                    <a:pt x="19352" y="21054"/>
                    <a:pt x="17284" y="21251"/>
                  </a:cubicBezTo>
                  <a:cubicBezTo>
                    <a:pt x="15216" y="21447"/>
                    <a:pt x="12918" y="21251"/>
                    <a:pt x="11539" y="20563"/>
                  </a:cubicBezTo>
                  <a:cubicBezTo>
                    <a:pt x="10160" y="19876"/>
                    <a:pt x="9701" y="18698"/>
                    <a:pt x="9241" y="175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0" name="Line"/>
            <p:cNvSpPr/>
            <p:nvPr/>
          </p:nvSpPr>
          <p:spPr>
            <a:xfrm>
              <a:off x="775642" y="3829050"/>
              <a:ext cx="157809" cy="171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600" fill="norm" stroke="1" extrusionOk="0">
                  <a:moveTo>
                    <a:pt x="1600" y="0"/>
                  </a:moveTo>
                  <a:cubicBezTo>
                    <a:pt x="736" y="2667"/>
                    <a:pt x="-128" y="5333"/>
                    <a:pt x="16" y="8667"/>
                  </a:cubicBezTo>
                  <a:cubicBezTo>
                    <a:pt x="160" y="12000"/>
                    <a:pt x="1312" y="16000"/>
                    <a:pt x="2608" y="18267"/>
                  </a:cubicBezTo>
                  <a:cubicBezTo>
                    <a:pt x="3904" y="20533"/>
                    <a:pt x="5344" y="21067"/>
                    <a:pt x="6640" y="20800"/>
                  </a:cubicBezTo>
                  <a:cubicBezTo>
                    <a:pt x="7936" y="20533"/>
                    <a:pt x="9088" y="19467"/>
                    <a:pt x="10096" y="16933"/>
                  </a:cubicBezTo>
                  <a:cubicBezTo>
                    <a:pt x="11104" y="14400"/>
                    <a:pt x="11968" y="10400"/>
                    <a:pt x="12544" y="7600"/>
                  </a:cubicBezTo>
                  <a:cubicBezTo>
                    <a:pt x="13120" y="4800"/>
                    <a:pt x="13408" y="3200"/>
                    <a:pt x="13552" y="3333"/>
                  </a:cubicBezTo>
                  <a:cubicBezTo>
                    <a:pt x="13696" y="3467"/>
                    <a:pt x="13696" y="5333"/>
                    <a:pt x="14992" y="8667"/>
                  </a:cubicBezTo>
                  <a:cubicBezTo>
                    <a:pt x="16288" y="12000"/>
                    <a:pt x="18880" y="16800"/>
                    <a:pt x="2147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1" name="Line"/>
            <p:cNvSpPr/>
            <p:nvPr/>
          </p:nvSpPr>
          <p:spPr>
            <a:xfrm>
              <a:off x="977900" y="3827918"/>
              <a:ext cx="209550" cy="1471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6" fill="norm" stroke="1" extrusionOk="0">
                  <a:moveTo>
                    <a:pt x="0" y="4793"/>
                  </a:moveTo>
                  <a:cubicBezTo>
                    <a:pt x="0" y="6645"/>
                    <a:pt x="0" y="8496"/>
                    <a:pt x="545" y="11582"/>
                  </a:cubicBezTo>
                  <a:cubicBezTo>
                    <a:pt x="1091" y="14667"/>
                    <a:pt x="2182" y="18987"/>
                    <a:pt x="2727" y="19759"/>
                  </a:cubicBezTo>
                  <a:cubicBezTo>
                    <a:pt x="3273" y="20530"/>
                    <a:pt x="3273" y="17753"/>
                    <a:pt x="3600" y="14359"/>
                  </a:cubicBezTo>
                  <a:cubicBezTo>
                    <a:pt x="3927" y="10965"/>
                    <a:pt x="4582" y="6953"/>
                    <a:pt x="5236" y="4330"/>
                  </a:cubicBezTo>
                  <a:cubicBezTo>
                    <a:pt x="5891" y="1707"/>
                    <a:pt x="6545" y="473"/>
                    <a:pt x="7309" y="319"/>
                  </a:cubicBezTo>
                  <a:cubicBezTo>
                    <a:pt x="8073" y="165"/>
                    <a:pt x="8945" y="1090"/>
                    <a:pt x="9491" y="3096"/>
                  </a:cubicBezTo>
                  <a:cubicBezTo>
                    <a:pt x="10036" y="5102"/>
                    <a:pt x="10255" y="8187"/>
                    <a:pt x="10691" y="10347"/>
                  </a:cubicBezTo>
                  <a:cubicBezTo>
                    <a:pt x="11127" y="12507"/>
                    <a:pt x="11782" y="13742"/>
                    <a:pt x="12218" y="13587"/>
                  </a:cubicBezTo>
                  <a:cubicBezTo>
                    <a:pt x="12655" y="13433"/>
                    <a:pt x="12873" y="11890"/>
                    <a:pt x="13091" y="9885"/>
                  </a:cubicBezTo>
                  <a:cubicBezTo>
                    <a:pt x="13309" y="7879"/>
                    <a:pt x="13527" y="5410"/>
                    <a:pt x="14182" y="3405"/>
                  </a:cubicBezTo>
                  <a:cubicBezTo>
                    <a:pt x="14836" y="1399"/>
                    <a:pt x="15927" y="-144"/>
                    <a:pt x="16800" y="10"/>
                  </a:cubicBezTo>
                  <a:cubicBezTo>
                    <a:pt x="17673" y="165"/>
                    <a:pt x="18327" y="2016"/>
                    <a:pt x="19091" y="5873"/>
                  </a:cubicBezTo>
                  <a:cubicBezTo>
                    <a:pt x="19855" y="9730"/>
                    <a:pt x="20727" y="15593"/>
                    <a:pt x="21600" y="214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2" name="Line"/>
            <p:cNvSpPr/>
            <p:nvPr/>
          </p:nvSpPr>
          <p:spPr>
            <a:xfrm>
              <a:off x="1216177" y="3737690"/>
              <a:ext cx="104740" cy="5436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4" h="21421" fill="norm" stroke="1" extrusionOk="0">
                  <a:moveTo>
                    <a:pt x="4331" y="4600"/>
                  </a:moveTo>
                  <a:cubicBezTo>
                    <a:pt x="3916" y="7436"/>
                    <a:pt x="3500" y="10271"/>
                    <a:pt x="3293" y="12898"/>
                  </a:cubicBezTo>
                  <a:cubicBezTo>
                    <a:pt x="3085" y="15525"/>
                    <a:pt x="3085" y="17944"/>
                    <a:pt x="2670" y="19445"/>
                  </a:cubicBezTo>
                  <a:cubicBezTo>
                    <a:pt x="2254" y="20946"/>
                    <a:pt x="1424" y="21530"/>
                    <a:pt x="1008" y="21405"/>
                  </a:cubicBezTo>
                  <a:cubicBezTo>
                    <a:pt x="593" y="21280"/>
                    <a:pt x="593" y="20446"/>
                    <a:pt x="385" y="18361"/>
                  </a:cubicBezTo>
                  <a:cubicBezTo>
                    <a:pt x="177" y="16276"/>
                    <a:pt x="-238" y="12940"/>
                    <a:pt x="177" y="9979"/>
                  </a:cubicBezTo>
                  <a:cubicBezTo>
                    <a:pt x="593" y="7019"/>
                    <a:pt x="1839" y="4433"/>
                    <a:pt x="3293" y="2849"/>
                  </a:cubicBezTo>
                  <a:cubicBezTo>
                    <a:pt x="4747" y="1264"/>
                    <a:pt x="6408" y="681"/>
                    <a:pt x="8277" y="347"/>
                  </a:cubicBezTo>
                  <a:cubicBezTo>
                    <a:pt x="10147" y="13"/>
                    <a:pt x="12224" y="-70"/>
                    <a:pt x="13885" y="55"/>
                  </a:cubicBezTo>
                  <a:cubicBezTo>
                    <a:pt x="15547" y="180"/>
                    <a:pt x="16793" y="514"/>
                    <a:pt x="18247" y="1515"/>
                  </a:cubicBezTo>
                  <a:cubicBezTo>
                    <a:pt x="19700" y="2515"/>
                    <a:pt x="21362" y="4183"/>
                    <a:pt x="20116" y="5434"/>
                  </a:cubicBezTo>
                  <a:cubicBezTo>
                    <a:pt x="18870" y="6685"/>
                    <a:pt x="14716" y="7519"/>
                    <a:pt x="11600" y="7936"/>
                  </a:cubicBezTo>
                  <a:cubicBezTo>
                    <a:pt x="8485" y="8353"/>
                    <a:pt x="6408" y="8353"/>
                    <a:pt x="5370" y="8020"/>
                  </a:cubicBezTo>
                  <a:cubicBezTo>
                    <a:pt x="4331" y="7686"/>
                    <a:pt x="4331" y="7019"/>
                    <a:pt x="4331" y="63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3" name="Line"/>
            <p:cNvSpPr/>
            <p:nvPr/>
          </p:nvSpPr>
          <p:spPr>
            <a:xfrm>
              <a:off x="1410205" y="3543300"/>
              <a:ext cx="43946" cy="386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1418" fill="norm" stroke="1" extrusionOk="0">
                  <a:moveTo>
                    <a:pt x="21354" y="0"/>
                  </a:moveTo>
                  <a:cubicBezTo>
                    <a:pt x="19297" y="1761"/>
                    <a:pt x="17240" y="3522"/>
                    <a:pt x="13640" y="6691"/>
                  </a:cubicBezTo>
                  <a:cubicBezTo>
                    <a:pt x="10040" y="9861"/>
                    <a:pt x="4897" y="14439"/>
                    <a:pt x="2325" y="17257"/>
                  </a:cubicBezTo>
                  <a:cubicBezTo>
                    <a:pt x="-246" y="20074"/>
                    <a:pt x="-246" y="21130"/>
                    <a:pt x="268" y="21365"/>
                  </a:cubicBezTo>
                  <a:cubicBezTo>
                    <a:pt x="783" y="21600"/>
                    <a:pt x="1811" y="21013"/>
                    <a:pt x="2840" y="20367"/>
                  </a:cubicBezTo>
                  <a:cubicBezTo>
                    <a:pt x="3868" y="19722"/>
                    <a:pt x="4897" y="19017"/>
                    <a:pt x="5925" y="183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4" name="Line"/>
            <p:cNvSpPr/>
            <p:nvPr/>
          </p:nvSpPr>
          <p:spPr>
            <a:xfrm>
              <a:off x="1339577" y="3708400"/>
              <a:ext cx="178074" cy="2049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9" h="21340" fill="norm" stroke="1" extrusionOk="0">
                  <a:moveTo>
                    <a:pt x="6132" y="9257"/>
                  </a:moveTo>
                  <a:cubicBezTo>
                    <a:pt x="4861" y="8816"/>
                    <a:pt x="3591" y="8376"/>
                    <a:pt x="2320" y="8155"/>
                  </a:cubicBezTo>
                  <a:cubicBezTo>
                    <a:pt x="1050" y="7935"/>
                    <a:pt x="-221" y="7935"/>
                    <a:pt x="33" y="7935"/>
                  </a:cubicBezTo>
                  <a:cubicBezTo>
                    <a:pt x="287" y="7935"/>
                    <a:pt x="2066" y="7935"/>
                    <a:pt x="4861" y="8265"/>
                  </a:cubicBezTo>
                  <a:cubicBezTo>
                    <a:pt x="7657" y="8596"/>
                    <a:pt x="11468" y="9257"/>
                    <a:pt x="14137" y="10580"/>
                  </a:cubicBezTo>
                  <a:cubicBezTo>
                    <a:pt x="16805" y="11902"/>
                    <a:pt x="18330" y="13886"/>
                    <a:pt x="18965" y="15539"/>
                  </a:cubicBezTo>
                  <a:cubicBezTo>
                    <a:pt x="19600" y="17192"/>
                    <a:pt x="19346" y="18514"/>
                    <a:pt x="18838" y="19616"/>
                  </a:cubicBezTo>
                  <a:cubicBezTo>
                    <a:pt x="18330" y="20718"/>
                    <a:pt x="17567" y="21600"/>
                    <a:pt x="17186" y="21269"/>
                  </a:cubicBezTo>
                  <a:cubicBezTo>
                    <a:pt x="16805" y="20939"/>
                    <a:pt x="16805" y="19396"/>
                    <a:pt x="17059" y="16090"/>
                  </a:cubicBezTo>
                  <a:cubicBezTo>
                    <a:pt x="17313" y="12784"/>
                    <a:pt x="17821" y="7714"/>
                    <a:pt x="18584" y="4739"/>
                  </a:cubicBezTo>
                  <a:cubicBezTo>
                    <a:pt x="19346" y="1763"/>
                    <a:pt x="20363" y="882"/>
                    <a:pt x="2137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5" name="Line"/>
            <p:cNvSpPr/>
            <p:nvPr/>
          </p:nvSpPr>
          <p:spPr>
            <a:xfrm>
              <a:off x="1512310" y="3783103"/>
              <a:ext cx="100591" cy="1470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0843" fill="norm" stroke="1" extrusionOk="0">
                  <a:moveTo>
                    <a:pt x="21385" y="212"/>
                  </a:moveTo>
                  <a:cubicBezTo>
                    <a:pt x="18685" y="-88"/>
                    <a:pt x="15985" y="-388"/>
                    <a:pt x="12385" y="1712"/>
                  </a:cubicBezTo>
                  <a:cubicBezTo>
                    <a:pt x="8785" y="3812"/>
                    <a:pt x="4285" y="8312"/>
                    <a:pt x="2035" y="11462"/>
                  </a:cubicBezTo>
                  <a:cubicBezTo>
                    <a:pt x="-215" y="14612"/>
                    <a:pt x="-215" y="16412"/>
                    <a:pt x="235" y="18062"/>
                  </a:cubicBezTo>
                  <a:cubicBezTo>
                    <a:pt x="685" y="19712"/>
                    <a:pt x="1585" y="21212"/>
                    <a:pt x="4285" y="20762"/>
                  </a:cubicBezTo>
                  <a:cubicBezTo>
                    <a:pt x="6985" y="20312"/>
                    <a:pt x="11485" y="17912"/>
                    <a:pt x="13735" y="14462"/>
                  </a:cubicBezTo>
                  <a:cubicBezTo>
                    <a:pt x="15985" y="11012"/>
                    <a:pt x="15985" y="6512"/>
                    <a:pt x="15985" y="20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6" name="Line"/>
            <p:cNvSpPr/>
            <p:nvPr/>
          </p:nvSpPr>
          <p:spPr>
            <a:xfrm>
              <a:off x="1638299" y="3760156"/>
              <a:ext cx="133351" cy="1853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12" fill="norm" stroke="1" extrusionOk="0">
                  <a:moveTo>
                    <a:pt x="0" y="4932"/>
                  </a:moveTo>
                  <a:cubicBezTo>
                    <a:pt x="1029" y="9492"/>
                    <a:pt x="2057" y="14052"/>
                    <a:pt x="2400" y="16932"/>
                  </a:cubicBezTo>
                  <a:cubicBezTo>
                    <a:pt x="2743" y="19812"/>
                    <a:pt x="2400" y="21012"/>
                    <a:pt x="2057" y="21012"/>
                  </a:cubicBezTo>
                  <a:cubicBezTo>
                    <a:pt x="1714" y="21012"/>
                    <a:pt x="1371" y="19812"/>
                    <a:pt x="1543" y="17052"/>
                  </a:cubicBezTo>
                  <a:cubicBezTo>
                    <a:pt x="1714" y="14292"/>
                    <a:pt x="2400" y="9972"/>
                    <a:pt x="3429" y="6852"/>
                  </a:cubicBezTo>
                  <a:cubicBezTo>
                    <a:pt x="4457" y="3732"/>
                    <a:pt x="5829" y="1812"/>
                    <a:pt x="7371" y="732"/>
                  </a:cubicBezTo>
                  <a:cubicBezTo>
                    <a:pt x="8914" y="-348"/>
                    <a:pt x="10629" y="-588"/>
                    <a:pt x="13029" y="2532"/>
                  </a:cubicBezTo>
                  <a:cubicBezTo>
                    <a:pt x="15429" y="5652"/>
                    <a:pt x="18514" y="12132"/>
                    <a:pt x="21600" y="186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7" name="Line"/>
            <p:cNvSpPr/>
            <p:nvPr/>
          </p:nvSpPr>
          <p:spPr>
            <a:xfrm>
              <a:off x="1981200" y="3619500"/>
              <a:ext cx="57150" cy="311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600" y="4114"/>
                    <a:pt x="13600" y="8229"/>
                    <a:pt x="10000" y="11829"/>
                  </a:cubicBezTo>
                  <a:cubicBezTo>
                    <a:pt x="6400" y="15429"/>
                    <a:pt x="3200" y="185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8" name="Line"/>
            <p:cNvSpPr/>
            <p:nvPr/>
          </p:nvSpPr>
          <p:spPr>
            <a:xfrm>
              <a:off x="50800" y="4127500"/>
              <a:ext cx="2038350" cy="918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7" fill="norm" stroke="1" extrusionOk="0">
                  <a:moveTo>
                    <a:pt x="0" y="17673"/>
                  </a:moveTo>
                  <a:cubicBezTo>
                    <a:pt x="875" y="19145"/>
                    <a:pt x="1750" y="20618"/>
                    <a:pt x="2568" y="21109"/>
                  </a:cubicBezTo>
                  <a:cubicBezTo>
                    <a:pt x="3387" y="21600"/>
                    <a:pt x="4150" y="21109"/>
                    <a:pt x="4879" y="20373"/>
                  </a:cubicBezTo>
                  <a:cubicBezTo>
                    <a:pt x="5607" y="19636"/>
                    <a:pt x="6303" y="18655"/>
                    <a:pt x="7065" y="18164"/>
                  </a:cubicBezTo>
                  <a:cubicBezTo>
                    <a:pt x="7828" y="17673"/>
                    <a:pt x="8658" y="17673"/>
                    <a:pt x="9544" y="17182"/>
                  </a:cubicBezTo>
                  <a:cubicBezTo>
                    <a:pt x="10430" y="16691"/>
                    <a:pt x="11372" y="15709"/>
                    <a:pt x="12303" y="14482"/>
                  </a:cubicBezTo>
                  <a:cubicBezTo>
                    <a:pt x="13234" y="13255"/>
                    <a:pt x="14153" y="11782"/>
                    <a:pt x="15095" y="10064"/>
                  </a:cubicBezTo>
                  <a:cubicBezTo>
                    <a:pt x="16037" y="8345"/>
                    <a:pt x="17002" y="6382"/>
                    <a:pt x="17910" y="4909"/>
                  </a:cubicBezTo>
                  <a:cubicBezTo>
                    <a:pt x="18819" y="3436"/>
                    <a:pt x="19671" y="2455"/>
                    <a:pt x="20277" y="1718"/>
                  </a:cubicBezTo>
                  <a:cubicBezTo>
                    <a:pt x="20882" y="982"/>
                    <a:pt x="21241" y="49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9" name="Line"/>
            <p:cNvSpPr/>
            <p:nvPr/>
          </p:nvSpPr>
          <p:spPr>
            <a:xfrm>
              <a:off x="381000" y="4222750"/>
              <a:ext cx="1358900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74" y="19800"/>
                    <a:pt x="1548" y="18000"/>
                    <a:pt x="2675" y="16875"/>
                  </a:cubicBezTo>
                  <a:cubicBezTo>
                    <a:pt x="3802" y="15750"/>
                    <a:pt x="5282" y="15300"/>
                    <a:pt x="6679" y="14400"/>
                  </a:cubicBezTo>
                  <a:cubicBezTo>
                    <a:pt x="8075" y="13500"/>
                    <a:pt x="9387" y="12150"/>
                    <a:pt x="10699" y="11025"/>
                  </a:cubicBezTo>
                  <a:cubicBezTo>
                    <a:pt x="12011" y="9900"/>
                    <a:pt x="13323" y="9000"/>
                    <a:pt x="14636" y="7875"/>
                  </a:cubicBezTo>
                  <a:cubicBezTo>
                    <a:pt x="15948" y="6750"/>
                    <a:pt x="17260" y="5400"/>
                    <a:pt x="18421" y="4050"/>
                  </a:cubicBezTo>
                  <a:cubicBezTo>
                    <a:pt x="19581" y="2700"/>
                    <a:pt x="20591" y="135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0" name="Line"/>
            <p:cNvSpPr/>
            <p:nvPr/>
          </p:nvSpPr>
          <p:spPr>
            <a:xfrm>
              <a:off x="2419349" y="3733800"/>
              <a:ext cx="190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1" name="Line"/>
            <p:cNvSpPr/>
            <p:nvPr/>
          </p:nvSpPr>
          <p:spPr>
            <a:xfrm>
              <a:off x="2438399" y="3911600"/>
              <a:ext cx="190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2" name="Line"/>
            <p:cNvSpPr/>
            <p:nvPr/>
          </p:nvSpPr>
          <p:spPr>
            <a:xfrm>
              <a:off x="3243077" y="3770448"/>
              <a:ext cx="300223" cy="3131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1165" fill="norm" stroke="1" extrusionOk="0">
                  <a:moveTo>
                    <a:pt x="21424" y="3960"/>
                  </a:moveTo>
                  <a:cubicBezTo>
                    <a:pt x="21424" y="2816"/>
                    <a:pt x="21424" y="1672"/>
                    <a:pt x="20065" y="885"/>
                  </a:cubicBezTo>
                  <a:cubicBezTo>
                    <a:pt x="18705" y="98"/>
                    <a:pt x="15986" y="-331"/>
                    <a:pt x="13418" y="313"/>
                  </a:cubicBezTo>
                  <a:cubicBezTo>
                    <a:pt x="10851" y="956"/>
                    <a:pt x="8434" y="2673"/>
                    <a:pt x="7074" y="4246"/>
                  </a:cubicBezTo>
                  <a:cubicBezTo>
                    <a:pt x="5715" y="5820"/>
                    <a:pt x="5413" y="7250"/>
                    <a:pt x="5564" y="8252"/>
                  </a:cubicBezTo>
                  <a:cubicBezTo>
                    <a:pt x="5715" y="9253"/>
                    <a:pt x="6319" y="9825"/>
                    <a:pt x="6999" y="10183"/>
                  </a:cubicBezTo>
                  <a:cubicBezTo>
                    <a:pt x="7679" y="10541"/>
                    <a:pt x="8434" y="10684"/>
                    <a:pt x="9265" y="10827"/>
                  </a:cubicBezTo>
                  <a:cubicBezTo>
                    <a:pt x="10095" y="10970"/>
                    <a:pt x="11002" y="11113"/>
                    <a:pt x="11002" y="11399"/>
                  </a:cubicBezTo>
                  <a:cubicBezTo>
                    <a:pt x="11002" y="11685"/>
                    <a:pt x="10095" y="12114"/>
                    <a:pt x="8132" y="13044"/>
                  </a:cubicBezTo>
                  <a:cubicBezTo>
                    <a:pt x="6168" y="13974"/>
                    <a:pt x="3147" y="15404"/>
                    <a:pt x="1561" y="16620"/>
                  </a:cubicBezTo>
                  <a:cubicBezTo>
                    <a:pt x="-25" y="17836"/>
                    <a:pt x="-176" y="18837"/>
                    <a:pt x="126" y="19624"/>
                  </a:cubicBezTo>
                  <a:cubicBezTo>
                    <a:pt x="428" y="20411"/>
                    <a:pt x="1183" y="20983"/>
                    <a:pt x="3902" y="21126"/>
                  </a:cubicBezTo>
                  <a:cubicBezTo>
                    <a:pt x="6621" y="21269"/>
                    <a:pt x="11304" y="20983"/>
                    <a:pt x="14098" y="20840"/>
                  </a:cubicBezTo>
                  <a:cubicBezTo>
                    <a:pt x="16893" y="20697"/>
                    <a:pt x="17799" y="20697"/>
                    <a:pt x="18705" y="206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3" name="Line"/>
            <p:cNvSpPr/>
            <p:nvPr/>
          </p:nvSpPr>
          <p:spPr>
            <a:xfrm>
              <a:off x="3562350" y="4133849"/>
              <a:ext cx="1270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4" name="Line"/>
            <p:cNvSpPr/>
            <p:nvPr/>
          </p:nvSpPr>
          <p:spPr>
            <a:xfrm>
              <a:off x="3557706" y="4000500"/>
              <a:ext cx="59678" cy="370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0" h="21000" fill="norm" stroke="1" extrusionOk="0">
                  <a:moveTo>
                    <a:pt x="8338" y="7200"/>
                  </a:moveTo>
                  <a:cubicBezTo>
                    <a:pt x="4614" y="7200"/>
                    <a:pt x="890" y="7200"/>
                    <a:pt x="145" y="9600"/>
                  </a:cubicBezTo>
                  <a:cubicBezTo>
                    <a:pt x="-600" y="12000"/>
                    <a:pt x="1634" y="16800"/>
                    <a:pt x="4614" y="19200"/>
                  </a:cubicBezTo>
                  <a:cubicBezTo>
                    <a:pt x="7593" y="21600"/>
                    <a:pt x="11317" y="21600"/>
                    <a:pt x="14669" y="19200"/>
                  </a:cubicBezTo>
                  <a:cubicBezTo>
                    <a:pt x="18021" y="16800"/>
                    <a:pt x="21000" y="12000"/>
                    <a:pt x="21000" y="7800"/>
                  </a:cubicBezTo>
                  <a:cubicBezTo>
                    <a:pt x="21000" y="3600"/>
                    <a:pt x="18021" y="0"/>
                    <a:pt x="15041" y="0"/>
                  </a:cubicBezTo>
                  <a:cubicBezTo>
                    <a:pt x="12062" y="0"/>
                    <a:pt x="9083" y="3600"/>
                    <a:pt x="7966" y="6000"/>
                  </a:cubicBezTo>
                  <a:cubicBezTo>
                    <a:pt x="6848" y="8400"/>
                    <a:pt x="7593" y="9600"/>
                    <a:pt x="8338" y="10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5" name="Line"/>
            <p:cNvSpPr/>
            <p:nvPr/>
          </p:nvSpPr>
          <p:spPr>
            <a:xfrm>
              <a:off x="4324350" y="3797299"/>
              <a:ext cx="50800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348"/>
                    <a:pt x="7200" y="697"/>
                    <a:pt x="9450" y="2613"/>
                  </a:cubicBezTo>
                  <a:cubicBezTo>
                    <a:pt x="11700" y="4529"/>
                    <a:pt x="12600" y="8013"/>
                    <a:pt x="13050" y="11148"/>
                  </a:cubicBezTo>
                  <a:cubicBezTo>
                    <a:pt x="13500" y="14284"/>
                    <a:pt x="13500" y="17071"/>
                    <a:pt x="14850" y="18755"/>
                  </a:cubicBezTo>
                  <a:cubicBezTo>
                    <a:pt x="16200" y="20439"/>
                    <a:pt x="18900" y="2101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6" name="Line"/>
            <p:cNvSpPr/>
            <p:nvPr/>
          </p:nvSpPr>
          <p:spPr>
            <a:xfrm>
              <a:off x="4121150" y="4185592"/>
              <a:ext cx="558800" cy="562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4" fill="norm" stroke="1" extrusionOk="0">
                  <a:moveTo>
                    <a:pt x="0" y="21244"/>
                  </a:moveTo>
                  <a:cubicBezTo>
                    <a:pt x="1555" y="18844"/>
                    <a:pt x="3109" y="16444"/>
                    <a:pt x="5359" y="14044"/>
                  </a:cubicBezTo>
                  <a:cubicBezTo>
                    <a:pt x="7609" y="11644"/>
                    <a:pt x="10555" y="9244"/>
                    <a:pt x="13009" y="6444"/>
                  </a:cubicBezTo>
                  <a:cubicBezTo>
                    <a:pt x="15464" y="3644"/>
                    <a:pt x="17427" y="444"/>
                    <a:pt x="18777" y="44"/>
                  </a:cubicBezTo>
                  <a:cubicBezTo>
                    <a:pt x="20127" y="-356"/>
                    <a:pt x="20864" y="2044"/>
                    <a:pt x="21600" y="44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7" name="Line"/>
            <p:cNvSpPr/>
            <p:nvPr/>
          </p:nvSpPr>
          <p:spPr>
            <a:xfrm>
              <a:off x="4965823" y="3789515"/>
              <a:ext cx="253877" cy="3160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357" fill="norm" stroke="1" extrusionOk="0">
                  <a:moveTo>
                    <a:pt x="21411" y="2672"/>
                  </a:moveTo>
                  <a:cubicBezTo>
                    <a:pt x="21232" y="1814"/>
                    <a:pt x="21054" y="955"/>
                    <a:pt x="20429" y="455"/>
                  </a:cubicBezTo>
                  <a:cubicBezTo>
                    <a:pt x="19804" y="-46"/>
                    <a:pt x="18733" y="-189"/>
                    <a:pt x="16234" y="312"/>
                  </a:cubicBezTo>
                  <a:cubicBezTo>
                    <a:pt x="13735" y="812"/>
                    <a:pt x="9808" y="1957"/>
                    <a:pt x="7309" y="3316"/>
                  </a:cubicBezTo>
                  <a:cubicBezTo>
                    <a:pt x="4809" y="4675"/>
                    <a:pt x="3738" y="6248"/>
                    <a:pt x="3649" y="7822"/>
                  </a:cubicBezTo>
                  <a:cubicBezTo>
                    <a:pt x="3560" y="9395"/>
                    <a:pt x="4452" y="10969"/>
                    <a:pt x="5791" y="11898"/>
                  </a:cubicBezTo>
                  <a:cubicBezTo>
                    <a:pt x="7130" y="12828"/>
                    <a:pt x="8915" y="13114"/>
                    <a:pt x="10254" y="13257"/>
                  </a:cubicBezTo>
                  <a:cubicBezTo>
                    <a:pt x="11593" y="13400"/>
                    <a:pt x="12485" y="13400"/>
                    <a:pt x="12485" y="13543"/>
                  </a:cubicBezTo>
                  <a:cubicBezTo>
                    <a:pt x="12485" y="13686"/>
                    <a:pt x="11593" y="13973"/>
                    <a:pt x="9451" y="14831"/>
                  </a:cubicBezTo>
                  <a:cubicBezTo>
                    <a:pt x="7309" y="15689"/>
                    <a:pt x="3917" y="17120"/>
                    <a:pt x="2042" y="18264"/>
                  </a:cubicBezTo>
                  <a:cubicBezTo>
                    <a:pt x="168" y="19408"/>
                    <a:pt x="-189" y="20267"/>
                    <a:pt x="79" y="20767"/>
                  </a:cubicBezTo>
                  <a:cubicBezTo>
                    <a:pt x="347" y="21268"/>
                    <a:pt x="1239" y="21411"/>
                    <a:pt x="4274" y="21339"/>
                  </a:cubicBezTo>
                  <a:cubicBezTo>
                    <a:pt x="7309" y="21268"/>
                    <a:pt x="12485" y="20982"/>
                    <a:pt x="15609" y="20839"/>
                  </a:cubicBezTo>
                  <a:cubicBezTo>
                    <a:pt x="18733" y="20696"/>
                    <a:pt x="19804" y="20696"/>
                    <a:pt x="20875" y="206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8" name="Line"/>
            <p:cNvSpPr/>
            <p:nvPr/>
          </p:nvSpPr>
          <p:spPr>
            <a:xfrm>
              <a:off x="5273820" y="4140200"/>
              <a:ext cx="96692" cy="3157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6" h="21482" fill="norm" stroke="1" extrusionOk="0">
                  <a:moveTo>
                    <a:pt x="7394" y="0"/>
                  </a:moveTo>
                  <a:cubicBezTo>
                    <a:pt x="11894" y="4032"/>
                    <a:pt x="16394" y="8064"/>
                    <a:pt x="18644" y="11304"/>
                  </a:cubicBezTo>
                  <a:cubicBezTo>
                    <a:pt x="20894" y="14544"/>
                    <a:pt x="20894" y="16992"/>
                    <a:pt x="19994" y="18576"/>
                  </a:cubicBezTo>
                  <a:cubicBezTo>
                    <a:pt x="19094" y="20160"/>
                    <a:pt x="17294" y="20880"/>
                    <a:pt x="15269" y="21240"/>
                  </a:cubicBezTo>
                  <a:cubicBezTo>
                    <a:pt x="13244" y="21600"/>
                    <a:pt x="10994" y="21600"/>
                    <a:pt x="8069" y="20952"/>
                  </a:cubicBezTo>
                  <a:cubicBezTo>
                    <a:pt x="5144" y="20304"/>
                    <a:pt x="1544" y="19008"/>
                    <a:pt x="419" y="16560"/>
                  </a:cubicBezTo>
                  <a:cubicBezTo>
                    <a:pt x="-706" y="14112"/>
                    <a:pt x="644" y="10512"/>
                    <a:pt x="1994" y="69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9" name="Line"/>
            <p:cNvSpPr/>
            <p:nvPr/>
          </p:nvSpPr>
          <p:spPr>
            <a:xfrm>
              <a:off x="5320736" y="3978184"/>
              <a:ext cx="58847" cy="350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7" h="21019" fill="norm" stroke="1" extrusionOk="0">
                  <a:moveTo>
                    <a:pt x="2352" y="13395"/>
                  </a:moveTo>
                  <a:cubicBezTo>
                    <a:pt x="912" y="7043"/>
                    <a:pt x="-528" y="690"/>
                    <a:pt x="192" y="54"/>
                  </a:cubicBezTo>
                  <a:cubicBezTo>
                    <a:pt x="912" y="-581"/>
                    <a:pt x="3792" y="4501"/>
                    <a:pt x="8112" y="8313"/>
                  </a:cubicBezTo>
                  <a:cubicBezTo>
                    <a:pt x="12432" y="12125"/>
                    <a:pt x="18192" y="14666"/>
                    <a:pt x="19632" y="14031"/>
                  </a:cubicBezTo>
                  <a:cubicBezTo>
                    <a:pt x="21072" y="13395"/>
                    <a:pt x="18192" y="9584"/>
                    <a:pt x="15672" y="10219"/>
                  </a:cubicBezTo>
                  <a:cubicBezTo>
                    <a:pt x="13152" y="10854"/>
                    <a:pt x="10992" y="15937"/>
                    <a:pt x="8832" y="210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0" name="Line"/>
            <p:cNvSpPr/>
            <p:nvPr/>
          </p:nvSpPr>
          <p:spPr>
            <a:xfrm>
              <a:off x="6235700" y="3799735"/>
              <a:ext cx="234950" cy="3949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2" fill="norm" stroke="1" extrusionOk="0">
                  <a:moveTo>
                    <a:pt x="0" y="3982"/>
                  </a:moveTo>
                  <a:cubicBezTo>
                    <a:pt x="1362" y="6839"/>
                    <a:pt x="2724" y="9697"/>
                    <a:pt x="3795" y="12211"/>
                  </a:cubicBezTo>
                  <a:cubicBezTo>
                    <a:pt x="4865" y="14725"/>
                    <a:pt x="5643" y="16897"/>
                    <a:pt x="6324" y="18497"/>
                  </a:cubicBezTo>
                  <a:cubicBezTo>
                    <a:pt x="7005" y="20097"/>
                    <a:pt x="7589" y="21125"/>
                    <a:pt x="8076" y="21297"/>
                  </a:cubicBezTo>
                  <a:cubicBezTo>
                    <a:pt x="8562" y="21468"/>
                    <a:pt x="8951" y="20782"/>
                    <a:pt x="9827" y="18611"/>
                  </a:cubicBezTo>
                  <a:cubicBezTo>
                    <a:pt x="10703" y="16439"/>
                    <a:pt x="12065" y="12782"/>
                    <a:pt x="13719" y="9525"/>
                  </a:cubicBezTo>
                  <a:cubicBezTo>
                    <a:pt x="15373" y="6268"/>
                    <a:pt x="17319" y="3411"/>
                    <a:pt x="18681" y="1811"/>
                  </a:cubicBezTo>
                  <a:cubicBezTo>
                    <a:pt x="20043" y="211"/>
                    <a:pt x="20822" y="-132"/>
                    <a:pt x="21211" y="39"/>
                  </a:cubicBezTo>
                  <a:cubicBezTo>
                    <a:pt x="21600" y="211"/>
                    <a:pt x="21600" y="897"/>
                    <a:pt x="21600" y="15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1" name="Line"/>
            <p:cNvSpPr/>
            <p:nvPr/>
          </p:nvSpPr>
          <p:spPr>
            <a:xfrm>
              <a:off x="6117731" y="3943350"/>
              <a:ext cx="486269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600" fill="norm" stroke="1" extrusionOk="0">
                  <a:moveTo>
                    <a:pt x="1004" y="21600"/>
                  </a:moveTo>
                  <a:cubicBezTo>
                    <a:pt x="443" y="20914"/>
                    <a:pt x="-118" y="20229"/>
                    <a:pt x="22" y="19371"/>
                  </a:cubicBezTo>
                  <a:cubicBezTo>
                    <a:pt x="163" y="18514"/>
                    <a:pt x="1004" y="17486"/>
                    <a:pt x="3201" y="15257"/>
                  </a:cubicBezTo>
                  <a:cubicBezTo>
                    <a:pt x="5399" y="13029"/>
                    <a:pt x="8952" y="9600"/>
                    <a:pt x="12225" y="6857"/>
                  </a:cubicBezTo>
                  <a:cubicBezTo>
                    <a:pt x="15498" y="4114"/>
                    <a:pt x="18490" y="2057"/>
                    <a:pt x="2148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2" name="Line"/>
            <p:cNvSpPr/>
            <p:nvPr/>
          </p:nvSpPr>
          <p:spPr>
            <a:xfrm>
              <a:off x="7150100" y="4025900"/>
              <a:ext cx="12700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3" name="Line"/>
            <p:cNvSpPr/>
            <p:nvPr/>
          </p:nvSpPr>
          <p:spPr>
            <a:xfrm>
              <a:off x="7122255" y="3891327"/>
              <a:ext cx="76995" cy="478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6" h="20356" fill="norm" stroke="1" extrusionOk="0">
                  <a:moveTo>
                    <a:pt x="12594" y="3220"/>
                  </a:moveTo>
                  <a:cubicBezTo>
                    <a:pt x="9752" y="1420"/>
                    <a:pt x="6909" y="-380"/>
                    <a:pt x="4352" y="70"/>
                  </a:cubicBezTo>
                  <a:cubicBezTo>
                    <a:pt x="1794" y="520"/>
                    <a:pt x="-480" y="3220"/>
                    <a:pt x="88" y="6820"/>
                  </a:cubicBezTo>
                  <a:cubicBezTo>
                    <a:pt x="657" y="10420"/>
                    <a:pt x="4067" y="14920"/>
                    <a:pt x="8046" y="17620"/>
                  </a:cubicBezTo>
                  <a:cubicBezTo>
                    <a:pt x="12025" y="20320"/>
                    <a:pt x="16573" y="21220"/>
                    <a:pt x="18846" y="19420"/>
                  </a:cubicBezTo>
                  <a:cubicBezTo>
                    <a:pt x="21120" y="17620"/>
                    <a:pt x="21120" y="13120"/>
                    <a:pt x="19699" y="9520"/>
                  </a:cubicBezTo>
                  <a:cubicBezTo>
                    <a:pt x="18278" y="5920"/>
                    <a:pt x="15436" y="3220"/>
                    <a:pt x="13162" y="3220"/>
                  </a:cubicBezTo>
                  <a:cubicBezTo>
                    <a:pt x="10888" y="3220"/>
                    <a:pt x="9183" y="5920"/>
                    <a:pt x="7478" y="86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4" name="Line"/>
            <p:cNvSpPr/>
            <p:nvPr/>
          </p:nvSpPr>
          <p:spPr>
            <a:xfrm>
              <a:off x="7277100" y="4033192"/>
              <a:ext cx="184150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13332"/>
                  </a:moveTo>
                  <a:cubicBezTo>
                    <a:pt x="4469" y="6132"/>
                    <a:pt x="8938" y="-1068"/>
                    <a:pt x="12538" y="132"/>
                  </a:cubicBezTo>
                  <a:cubicBezTo>
                    <a:pt x="16138" y="1332"/>
                    <a:pt x="18869" y="10932"/>
                    <a:pt x="21600" y="20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5" name="Line"/>
            <p:cNvSpPr/>
            <p:nvPr/>
          </p:nvSpPr>
          <p:spPr>
            <a:xfrm>
              <a:off x="7315200" y="4127500"/>
              <a:ext cx="17145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6" name="Line"/>
            <p:cNvSpPr/>
            <p:nvPr/>
          </p:nvSpPr>
          <p:spPr>
            <a:xfrm>
              <a:off x="7313556" y="3905249"/>
              <a:ext cx="141345" cy="402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1" h="21600" fill="norm" stroke="1" extrusionOk="0">
                  <a:moveTo>
                    <a:pt x="21211" y="0"/>
                  </a:moveTo>
                  <a:cubicBezTo>
                    <a:pt x="18987" y="1364"/>
                    <a:pt x="16764" y="2728"/>
                    <a:pt x="14223" y="5173"/>
                  </a:cubicBezTo>
                  <a:cubicBezTo>
                    <a:pt x="11682" y="7617"/>
                    <a:pt x="8823" y="11141"/>
                    <a:pt x="6440" y="13869"/>
                  </a:cubicBezTo>
                  <a:cubicBezTo>
                    <a:pt x="4058" y="16598"/>
                    <a:pt x="2152" y="18531"/>
                    <a:pt x="1040" y="19781"/>
                  </a:cubicBezTo>
                  <a:cubicBezTo>
                    <a:pt x="-71" y="21032"/>
                    <a:pt x="-389" y="21600"/>
                    <a:pt x="564" y="21600"/>
                  </a:cubicBezTo>
                  <a:cubicBezTo>
                    <a:pt x="1517" y="21600"/>
                    <a:pt x="3740" y="21032"/>
                    <a:pt x="5964" y="204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7" name="Line"/>
            <p:cNvSpPr/>
            <p:nvPr/>
          </p:nvSpPr>
          <p:spPr>
            <a:xfrm>
              <a:off x="7486650" y="4070350"/>
              <a:ext cx="132408" cy="3346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7" h="21479" fill="norm" stroke="1" extrusionOk="0">
                  <a:moveTo>
                    <a:pt x="19543" y="0"/>
                  </a:moveTo>
                  <a:cubicBezTo>
                    <a:pt x="19200" y="1494"/>
                    <a:pt x="18857" y="2989"/>
                    <a:pt x="19371" y="5706"/>
                  </a:cubicBezTo>
                  <a:cubicBezTo>
                    <a:pt x="19886" y="8423"/>
                    <a:pt x="21257" y="12362"/>
                    <a:pt x="21429" y="14875"/>
                  </a:cubicBezTo>
                  <a:cubicBezTo>
                    <a:pt x="21600" y="17389"/>
                    <a:pt x="20571" y="18475"/>
                    <a:pt x="19371" y="19358"/>
                  </a:cubicBezTo>
                  <a:cubicBezTo>
                    <a:pt x="18171" y="20242"/>
                    <a:pt x="16800" y="20921"/>
                    <a:pt x="15257" y="21260"/>
                  </a:cubicBezTo>
                  <a:cubicBezTo>
                    <a:pt x="13714" y="21600"/>
                    <a:pt x="12000" y="21600"/>
                    <a:pt x="9943" y="20853"/>
                  </a:cubicBezTo>
                  <a:cubicBezTo>
                    <a:pt x="7886" y="20106"/>
                    <a:pt x="5486" y="18611"/>
                    <a:pt x="3771" y="16234"/>
                  </a:cubicBezTo>
                  <a:cubicBezTo>
                    <a:pt x="2057" y="13857"/>
                    <a:pt x="1029" y="10596"/>
                    <a:pt x="0" y="73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8" name="Line"/>
            <p:cNvSpPr/>
            <p:nvPr/>
          </p:nvSpPr>
          <p:spPr>
            <a:xfrm>
              <a:off x="7639050" y="4019550"/>
              <a:ext cx="1" cy="1270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91" name="Drawing"/>
          <p:cNvGrpSpPr/>
          <p:nvPr/>
        </p:nvGrpSpPr>
        <p:grpSpPr>
          <a:xfrm>
            <a:off x="1162050" y="1454150"/>
            <a:ext cx="9013578" cy="7917657"/>
            <a:chOff x="0" y="0"/>
            <a:chExt cx="9013577" cy="7917656"/>
          </a:xfrm>
        </p:grpSpPr>
        <p:sp>
          <p:nvSpPr>
            <p:cNvPr id="1201" name="Line"/>
            <p:cNvSpPr/>
            <p:nvPr/>
          </p:nvSpPr>
          <p:spPr>
            <a:xfrm>
              <a:off x="565150" y="564444"/>
              <a:ext cx="196850" cy="2483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7" fill="norm" stroke="1" extrusionOk="0">
                  <a:moveTo>
                    <a:pt x="0" y="3872"/>
                  </a:moveTo>
                  <a:cubicBezTo>
                    <a:pt x="232" y="2420"/>
                    <a:pt x="465" y="968"/>
                    <a:pt x="1161" y="332"/>
                  </a:cubicBezTo>
                  <a:cubicBezTo>
                    <a:pt x="1858" y="-303"/>
                    <a:pt x="3019" y="-121"/>
                    <a:pt x="4994" y="1694"/>
                  </a:cubicBezTo>
                  <a:cubicBezTo>
                    <a:pt x="6968" y="3509"/>
                    <a:pt x="9755" y="6958"/>
                    <a:pt x="12658" y="10497"/>
                  </a:cubicBezTo>
                  <a:cubicBezTo>
                    <a:pt x="15561" y="14036"/>
                    <a:pt x="18581" y="17667"/>
                    <a:pt x="21600" y="21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2" name="Line"/>
            <p:cNvSpPr/>
            <p:nvPr/>
          </p:nvSpPr>
          <p:spPr>
            <a:xfrm>
              <a:off x="668274" y="607154"/>
              <a:ext cx="163577" cy="4427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1" h="21513" fill="norm" stroke="1" extrusionOk="0">
                  <a:moveTo>
                    <a:pt x="21401" y="736"/>
                  </a:moveTo>
                  <a:cubicBezTo>
                    <a:pt x="20570" y="324"/>
                    <a:pt x="19739" y="-87"/>
                    <a:pt x="18632" y="16"/>
                  </a:cubicBezTo>
                  <a:cubicBezTo>
                    <a:pt x="17524" y="119"/>
                    <a:pt x="16139" y="736"/>
                    <a:pt x="14201" y="2639"/>
                  </a:cubicBezTo>
                  <a:cubicBezTo>
                    <a:pt x="12263" y="4542"/>
                    <a:pt x="9770" y="7730"/>
                    <a:pt x="7278" y="10919"/>
                  </a:cubicBezTo>
                  <a:cubicBezTo>
                    <a:pt x="4786" y="14107"/>
                    <a:pt x="2293" y="17296"/>
                    <a:pt x="1047" y="19147"/>
                  </a:cubicBezTo>
                  <a:cubicBezTo>
                    <a:pt x="-199" y="20999"/>
                    <a:pt x="-199" y="21513"/>
                    <a:pt x="355" y="21513"/>
                  </a:cubicBezTo>
                  <a:cubicBezTo>
                    <a:pt x="909" y="21513"/>
                    <a:pt x="2016" y="20999"/>
                    <a:pt x="3124" y="20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3" name="Line"/>
            <p:cNvSpPr/>
            <p:nvPr/>
          </p:nvSpPr>
          <p:spPr>
            <a:xfrm>
              <a:off x="841093" y="958850"/>
              <a:ext cx="9808" cy="158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5760"/>
                    <a:pt x="-1585" y="11520"/>
                    <a:pt x="575" y="15120"/>
                  </a:cubicBezTo>
                  <a:cubicBezTo>
                    <a:pt x="2735" y="18720"/>
                    <a:pt x="11375" y="20160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4" name="Line"/>
            <p:cNvSpPr/>
            <p:nvPr/>
          </p:nvSpPr>
          <p:spPr>
            <a:xfrm>
              <a:off x="847635" y="833551"/>
              <a:ext cx="55709" cy="418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03" h="20316" fill="norm" stroke="1" extrusionOk="0">
                  <a:moveTo>
                    <a:pt x="8133" y="14602"/>
                  </a:moveTo>
                  <a:cubicBezTo>
                    <a:pt x="4276" y="14602"/>
                    <a:pt x="418" y="14602"/>
                    <a:pt x="33" y="16144"/>
                  </a:cubicBezTo>
                  <a:cubicBezTo>
                    <a:pt x="-353" y="17687"/>
                    <a:pt x="2733" y="20773"/>
                    <a:pt x="6590" y="20259"/>
                  </a:cubicBezTo>
                  <a:cubicBezTo>
                    <a:pt x="10447" y="19744"/>
                    <a:pt x="15076" y="15630"/>
                    <a:pt x="17776" y="11002"/>
                  </a:cubicBezTo>
                  <a:cubicBezTo>
                    <a:pt x="20476" y="6373"/>
                    <a:pt x="21247" y="1230"/>
                    <a:pt x="18933" y="202"/>
                  </a:cubicBezTo>
                  <a:cubicBezTo>
                    <a:pt x="16618" y="-827"/>
                    <a:pt x="11218" y="2259"/>
                    <a:pt x="5818" y="53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5" name="Line"/>
            <p:cNvSpPr/>
            <p:nvPr/>
          </p:nvSpPr>
          <p:spPr>
            <a:xfrm>
              <a:off x="1123950" y="469900"/>
              <a:ext cx="18409" cy="869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3" h="21600" fill="norm" stroke="1" extrusionOk="0">
                  <a:moveTo>
                    <a:pt x="7200" y="0"/>
                  </a:moveTo>
                  <a:cubicBezTo>
                    <a:pt x="7200" y="1787"/>
                    <a:pt x="7200" y="3574"/>
                    <a:pt x="9600" y="5308"/>
                  </a:cubicBezTo>
                  <a:cubicBezTo>
                    <a:pt x="12000" y="7042"/>
                    <a:pt x="16800" y="8724"/>
                    <a:pt x="19200" y="10537"/>
                  </a:cubicBezTo>
                  <a:cubicBezTo>
                    <a:pt x="21600" y="12350"/>
                    <a:pt x="21600" y="14295"/>
                    <a:pt x="18000" y="16161"/>
                  </a:cubicBezTo>
                  <a:cubicBezTo>
                    <a:pt x="14400" y="18026"/>
                    <a:pt x="7200" y="1981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6" name="Line"/>
            <p:cNvSpPr/>
            <p:nvPr/>
          </p:nvSpPr>
          <p:spPr>
            <a:xfrm>
              <a:off x="1365250" y="755650"/>
              <a:ext cx="228600" cy="311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441"/>
                    <a:pt x="3600" y="882"/>
                    <a:pt x="6100" y="2865"/>
                  </a:cubicBezTo>
                  <a:cubicBezTo>
                    <a:pt x="8600" y="4849"/>
                    <a:pt x="11800" y="8376"/>
                    <a:pt x="14500" y="11755"/>
                  </a:cubicBezTo>
                  <a:cubicBezTo>
                    <a:pt x="17200" y="15135"/>
                    <a:pt x="19400" y="1836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7" name="Line"/>
            <p:cNvSpPr/>
            <p:nvPr/>
          </p:nvSpPr>
          <p:spPr>
            <a:xfrm>
              <a:off x="1422399" y="730250"/>
              <a:ext cx="107951" cy="444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788" y="2880"/>
                    <a:pt x="13976" y="5760"/>
                    <a:pt x="10376" y="9051"/>
                  </a:cubicBezTo>
                  <a:cubicBezTo>
                    <a:pt x="6776" y="12343"/>
                    <a:pt x="3388" y="16046"/>
                    <a:pt x="1694" y="18206"/>
                  </a:cubicBezTo>
                  <a:cubicBezTo>
                    <a:pt x="0" y="20366"/>
                    <a:pt x="0" y="2098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8" name="Line"/>
            <p:cNvSpPr/>
            <p:nvPr/>
          </p:nvSpPr>
          <p:spPr>
            <a:xfrm>
              <a:off x="1689100" y="990600"/>
              <a:ext cx="6350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9" name="Line"/>
            <p:cNvSpPr/>
            <p:nvPr/>
          </p:nvSpPr>
          <p:spPr>
            <a:xfrm>
              <a:off x="1686847" y="882650"/>
              <a:ext cx="49968" cy="473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96" h="21021" fill="norm" stroke="1" extrusionOk="0">
                  <a:moveTo>
                    <a:pt x="11287" y="0"/>
                  </a:moveTo>
                  <a:cubicBezTo>
                    <a:pt x="6967" y="0"/>
                    <a:pt x="2647" y="0"/>
                    <a:pt x="919" y="2348"/>
                  </a:cubicBezTo>
                  <a:cubicBezTo>
                    <a:pt x="-809" y="4696"/>
                    <a:pt x="55" y="9391"/>
                    <a:pt x="2215" y="13148"/>
                  </a:cubicBezTo>
                  <a:cubicBezTo>
                    <a:pt x="4375" y="16904"/>
                    <a:pt x="7831" y="19722"/>
                    <a:pt x="11719" y="20661"/>
                  </a:cubicBezTo>
                  <a:cubicBezTo>
                    <a:pt x="15607" y="21600"/>
                    <a:pt x="19927" y="20661"/>
                    <a:pt x="20359" y="18313"/>
                  </a:cubicBezTo>
                  <a:cubicBezTo>
                    <a:pt x="20791" y="15965"/>
                    <a:pt x="17335" y="12209"/>
                    <a:pt x="13879" y="84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0" name="Line"/>
            <p:cNvSpPr/>
            <p:nvPr/>
          </p:nvSpPr>
          <p:spPr>
            <a:xfrm>
              <a:off x="2108200" y="836977"/>
              <a:ext cx="190500" cy="13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6000" y="11040"/>
                    <a:pt x="12000" y="1783"/>
                    <a:pt x="15600" y="240"/>
                  </a:cubicBezTo>
                  <a:cubicBezTo>
                    <a:pt x="19200" y="-1303"/>
                    <a:pt x="20400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1" name="Line"/>
            <p:cNvSpPr/>
            <p:nvPr/>
          </p:nvSpPr>
          <p:spPr>
            <a:xfrm>
              <a:off x="2076450" y="1009650"/>
              <a:ext cx="22860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2" name="Line"/>
            <p:cNvSpPr/>
            <p:nvPr/>
          </p:nvSpPr>
          <p:spPr>
            <a:xfrm>
              <a:off x="2787649" y="632649"/>
              <a:ext cx="134342" cy="6754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1" h="21540" fill="norm" stroke="1" extrusionOk="0">
                  <a:moveTo>
                    <a:pt x="0" y="21540"/>
                  </a:moveTo>
                  <a:cubicBezTo>
                    <a:pt x="0" y="18840"/>
                    <a:pt x="0" y="16140"/>
                    <a:pt x="0" y="13406"/>
                  </a:cubicBezTo>
                  <a:cubicBezTo>
                    <a:pt x="0" y="10673"/>
                    <a:pt x="0" y="7905"/>
                    <a:pt x="997" y="5779"/>
                  </a:cubicBezTo>
                  <a:cubicBezTo>
                    <a:pt x="1994" y="3653"/>
                    <a:pt x="3988" y="2168"/>
                    <a:pt x="5649" y="1290"/>
                  </a:cubicBezTo>
                  <a:cubicBezTo>
                    <a:pt x="7311" y="413"/>
                    <a:pt x="8640" y="143"/>
                    <a:pt x="10135" y="41"/>
                  </a:cubicBezTo>
                  <a:cubicBezTo>
                    <a:pt x="11631" y="-60"/>
                    <a:pt x="13292" y="8"/>
                    <a:pt x="14622" y="446"/>
                  </a:cubicBezTo>
                  <a:cubicBezTo>
                    <a:pt x="15951" y="885"/>
                    <a:pt x="16948" y="1695"/>
                    <a:pt x="16615" y="2910"/>
                  </a:cubicBezTo>
                  <a:cubicBezTo>
                    <a:pt x="16283" y="4125"/>
                    <a:pt x="14622" y="5745"/>
                    <a:pt x="12628" y="6724"/>
                  </a:cubicBezTo>
                  <a:cubicBezTo>
                    <a:pt x="10634" y="7703"/>
                    <a:pt x="8308" y="8040"/>
                    <a:pt x="8142" y="8175"/>
                  </a:cubicBezTo>
                  <a:cubicBezTo>
                    <a:pt x="7975" y="8310"/>
                    <a:pt x="9969" y="8243"/>
                    <a:pt x="12462" y="8411"/>
                  </a:cubicBezTo>
                  <a:cubicBezTo>
                    <a:pt x="14954" y="8580"/>
                    <a:pt x="17945" y="8985"/>
                    <a:pt x="19606" y="9559"/>
                  </a:cubicBezTo>
                  <a:cubicBezTo>
                    <a:pt x="21268" y="10132"/>
                    <a:pt x="21600" y="10875"/>
                    <a:pt x="20271" y="11482"/>
                  </a:cubicBezTo>
                  <a:cubicBezTo>
                    <a:pt x="18942" y="12090"/>
                    <a:pt x="15951" y="12562"/>
                    <a:pt x="13458" y="12832"/>
                  </a:cubicBezTo>
                  <a:cubicBezTo>
                    <a:pt x="10966" y="13102"/>
                    <a:pt x="8972" y="13170"/>
                    <a:pt x="7975" y="13035"/>
                  </a:cubicBezTo>
                  <a:cubicBezTo>
                    <a:pt x="6978" y="12900"/>
                    <a:pt x="6978" y="12562"/>
                    <a:pt x="6978" y="122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3" name="Line"/>
            <p:cNvSpPr/>
            <p:nvPr/>
          </p:nvSpPr>
          <p:spPr>
            <a:xfrm>
              <a:off x="2954400" y="927100"/>
              <a:ext cx="85326" cy="114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1" h="21308" fill="norm" stroke="1" extrusionOk="0">
                  <a:moveTo>
                    <a:pt x="11942" y="1178"/>
                  </a:moveTo>
                  <a:cubicBezTo>
                    <a:pt x="7828" y="5498"/>
                    <a:pt x="3713" y="9818"/>
                    <a:pt x="1656" y="12960"/>
                  </a:cubicBezTo>
                  <a:cubicBezTo>
                    <a:pt x="-401" y="16102"/>
                    <a:pt x="-401" y="18065"/>
                    <a:pt x="885" y="19440"/>
                  </a:cubicBezTo>
                  <a:cubicBezTo>
                    <a:pt x="2170" y="20815"/>
                    <a:pt x="4742" y="21600"/>
                    <a:pt x="8342" y="21207"/>
                  </a:cubicBezTo>
                  <a:cubicBezTo>
                    <a:pt x="11942" y="20815"/>
                    <a:pt x="16570" y="19244"/>
                    <a:pt x="18885" y="15709"/>
                  </a:cubicBezTo>
                  <a:cubicBezTo>
                    <a:pt x="21199" y="12175"/>
                    <a:pt x="21199" y="6676"/>
                    <a:pt x="19656" y="3731"/>
                  </a:cubicBezTo>
                  <a:cubicBezTo>
                    <a:pt x="18113" y="785"/>
                    <a:pt x="15028" y="393"/>
                    <a:pt x="1194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4" name="Line"/>
            <p:cNvSpPr/>
            <p:nvPr/>
          </p:nvSpPr>
          <p:spPr>
            <a:xfrm>
              <a:off x="3676650" y="958850"/>
              <a:ext cx="17145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5" name="Line"/>
            <p:cNvSpPr/>
            <p:nvPr/>
          </p:nvSpPr>
          <p:spPr>
            <a:xfrm>
              <a:off x="3745936" y="882650"/>
              <a:ext cx="19615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5073"/>
                    <a:pt x="2735" y="10145"/>
                    <a:pt x="575" y="13745"/>
                  </a:cubicBezTo>
                  <a:cubicBezTo>
                    <a:pt x="-1585" y="17345"/>
                    <a:pt x="2735" y="19473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6" name="Line"/>
            <p:cNvSpPr/>
            <p:nvPr/>
          </p:nvSpPr>
          <p:spPr>
            <a:xfrm>
              <a:off x="3962400" y="645274"/>
              <a:ext cx="161301" cy="6818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7" h="21543" fill="norm" stroke="1" extrusionOk="0">
                  <a:moveTo>
                    <a:pt x="0" y="21543"/>
                  </a:moveTo>
                  <a:cubicBezTo>
                    <a:pt x="0" y="18534"/>
                    <a:pt x="0" y="15524"/>
                    <a:pt x="421" y="12783"/>
                  </a:cubicBezTo>
                  <a:cubicBezTo>
                    <a:pt x="842" y="10041"/>
                    <a:pt x="1683" y="7567"/>
                    <a:pt x="2945" y="5560"/>
                  </a:cubicBezTo>
                  <a:cubicBezTo>
                    <a:pt x="4208" y="3554"/>
                    <a:pt x="5891" y="2016"/>
                    <a:pt x="7434" y="1113"/>
                  </a:cubicBezTo>
                  <a:cubicBezTo>
                    <a:pt x="8977" y="210"/>
                    <a:pt x="10379" y="-57"/>
                    <a:pt x="11361" y="10"/>
                  </a:cubicBezTo>
                  <a:cubicBezTo>
                    <a:pt x="12343" y="77"/>
                    <a:pt x="12904" y="478"/>
                    <a:pt x="12904" y="1381"/>
                  </a:cubicBezTo>
                  <a:cubicBezTo>
                    <a:pt x="12904" y="2284"/>
                    <a:pt x="12343" y="3688"/>
                    <a:pt x="11642" y="4825"/>
                  </a:cubicBezTo>
                  <a:cubicBezTo>
                    <a:pt x="10940" y="5962"/>
                    <a:pt x="10099" y="6831"/>
                    <a:pt x="11081" y="7533"/>
                  </a:cubicBezTo>
                  <a:cubicBezTo>
                    <a:pt x="12062" y="8235"/>
                    <a:pt x="14868" y="8770"/>
                    <a:pt x="16831" y="9171"/>
                  </a:cubicBezTo>
                  <a:cubicBezTo>
                    <a:pt x="18795" y="9573"/>
                    <a:pt x="19917" y="9840"/>
                    <a:pt x="20618" y="10175"/>
                  </a:cubicBezTo>
                  <a:cubicBezTo>
                    <a:pt x="21319" y="10509"/>
                    <a:pt x="21600" y="10910"/>
                    <a:pt x="21179" y="11211"/>
                  </a:cubicBezTo>
                  <a:cubicBezTo>
                    <a:pt x="20758" y="11512"/>
                    <a:pt x="19636" y="11713"/>
                    <a:pt x="17532" y="11913"/>
                  </a:cubicBezTo>
                  <a:cubicBezTo>
                    <a:pt x="15429" y="12114"/>
                    <a:pt x="12343" y="12315"/>
                    <a:pt x="10099" y="12381"/>
                  </a:cubicBezTo>
                  <a:cubicBezTo>
                    <a:pt x="7855" y="12448"/>
                    <a:pt x="6452" y="12381"/>
                    <a:pt x="5891" y="12147"/>
                  </a:cubicBezTo>
                  <a:cubicBezTo>
                    <a:pt x="5330" y="11913"/>
                    <a:pt x="5610" y="11512"/>
                    <a:pt x="5891" y="111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7" name="Line"/>
            <p:cNvSpPr/>
            <p:nvPr/>
          </p:nvSpPr>
          <p:spPr>
            <a:xfrm>
              <a:off x="4203700" y="1003300"/>
              <a:ext cx="12700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8" name="Line"/>
            <p:cNvSpPr/>
            <p:nvPr/>
          </p:nvSpPr>
          <p:spPr>
            <a:xfrm>
              <a:off x="4495799" y="635000"/>
              <a:ext cx="184151" cy="342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228" y="3067"/>
                    <a:pt x="6455" y="6133"/>
                    <a:pt x="10055" y="9733"/>
                  </a:cubicBezTo>
                  <a:cubicBezTo>
                    <a:pt x="13655" y="13333"/>
                    <a:pt x="17628" y="1746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9" name="Line"/>
            <p:cNvSpPr/>
            <p:nvPr/>
          </p:nvSpPr>
          <p:spPr>
            <a:xfrm>
              <a:off x="4514850" y="628650"/>
              <a:ext cx="177800" cy="431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029" y="1694"/>
                    <a:pt x="16457" y="3388"/>
                    <a:pt x="13757" y="5718"/>
                  </a:cubicBezTo>
                  <a:cubicBezTo>
                    <a:pt x="11057" y="8047"/>
                    <a:pt x="8229" y="11012"/>
                    <a:pt x="5914" y="13765"/>
                  </a:cubicBezTo>
                  <a:cubicBezTo>
                    <a:pt x="3600" y="16518"/>
                    <a:pt x="1800" y="1905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0" name="Line"/>
            <p:cNvSpPr/>
            <p:nvPr/>
          </p:nvSpPr>
          <p:spPr>
            <a:xfrm>
              <a:off x="4768849" y="1015999"/>
              <a:ext cx="190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1" name="Line"/>
            <p:cNvSpPr/>
            <p:nvPr/>
          </p:nvSpPr>
          <p:spPr>
            <a:xfrm>
              <a:off x="4766404" y="869899"/>
              <a:ext cx="47436" cy="410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69" h="19971" fill="norm" stroke="1" extrusionOk="0">
                  <a:moveTo>
                    <a:pt x="6440" y="9282"/>
                  </a:moveTo>
                  <a:cubicBezTo>
                    <a:pt x="2840" y="12367"/>
                    <a:pt x="-760" y="15453"/>
                    <a:pt x="140" y="17510"/>
                  </a:cubicBezTo>
                  <a:cubicBezTo>
                    <a:pt x="1040" y="19567"/>
                    <a:pt x="6440" y="20596"/>
                    <a:pt x="10940" y="19567"/>
                  </a:cubicBezTo>
                  <a:cubicBezTo>
                    <a:pt x="15440" y="18539"/>
                    <a:pt x="19040" y="15453"/>
                    <a:pt x="19940" y="11339"/>
                  </a:cubicBezTo>
                  <a:cubicBezTo>
                    <a:pt x="20840" y="7225"/>
                    <a:pt x="19040" y="2082"/>
                    <a:pt x="15440" y="539"/>
                  </a:cubicBezTo>
                  <a:cubicBezTo>
                    <a:pt x="11840" y="-1004"/>
                    <a:pt x="6440" y="1053"/>
                    <a:pt x="1040" y="31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2" name="Line"/>
            <p:cNvSpPr/>
            <p:nvPr/>
          </p:nvSpPr>
          <p:spPr>
            <a:xfrm>
              <a:off x="5073650" y="495300"/>
              <a:ext cx="76200" cy="857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400" y="2027"/>
                    <a:pt x="19200" y="4053"/>
                    <a:pt x="18000" y="6133"/>
                  </a:cubicBezTo>
                  <a:cubicBezTo>
                    <a:pt x="16800" y="8213"/>
                    <a:pt x="15600" y="10347"/>
                    <a:pt x="13200" y="12240"/>
                  </a:cubicBezTo>
                  <a:cubicBezTo>
                    <a:pt x="10800" y="14133"/>
                    <a:pt x="7200" y="15787"/>
                    <a:pt x="4800" y="17307"/>
                  </a:cubicBezTo>
                  <a:cubicBezTo>
                    <a:pt x="2400" y="18827"/>
                    <a:pt x="1200" y="2021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3" name="Line"/>
            <p:cNvSpPr/>
            <p:nvPr/>
          </p:nvSpPr>
          <p:spPr>
            <a:xfrm>
              <a:off x="5226050" y="876300"/>
              <a:ext cx="152400" cy="260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900" y="4566"/>
                    <a:pt x="7800" y="9132"/>
                    <a:pt x="11400" y="12732"/>
                  </a:cubicBezTo>
                  <a:cubicBezTo>
                    <a:pt x="15000" y="16332"/>
                    <a:pt x="18300" y="1896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4" name="Line"/>
            <p:cNvSpPr/>
            <p:nvPr/>
          </p:nvSpPr>
          <p:spPr>
            <a:xfrm>
              <a:off x="5232400" y="819150"/>
              <a:ext cx="139700" cy="349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691" y="3404"/>
                    <a:pt x="11782" y="6807"/>
                    <a:pt x="8182" y="10407"/>
                  </a:cubicBezTo>
                  <a:cubicBezTo>
                    <a:pt x="4582" y="14007"/>
                    <a:pt x="2291" y="1780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5" name="Line"/>
            <p:cNvSpPr/>
            <p:nvPr/>
          </p:nvSpPr>
          <p:spPr>
            <a:xfrm>
              <a:off x="5416550" y="1098550"/>
              <a:ext cx="12700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6" name="Line"/>
            <p:cNvSpPr/>
            <p:nvPr/>
          </p:nvSpPr>
          <p:spPr>
            <a:xfrm>
              <a:off x="5435600" y="990600"/>
              <a:ext cx="55444" cy="36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5" h="20873" fill="norm" stroke="1" extrusionOk="0">
                  <a:moveTo>
                    <a:pt x="9600" y="0"/>
                  </a:moveTo>
                  <a:cubicBezTo>
                    <a:pt x="8000" y="7200"/>
                    <a:pt x="6400" y="14400"/>
                    <a:pt x="7600" y="18000"/>
                  </a:cubicBezTo>
                  <a:cubicBezTo>
                    <a:pt x="8800" y="21600"/>
                    <a:pt x="12800" y="21600"/>
                    <a:pt x="16000" y="19200"/>
                  </a:cubicBezTo>
                  <a:cubicBezTo>
                    <a:pt x="19200" y="16800"/>
                    <a:pt x="21600" y="12000"/>
                    <a:pt x="20800" y="9600"/>
                  </a:cubicBezTo>
                  <a:cubicBezTo>
                    <a:pt x="20000" y="7200"/>
                    <a:pt x="16000" y="7200"/>
                    <a:pt x="12000" y="7800"/>
                  </a:cubicBezTo>
                  <a:cubicBezTo>
                    <a:pt x="8000" y="8400"/>
                    <a:pt x="4000" y="9600"/>
                    <a:pt x="0" y="10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7" name="Line"/>
            <p:cNvSpPr/>
            <p:nvPr/>
          </p:nvSpPr>
          <p:spPr>
            <a:xfrm>
              <a:off x="6096000" y="950383"/>
              <a:ext cx="241300" cy="8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84" y="10800"/>
                    <a:pt x="11368" y="0"/>
                    <a:pt x="14968" y="0"/>
                  </a:cubicBezTo>
                  <a:cubicBezTo>
                    <a:pt x="18568" y="0"/>
                    <a:pt x="20084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8" name="Line"/>
            <p:cNvSpPr/>
            <p:nvPr/>
          </p:nvSpPr>
          <p:spPr>
            <a:xfrm>
              <a:off x="6210249" y="882650"/>
              <a:ext cx="25452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8" h="21600" fill="norm" stroke="1" extrusionOk="0">
                  <a:moveTo>
                    <a:pt x="19978" y="0"/>
                  </a:moveTo>
                  <a:cubicBezTo>
                    <a:pt x="11670" y="4871"/>
                    <a:pt x="3363" y="9741"/>
                    <a:pt x="870" y="13341"/>
                  </a:cubicBezTo>
                  <a:cubicBezTo>
                    <a:pt x="-1622" y="16941"/>
                    <a:pt x="1701" y="19271"/>
                    <a:pt x="502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9" name="Line"/>
            <p:cNvSpPr/>
            <p:nvPr/>
          </p:nvSpPr>
          <p:spPr>
            <a:xfrm>
              <a:off x="6576882" y="774430"/>
              <a:ext cx="281118" cy="2872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8" h="21396" fill="norm" stroke="1" extrusionOk="0">
                  <a:moveTo>
                    <a:pt x="21408" y="6169"/>
                  </a:moveTo>
                  <a:cubicBezTo>
                    <a:pt x="21408" y="4592"/>
                    <a:pt x="21408" y="3015"/>
                    <a:pt x="21247" y="1833"/>
                  </a:cubicBezTo>
                  <a:cubicBezTo>
                    <a:pt x="21086" y="650"/>
                    <a:pt x="20763" y="-138"/>
                    <a:pt x="18829" y="20"/>
                  </a:cubicBezTo>
                  <a:cubicBezTo>
                    <a:pt x="16895" y="177"/>
                    <a:pt x="13348" y="1281"/>
                    <a:pt x="10850" y="2385"/>
                  </a:cubicBezTo>
                  <a:cubicBezTo>
                    <a:pt x="8351" y="3488"/>
                    <a:pt x="6901" y="4592"/>
                    <a:pt x="6256" y="6011"/>
                  </a:cubicBezTo>
                  <a:cubicBezTo>
                    <a:pt x="5611" y="7430"/>
                    <a:pt x="5772" y="9164"/>
                    <a:pt x="6336" y="10189"/>
                  </a:cubicBezTo>
                  <a:cubicBezTo>
                    <a:pt x="6901" y="11214"/>
                    <a:pt x="7868" y="11529"/>
                    <a:pt x="8754" y="11687"/>
                  </a:cubicBezTo>
                  <a:cubicBezTo>
                    <a:pt x="9641" y="11844"/>
                    <a:pt x="10447" y="11844"/>
                    <a:pt x="10527" y="12081"/>
                  </a:cubicBezTo>
                  <a:cubicBezTo>
                    <a:pt x="10608" y="12317"/>
                    <a:pt x="9963" y="12790"/>
                    <a:pt x="8512" y="13500"/>
                  </a:cubicBezTo>
                  <a:cubicBezTo>
                    <a:pt x="7062" y="14209"/>
                    <a:pt x="4805" y="15155"/>
                    <a:pt x="3274" y="15944"/>
                  </a:cubicBezTo>
                  <a:cubicBezTo>
                    <a:pt x="1742" y="16732"/>
                    <a:pt x="936" y="17363"/>
                    <a:pt x="453" y="18072"/>
                  </a:cubicBezTo>
                  <a:cubicBezTo>
                    <a:pt x="-31" y="18782"/>
                    <a:pt x="-192" y="19570"/>
                    <a:pt x="292" y="20201"/>
                  </a:cubicBezTo>
                  <a:cubicBezTo>
                    <a:pt x="775" y="20831"/>
                    <a:pt x="1904" y="21304"/>
                    <a:pt x="4483" y="21383"/>
                  </a:cubicBezTo>
                  <a:cubicBezTo>
                    <a:pt x="7062" y="21462"/>
                    <a:pt x="11092" y="21147"/>
                    <a:pt x="15121" y="208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0" name="Line"/>
            <p:cNvSpPr/>
            <p:nvPr/>
          </p:nvSpPr>
          <p:spPr>
            <a:xfrm>
              <a:off x="6826250" y="1066799"/>
              <a:ext cx="1270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1" name="Line"/>
            <p:cNvSpPr/>
            <p:nvPr/>
          </p:nvSpPr>
          <p:spPr>
            <a:xfrm>
              <a:off x="6851650" y="984250"/>
              <a:ext cx="127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2" name="Line"/>
            <p:cNvSpPr/>
            <p:nvPr/>
          </p:nvSpPr>
          <p:spPr>
            <a:xfrm>
              <a:off x="7011311" y="618631"/>
              <a:ext cx="126090" cy="6658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5" h="21433" fill="norm" stroke="1" extrusionOk="0">
                  <a:moveTo>
                    <a:pt x="21445" y="732"/>
                  </a:moveTo>
                  <a:cubicBezTo>
                    <a:pt x="21085" y="323"/>
                    <a:pt x="20725" y="-86"/>
                    <a:pt x="20005" y="16"/>
                  </a:cubicBezTo>
                  <a:cubicBezTo>
                    <a:pt x="19285" y="118"/>
                    <a:pt x="18205" y="732"/>
                    <a:pt x="16765" y="2197"/>
                  </a:cubicBezTo>
                  <a:cubicBezTo>
                    <a:pt x="15325" y="3662"/>
                    <a:pt x="13525" y="5978"/>
                    <a:pt x="11365" y="8499"/>
                  </a:cubicBezTo>
                  <a:cubicBezTo>
                    <a:pt x="9205" y="11021"/>
                    <a:pt x="6685" y="13746"/>
                    <a:pt x="4705" y="15756"/>
                  </a:cubicBezTo>
                  <a:cubicBezTo>
                    <a:pt x="2725" y="17766"/>
                    <a:pt x="1285" y="19061"/>
                    <a:pt x="565" y="19947"/>
                  </a:cubicBezTo>
                  <a:cubicBezTo>
                    <a:pt x="-155" y="20833"/>
                    <a:pt x="-155" y="21310"/>
                    <a:pt x="385" y="21412"/>
                  </a:cubicBezTo>
                  <a:cubicBezTo>
                    <a:pt x="925" y="21514"/>
                    <a:pt x="2005" y="21241"/>
                    <a:pt x="3085" y="209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3" name="Line"/>
            <p:cNvSpPr/>
            <p:nvPr/>
          </p:nvSpPr>
          <p:spPr>
            <a:xfrm>
              <a:off x="7188200" y="863600"/>
              <a:ext cx="107950" cy="342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694" y="3467"/>
                    <a:pt x="3388" y="6933"/>
                    <a:pt x="6988" y="10533"/>
                  </a:cubicBezTo>
                  <a:cubicBezTo>
                    <a:pt x="10588" y="14133"/>
                    <a:pt x="16094" y="1786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4" name="Line"/>
            <p:cNvSpPr/>
            <p:nvPr/>
          </p:nvSpPr>
          <p:spPr>
            <a:xfrm>
              <a:off x="7131050" y="819150"/>
              <a:ext cx="241300" cy="406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758" y="1575"/>
                    <a:pt x="15916" y="3150"/>
                    <a:pt x="12600" y="5681"/>
                  </a:cubicBezTo>
                  <a:cubicBezTo>
                    <a:pt x="9284" y="8213"/>
                    <a:pt x="5495" y="11700"/>
                    <a:pt x="3316" y="14512"/>
                  </a:cubicBezTo>
                  <a:cubicBezTo>
                    <a:pt x="1137" y="17325"/>
                    <a:pt x="568" y="1946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5" name="Line"/>
            <p:cNvSpPr/>
            <p:nvPr/>
          </p:nvSpPr>
          <p:spPr>
            <a:xfrm>
              <a:off x="7359650" y="1168400"/>
              <a:ext cx="1" cy="12065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6" name="Line"/>
            <p:cNvSpPr/>
            <p:nvPr/>
          </p:nvSpPr>
          <p:spPr>
            <a:xfrm>
              <a:off x="7379642" y="1028699"/>
              <a:ext cx="70529" cy="751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291" fill="norm" stroke="1" extrusionOk="0">
                  <a:moveTo>
                    <a:pt x="5279" y="5400"/>
                  </a:moveTo>
                  <a:cubicBezTo>
                    <a:pt x="2811" y="7200"/>
                    <a:pt x="342" y="9000"/>
                    <a:pt x="34" y="11700"/>
                  </a:cubicBezTo>
                  <a:cubicBezTo>
                    <a:pt x="-275" y="14400"/>
                    <a:pt x="1576" y="18000"/>
                    <a:pt x="4045" y="19800"/>
                  </a:cubicBezTo>
                  <a:cubicBezTo>
                    <a:pt x="6514" y="21600"/>
                    <a:pt x="9599" y="21600"/>
                    <a:pt x="12376" y="20700"/>
                  </a:cubicBezTo>
                  <a:cubicBezTo>
                    <a:pt x="15154" y="19800"/>
                    <a:pt x="17622" y="18000"/>
                    <a:pt x="19165" y="15600"/>
                  </a:cubicBezTo>
                  <a:cubicBezTo>
                    <a:pt x="20708" y="13200"/>
                    <a:pt x="21325" y="10200"/>
                    <a:pt x="19165" y="7500"/>
                  </a:cubicBezTo>
                  <a:cubicBezTo>
                    <a:pt x="17005" y="4800"/>
                    <a:pt x="12068" y="2400"/>
                    <a:pt x="713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7" name="Line"/>
            <p:cNvSpPr/>
            <p:nvPr/>
          </p:nvSpPr>
          <p:spPr>
            <a:xfrm>
              <a:off x="6329159" y="265613"/>
              <a:ext cx="1500142" cy="12852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466" fill="norm" stroke="1" extrusionOk="0">
                  <a:moveTo>
                    <a:pt x="17748" y="2987"/>
                  </a:moveTo>
                  <a:cubicBezTo>
                    <a:pt x="17324" y="2245"/>
                    <a:pt x="16900" y="1502"/>
                    <a:pt x="16355" y="990"/>
                  </a:cubicBezTo>
                  <a:cubicBezTo>
                    <a:pt x="15809" y="477"/>
                    <a:pt x="15143" y="194"/>
                    <a:pt x="14385" y="71"/>
                  </a:cubicBezTo>
                  <a:cubicBezTo>
                    <a:pt x="13628" y="-53"/>
                    <a:pt x="12780" y="-18"/>
                    <a:pt x="11795" y="194"/>
                  </a:cubicBezTo>
                  <a:cubicBezTo>
                    <a:pt x="10811" y="407"/>
                    <a:pt x="9690" y="795"/>
                    <a:pt x="8690" y="1326"/>
                  </a:cubicBezTo>
                  <a:cubicBezTo>
                    <a:pt x="7690" y="1856"/>
                    <a:pt x="6812" y="2528"/>
                    <a:pt x="5933" y="3288"/>
                  </a:cubicBezTo>
                  <a:cubicBezTo>
                    <a:pt x="5055" y="4048"/>
                    <a:pt x="4176" y="4896"/>
                    <a:pt x="3404" y="5815"/>
                  </a:cubicBezTo>
                  <a:cubicBezTo>
                    <a:pt x="2631" y="6735"/>
                    <a:pt x="1965" y="7724"/>
                    <a:pt x="1404" y="8750"/>
                  </a:cubicBezTo>
                  <a:cubicBezTo>
                    <a:pt x="844" y="9775"/>
                    <a:pt x="389" y="10835"/>
                    <a:pt x="162" y="11878"/>
                  </a:cubicBezTo>
                  <a:cubicBezTo>
                    <a:pt x="-65" y="12921"/>
                    <a:pt x="-65" y="13946"/>
                    <a:pt x="238" y="15007"/>
                  </a:cubicBezTo>
                  <a:cubicBezTo>
                    <a:pt x="541" y="16067"/>
                    <a:pt x="1147" y="17163"/>
                    <a:pt x="1798" y="18065"/>
                  </a:cubicBezTo>
                  <a:cubicBezTo>
                    <a:pt x="2449" y="18966"/>
                    <a:pt x="3146" y="19673"/>
                    <a:pt x="4040" y="20239"/>
                  </a:cubicBezTo>
                  <a:cubicBezTo>
                    <a:pt x="4934" y="20805"/>
                    <a:pt x="6024" y="21229"/>
                    <a:pt x="7130" y="21388"/>
                  </a:cubicBezTo>
                  <a:cubicBezTo>
                    <a:pt x="8236" y="21547"/>
                    <a:pt x="9357" y="21441"/>
                    <a:pt x="10447" y="21247"/>
                  </a:cubicBezTo>
                  <a:cubicBezTo>
                    <a:pt x="11538" y="21052"/>
                    <a:pt x="12598" y="20769"/>
                    <a:pt x="13628" y="20451"/>
                  </a:cubicBezTo>
                  <a:cubicBezTo>
                    <a:pt x="14658" y="20133"/>
                    <a:pt x="15658" y="19779"/>
                    <a:pt x="16506" y="19161"/>
                  </a:cubicBezTo>
                  <a:cubicBezTo>
                    <a:pt x="17354" y="18542"/>
                    <a:pt x="18051" y="17658"/>
                    <a:pt x="18642" y="16651"/>
                  </a:cubicBezTo>
                  <a:cubicBezTo>
                    <a:pt x="19233" y="15643"/>
                    <a:pt x="19717" y="14512"/>
                    <a:pt x="20187" y="13310"/>
                  </a:cubicBezTo>
                  <a:cubicBezTo>
                    <a:pt x="20656" y="12108"/>
                    <a:pt x="21111" y="10835"/>
                    <a:pt x="21323" y="9545"/>
                  </a:cubicBezTo>
                  <a:cubicBezTo>
                    <a:pt x="21535" y="8255"/>
                    <a:pt x="21505" y="6947"/>
                    <a:pt x="21323" y="5621"/>
                  </a:cubicBezTo>
                  <a:cubicBezTo>
                    <a:pt x="21141" y="4295"/>
                    <a:pt x="20808" y="2952"/>
                    <a:pt x="20444" y="2068"/>
                  </a:cubicBezTo>
                  <a:cubicBezTo>
                    <a:pt x="20081" y="1184"/>
                    <a:pt x="19687" y="760"/>
                    <a:pt x="19293" y="3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8" name="Line"/>
            <p:cNvSpPr/>
            <p:nvPr/>
          </p:nvSpPr>
          <p:spPr>
            <a:xfrm>
              <a:off x="8051260" y="79143"/>
              <a:ext cx="189332" cy="3780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2" h="21553" fill="norm" stroke="1" extrusionOk="0">
                  <a:moveTo>
                    <a:pt x="5045" y="20467"/>
                  </a:moveTo>
                  <a:cubicBezTo>
                    <a:pt x="3621" y="20467"/>
                    <a:pt x="2197" y="20467"/>
                    <a:pt x="1247" y="20165"/>
                  </a:cubicBezTo>
                  <a:cubicBezTo>
                    <a:pt x="298" y="19864"/>
                    <a:pt x="-177" y="19260"/>
                    <a:pt x="60" y="17209"/>
                  </a:cubicBezTo>
                  <a:cubicBezTo>
                    <a:pt x="298" y="15157"/>
                    <a:pt x="1247" y="11658"/>
                    <a:pt x="3383" y="8641"/>
                  </a:cubicBezTo>
                  <a:cubicBezTo>
                    <a:pt x="5520" y="5625"/>
                    <a:pt x="8843" y="3090"/>
                    <a:pt x="11098" y="1703"/>
                  </a:cubicBezTo>
                  <a:cubicBezTo>
                    <a:pt x="13353" y="315"/>
                    <a:pt x="14539" y="74"/>
                    <a:pt x="15845" y="13"/>
                  </a:cubicBezTo>
                  <a:cubicBezTo>
                    <a:pt x="17150" y="-47"/>
                    <a:pt x="18575" y="74"/>
                    <a:pt x="19643" y="918"/>
                  </a:cubicBezTo>
                  <a:cubicBezTo>
                    <a:pt x="20711" y="1763"/>
                    <a:pt x="21423" y="3332"/>
                    <a:pt x="21186" y="4961"/>
                  </a:cubicBezTo>
                  <a:cubicBezTo>
                    <a:pt x="20948" y="6590"/>
                    <a:pt x="19761" y="8279"/>
                    <a:pt x="17625" y="9607"/>
                  </a:cubicBezTo>
                  <a:cubicBezTo>
                    <a:pt x="15489" y="10934"/>
                    <a:pt x="12403" y="11899"/>
                    <a:pt x="9792" y="12382"/>
                  </a:cubicBezTo>
                  <a:cubicBezTo>
                    <a:pt x="7181" y="12865"/>
                    <a:pt x="5045" y="12865"/>
                    <a:pt x="3977" y="13166"/>
                  </a:cubicBezTo>
                  <a:cubicBezTo>
                    <a:pt x="2909" y="13468"/>
                    <a:pt x="2909" y="14071"/>
                    <a:pt x="3977" y="15278"/>
                  </a:cubicBezTo>
                  <a:cubicBezTo>
                    <a:pt x="5045" y="16485"/>
                    <a:pt x="7181" y="18295"/>
                    <a:pt x="9318" y="19441"/>
                  </a:cubicBezTo>
                  <a:cubicBezTo>
                    <a:pt x="11454" y="20588"/>
                    <a:pt x="13590" y="21070"/>
                    <a:pt x="15726" y="215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9" name="Line"/>
            <p:cNvSpPr/>
            <p:nvPr/>
          </p:nvSpPr>
          <p:spPr>
            <a:xfrm>
              <a:off x="8375599" y="158750"/>
              <a:ext cx="171502" cy="2572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519" fill="norm" stroke="1" extrusionOk="0">
                  <a:moveTo>
                    <a:pt x="797" y="0"/>
                  </a:moveTo>
                  <a:cubicBezTo>
                    <a:pt x="270" y="3364"/>
                    <a:pt x="-257" y="6728"/>
                    <a:pt x="138" y="10003"/>
                  </a:cubicBezTo>
                  <a:cubicBezTo>
                    <a:pt x="533" y="13279"/>
                    <a:pt x="1850" y="16466"/>
                    <a:pt x="2904" y="18502"/>
                  </a:cubicBezTo>
                  <a:cubicBezTo>
                    <a:pt x="3958" y="20538"/>
                    <a:pt x="4748" y="21423"/>
                    <a:pt x="5538" y="21511"/>
                  </a:cubicBezTo>
                  <a:cubicBezTo>
                    <a:pt x="6328" y="21600"/>
                    <a:pt x="7119" y="20892"/>
                    <a:pt x="9226" y="17705"/>
                  </a:cubicBezTo>
                  <a:cubicBezTo>
                    <a:pt x="11333" y="14518"/>
                    <a:pt x="14758" y="8852"/>
                    <a:pt x="16997" y="5577"/>
                  </a:cubicBezTo>
                  <a:cubicBezTo>
                    <a:pt x="19236" y="2302"/>
                    <a:pt x="20289" y="1416"/>
                    <a:pt x="21343" y="5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0" name="Line"/>
            <p:cNvSpPr/>
            <p:nvPr/>
          </p:nvSpPr>
          <p:spPr>
            <a:xfrm>
              <a:off x="227892" y="198884"/>
              <a:ext cx="1766675" cy="14597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4" h="21495" fill="norm" stroke="1" extrusionOk="0">
                  <a:moveTo>
                    <a:pt x="15165" y="1934"/>
                  </a:moveTo>
                  <a:cubicBezTo>
                    <a:pt x="14958" y="1560"/>
                    <a:pt x="14752" y="1186"/>
                    <a:pt x="14275" y="843"/>
                  </a:cubicBezTo>
                  <a:cubicBezTo>
                    <a:pt x="13799" y="500"/>
                    <a:pt x="13051" y="188"/>
                    <a:pt x="12200" y="64"/>
                  </a:cubicBezTo>
                  <a:cubicBezTo>
                    <a:pt x="11350" y="-61"/>
                    <a:pt x="10396" y="1"/>
                    <a:pt x="9507" y="220"/>
                  </a:cubicBezTo>
                  <a:cubicBezTo>
                    <a:pt x="8618" y="438"/>
                    <a:pt x="7793" y="812"/>
                    <a:pt x="6968" y="1279"/>
                  </a:cubicBezTo>
                  <a:cubicBezTo>
                    <a:pt x="6143" y="1747"/>
                    <a:pt x="5318" y="2308"/>
                    <a:pt x="4519" y="2978"/>
                  </a:cubicBezTo>
                  <a:cubicBezTo>
                    <a:pt x="3720" y="3648"/>
                    <a:pt x="2947" y="4427"/>
                    <a:pt x="2251" y="5238"/>
                  </a:cubicBezTo>
                  <a:cubicBezTo>
                    <a:pt x="1555" y="6048"/>
                    <a:pt x="936" y="6890"/>
                    <a:pt x="537" y="7840"/>
                  </a:cubicBezTo>
                  <a:cubicBezTo>
                    <a:pt x="137" y="8791"/>
                    <a:pt x="-43" y="9851"/>
                    <a:pt x="9" y="10848"/>
                  </a:cubicBezTo>
                  <a:cubicBezTo>
                    <a:pt x="60" y="11845"/>
                    <a:pt x="344" y="12781"/>
                    <a:pt x="666" y="13653"/>
                  </a:cubicBezTo>
                  <a:cubicBezTo>
                    <a:pt x="988" y="14526"/>
                    <a:pt x="1349" y="15336"/>
                    <a:pt x="1890" y="16069"/>
                  </a:cubicBezTo>
                  <a:cubicBezTo>
                    <a:pt x="2431" y="16801"/>
                    <a:pt x="3153" y="17456"/>
                    <a:pt x="3849" y="17986"/>
                  </a:cubicBezTo>
                  <a:cubicBezTo>
                    <a:pt x="4545" y="18516"/>
                    <a:pt x="5215" y="18921"/>
                    <a:pt x="5989" y="19388"/>
                  </a:cubicBezTo>
                  <a:cubicBezTo>
                    <a:pt x="6762" y="19856"/>
                    <a:pt x="7638" y="20386"/>
                    <a:pt x="8502" y="20760"/>
                  </a:cubicBezTo>
                  <a:cubicBezTo>
                    <a:pt x="9365" y="21134"/>
                    <a:pt x="10216" y="21352"/>
                    <a:pt x="10937" y="21445"/>
                  </a:cubicBezTo>
                  <a:cubicBezTo>
                    <a:pt x="11659" y="21539"/>
                    <a:pt x="12252" y="21508"/>
                    <a:pt x="13038" y="21290"/>
                  </a:cubicBezTo>
                  <a:cubicBezTo>
                    <a:pt x="13824" y="21071"/>
                    <a:pt x="14804" y="20666"/>
                    <a:pt x="15616" y="20261"/>
                  </a:cubicBezTo>
                  <a:cubicBezTo>
                    <a:pt x="16428" y="19856"/>
                    <a:pt x="17072" y="19451"/>
                    <a:pt x="17639" y="18905"/>
                  </a:cubicBezTo>
                  <a:cubicBezTo>
                    <a:pt x="18206" y="18360"/>
                    <a:pt x="18696" y="17674"/>
                    <a:pt x="19237" y="16879"/>
                  </a:cubicBezTo>
                  <a:cubicBezTo>
                    <a:pt x="19778" y="16084"/>
                    <a:pt x="20371" y="15181"/>
                    <a:pt x="20758" y="14277"/>
                  </a:cubicBezTo>
                  <a:cubicBezTo>
                    <a:pt x="21145" y="13373"/>
                    <a:pt x="21325" y="12469"/>
                    <a:pt x="21428" y="11565"/>
                  </a:cubicBezTo>
                  <a:cubicBezTo>
                    <a:pt x="21531" y="10661"/>
                    <a:pt x="21557" y="9757"/>
                    <a:pt x="21415" y="8838"/>
                  </a:cubicBezTo>
                  <a:cubicBezTo>
                    <a:pt x="21273" y="7918"/>
                    <a:pt x="20964" y="6983"/>
                    <a:pt x="20513" y="6033"/>
                  </a:cubicBezTo>
                  <a:cubicBezTo>
                    <a:pt x="20062" y="5082"/>
                    <a:pt x="19469" y="4116"/>
                    <a:pt x="18825" y="3336"/>
                  </a:cubicBezTo>
                  <a:cubicBezTo>
                    <a:pt x="18180" y="2557"/>
                    <a:pt x="17484" y="1965"/>
                    <a:pt x="16737" y="1684"/>
                  </a:cubicBezTo>
                  <a:cubicBezTo>
                    <a:pt x="15989" y="1404"/>
                    <a:pt x="15190" y="1435"/>
                    <a:pt x="14546" y="1638"/>
                  </a:cubicBezTo>
                  <a:cubicBezTo>
                    <a:pt x="13902" y="1840"/>
                    <a:pt x="13412" y="2214"/>
                    <a:pt x="12922" y="25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1" name="Line"/>
            <p:cNvSpPr/>
            <p:nvPr/>
          </p:nvSpPr>
          <p:spPr>
            <a:xfrm>
              <a:off x="1915619" y="17068"/>
              <a:ext cx="160831" cy="4340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5" h="21397" fill="norm" stroke="1" extrusionOk="0">
                  <a:moveTo>
                    <a:pt x="9533" y="5106"/>
                  </a:moveTo>
                  <a:cubicBezTo>
                    <a:pt x="8411" y="7298"/>
                    <a:pt x="7289" y="9489"/>
                    <a:pt x="6447" y="11941"/>
                  </a:cubicBezTo>
                  <a:cubicBezTo>
                    <a:pt x="5606" y="14393"/>
                    <a:pt x="5045" y="17106"/>
                    <a:pt x="4484" y="18828"/>
                  </a:cubicBezTo>
                  <a:cubicBezTo>
                    <a:pt x="3923" y="20550"/>
                    <a:pt x="3362" y="21280"/>
                    <a:pt x="2660" y="21385"/>
                  </a:cubicBezTo>
                  <a:cubicBezTo>
                    <a:pt x="1959" y="21489"/>
                    <a:pt x="1118" y="20967"/>
                    <a:pt x="557" y="18932"/>
                  </a:cubicBezTo>
                  <a:cubicBezTo>
                    <a:pt x="-4" y="16898"/>
                    <a:pt x="-285" y="13350"/>
                    <a:pt x="416" y="10532"/>
                  </a:cubicBezTo>
                  <a:cubicBezTo>
                    <a:pt x="1118" y="7715"/>
                    <a:pt x="2801" y="5628"/>
                    <a:pt x="4624" y="4011"/>
                  </a:cubicBezTo>
                  <a:cubicBezTo>
                    <a:pt x="6447" y="2393"/>
                    <a:pt x="8411" y="1246"/>
                    <a:pt x="10234" y="619"/>
                  </a:cubicBezTo>
                  <a:cubicBezTo>
                    <a:pt x="12058" y="-7"/>
                    <a:pt x="13741" y="-111"/>
                    <a:pt x="15003" y="98"/>
                  </a:cubicBezTo>
                  <a:cubicBezTo>
                    <a:pt x="16266" y="306"/>
                    <a:pt x="17107" y="828"/>
                    <a:pt x="17528" y="1924"/>
                  </a:cubicBezTo>
                  <a:cubicBezTo>
                    <a:pt x="17949" y="3019"/>
                    <a:pt x="17949" y="4689"/>
                    <a:pt x="16125" y="6202"/>
                  </a:cubicBezTo>
                  <a:cubicBezTo>
                    <a:pt x="14302" y="7715"/>
                    <a:pt x="10655" y="9072"/>
                    <a:pt x="8131" y="9854"/>
                  </a:cubicBezTo>
                  <a:cubicBezTo>
                    <a:pt x="5606" y="10637"/>
                    <a:pt x="4203" y="10846"/>
                    <a:pt x="3362" y="11211"/>
                  </a:cubicBezTo>
                  <a:cubicBezTo>
                    <a:pt x="2520" y="11576"/>
                    <a:pt x="2240" y="12098"/>
                    <a:pt x="3362" y="13089"/>
                  </a:cubicBezTo>
                  <a:cubicBezTo>
                    <a:pt x="4484" y="14080"/>
                    <a:pt x="7009" y="15541"/>
                    <a:pt x="10234" y="16637"/>
                  </a:cubicBezTo>
                  <a:cubicBezTo>
                    <a:pt x="13460" y="17732"/>
                    <a:pt x="17388" y="18463"/>
                    <a:pt x="21315" y="191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2" name="Line"/>
            <p:cNvSpPr/>
            <p:nvPr/>
          </p:nvSpPr>
          <p:spPr>
            <a:xfrm>
              <a:off x="2159000" y="0"/>
              <a:ext cx="184150" cy="3884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5" fill="norm" stroke="1" extrusionOk="0">
                  <a:moveTo>
                    <a:pt x="0" y="4578"/>
                  </a:moveTo>
                  <a:cubicBezTo>
                    <a:pt x="745" y="9157"/>
                    <a:pt x="1490" y="13735"/>
                    <a:pt x="1986" y="16317"/>
                  </a:cubicBezTo>
                  <a:cubicBezTo>
                    <a:pt x="2483" y="18900"/>
                    <a:pt x="2731" y="19487"/>
                    <a:pt x="2979" y="20133"/>
                  </a:cubicBezTo>
                  <a:cubicBezTo>
                    <a:pt x="3228" y="20778"/>
                    <a:pt x="3476" y="21483"/>
                    <a:pt x="4221" y="21541"/>
                  </a:cubicBezTo>
                  <a:cubicBezTo>
                    <a:pt x="4966" y="21600"/>
                    <a:pt x="6207" y="21013"/>
                    <a:pt x="7697" y="18900"/>
                  </a:cubicBezTo>
                  <a:cubicBezTo>
                    <a:pt x="9186" y="16787"/>
                    <a:pt x="10924" y="13148"/>
                    <a:pt x="13283" y="9743"/>
                  </a:cubicBezTo>
                  <a:cubicBezTo>
                    <a:pt x="15641" y="6339"/>
                    <a:pt x="18621" y="317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3" name="Line"/>
            <p:cNvSpPr/>
            <p:nvPr/>
          </p:nvSpPr>
          <p:spPr>
            <a:xfrm>
              <a:off x="19900" y="2433771"/>
              <a:ext cx="272200" cy="5297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3" h="21454" fill="norm" stroke="1" extrusionOk="0">
                  <a:moveTo>
                    <a:pt x="21533" y="959"/>
                  </a:moveTo>
                  <a:cubicBezTo>
                    <a:pt x="19021" y="530"/>
                    <a:pt x="16510" y="101"/>
                    <a:pt x="13412" y="16"/>
                  </a:cubicBezTo>
                  <a:cubicBezTo>
                    <a:pt x="10314" y="-70"/>
                    <a:pt x="6631" y="187"/>
                    <a:pt x="4286" y="830"/>
                  </a:cubicBezTo>
                  <a:cubicBezTo>
                    <a:pt x="1942" y="1473"/>
                    <a:pt x="938" y="2501"/>
                    <a:pt x="435" y="4344"/>
                  </a:cubicBezTo>
                  <a:cubicBezTo>
                    <a:pt x="-67" y="6187"/>
                    <a:pt x="-67" y="8844"/>
                    <a:pt x="100" y="11416"/>
                  </a:cubicBezTo>
                  <a:cubicBezTo>
                    <a:pt x="268" y="13987"/>
                    <a:pt x="603" y="16473"/>
                    <a:pt x="770" y="17930"/>
                  </a:cubicBezTo>
                  <a:cubicBezTo>
                    <a:pt x="938" y="19387"/>
                    <a:pt x="938" y="19816"/>
                    <a:pt x="1021" y="20244"/>
                  </a:cubicBezTo>
                  <a:cubicBezTo>
                    <a:pt x="1105" y="20673"/>
                    <a:pt x="1273" y="21101"/>
                    <a:pt x="1775" y="21316"/>
                  </a:cubicBezTo>
                  <a:cubicBezTo>
                    <a:pt x="2277" y="21530"/>
                    <a:pt x="3114" y="21530"/>
                    <a:pt x="5375" y="21059"/>
                  </a:cubicBezTo>
                  <a:cubicBezTo>
                    <a:pt x="7635" y="20587"/>
                    <a:pt x="11319" y="19644"/>
                    <a:pt x="15003" y="187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4" name="Line"/>
            <p:cNvSpPr/>
            <p:nvPr/>
          </p:nvSpPr>
          <p:spPr>
            <a:xfrm>
              <a:off x="0" y="2654300"/>
              <a:ext cx="171450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5" name="Line"/>
            <p:cNvSpPr/>
            <p:nvPr/>
          </p:nvSpPr>
          <p:spPr>
            <a:xfrm>
              <a:off x="446234" y="2319565"/>
              <a:ext cx="264966" cy="6168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9" h="21483" fill="norm" stroke="1" extrusionOk="0">
                  <a:moveTo>
                    <a:pt x="21459" y="1043"/>
                  </a:moveTo>
                  <a:cubicBezTo>
                    <a:pt x="20945" y="674"/>
                    <a:pt x="20430" y="306"/>
                    <a:pt x="18716" y="121"/>
                  </a:cubicBezTo>
                  <a:cubicBezTo>
                    <a:pt x="17002" y="-63"/>
                    <a:pt x="14088" y="-63"/>
                    <a:pt x="11345" y="306"/>
                  </a:cubicBezTo>
                  <a:cubicBezTo>
                    <a:pt x="8602" y="674"/>
                    <a:pt x="6030" y="1411"/>
                    <a:pt x="4488" y="2222"/>
                  </a:cubicBezTo>
                  <a:cubicBezTo>
                    <a:pt x="2945" y="3033"/>
                    <a:pt x="2430" y="3918"/>
                    <a:pt x="2430" y="5282"/>
                  </a:cubicBezTo>
                  <a:cubicBezTo>
                    <a:pt x="2430" y="6646"/>
                    <a:pt x="2945" y="8489"/>
                    <a:pt x="2945" y="10516"/>
                  </a:cubicBezTo>
                  <a:cubicBezTo>
                    <a:pt x="2945" y="12543"/>
                    <a:pt x="2430" y="14755"/>
                    <a:pt x="1745" y="16487"/>
                  </a:cubicBezTo>
                  <a:cubicBezTo>
                    <a:pt x="1059" y="18220"/>
                    <a:pt x="202" y="19473"/>
                    <a:pt x="30" y="20247"/>
                  </a:cubicBezTo>
                  <a:cubicBezTo>
                    <a:pt x="-141" y="21021"/>
                    <a:pt x="373" y="21316"/>
                    <a:pt x="2259" y="21426"/>
                  </a:cubicBezTo>
                  <a:cubicBezTo>
                    <a:pt x="4145" y="21537"/>
                    <a:pt x="7402" y="21463"/>
                    <a:pt x="10659" y="213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6" name="Line"/>
            <p:cNvSpPr/>
            <p:nvPr/>
          </p:nvSpPr>
          <p:spPr>
            <a:xfrm>
              <a:off x="742950" y="2455953"/>
              <a:ext cx="234950" cy="2427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9" fill="norm" stroke="1" extrusionOk="0">
                  <a:moveTo>
                    <a:pt x="0" y="131"/>
                  </a:moveTo>
                  <a:cubicBezTo>
                    <a:pt x="973" y="-55"/>
                    <a:pt x="1946" y="-241"/>
                    <a:pt x="3795" y="1062"/>
                  </a:cubicBezTo>
                  <a:cubicBezTo>
                    <a:pt x="5643" y="2366"/>
                    <a:pt x="8368" y="5159"/>
                    <a:pt x="11481" y="8790"/>
                  </a:cubicBezTo>
                  <a:cubicBezTo>
                    <a:pt x="14595" y="12421"/>
                    <a:pt x="18097" y="16890"/>
                    <a:pt x="21600" y="213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7" name="Line"/>
            <p:cNvSpPr/>
            <p:nvPr/>
          </p:nvSpPr>
          <p:spPr>
            <a:xfrm>
              <a:off x="911955" y="2444750"/>
              <a:ext cx="129446" cy="469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6" h="21600" fill="norm" stroke="1" extrusionOk="0">
                  <a:moveTo>
                    <a:pt x="21306" y="0"/>
                  </a:moveTo>
                  <a:cubicBezTo>
                    <a:pt x="18867" y="1070"/>
                    <a:pt x="16429" y="2141"/>
                    <a:pt x="13641" y="4378"/>
                  </a:cubicBezTo>
                  <a:cubicBezTo>
                    <a:pt x="10854" y="6616"/>
                    <a:pt x="7719" y="10022"/>
                    <a:pt x="5280" y="12843"/>
                  </a:cubicBezTo>
                  <a:cubicBezTo>
                    <a:pt x="2841" y="15665"/>
                    <a:pt x="1100" y="17903"/>
                    <a:pt x="403" y="19265"/>
                  </a:cubicBezTo>
                  <a:cubicBezTo>
                    <a:pt x="-294" y="20627"/>
                    <a:pt x="54" y="21114"/>
                    <a:pt x="40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8" name="Line"/>
            <p:cNvSpPr/>
            <p:nvPr/>
          </p:nvSpPr>
          <p:spPr>
            <a:xfrm>
              <a:off x="1041399" y="2844800"/>
              <a:ext cx="19051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9" name="Line"/>
            <p:cNvSpPr/>
            <p:nvPr/>
          </p:nvSpPr>
          <p:spPr>
            <a:xfrm>
              <a:off x="1036058" y="2660650"/>
              <a:ext cx="49792" cy="640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1" h="21083" fill="norm" stroke="1" extrusionOk="0">
                  <a:moveTo>
                    <a:pt x="21171" y="2090"/>
                  </a:moveTo>
                  <a:cubicBezTo>
                    <a:pt x="16671" y="1394"/>
                    <a:pt x="12171" y="697"/>
                    <a:pt x="8571" y="1742"/>
                  </a:cubicBezTo>
                  <a:cubicBezTo>
                    <a:pt x="4971" y="2787"/>
                    <a:pt x="2271" y="5574"/>
                    <a:pt x="921" y="8710"/>
                  </a:cubicBezTo>
                  <a:cubicBezTo>
                    <a:pt x="-429" y="11845"/>
                    <a:pt x="-429" y="15329"/>
                    <a:pt x="1821" y="17768"/>
                  </a:cubicBezTo>
                  <a:cubicBezTo>
                    <a:pt x="4071" y="20206"/>
                    <a:pt x="8571" y="21600"/>
                    <a:pt x="12171" y="20903"/>
                  </a:cubicBezTo>
                  <a:cubicBezTo>
                    <a:pt x="15771" y="20206"/>
                    <a:pt x="18471" y="17419"/>
                    <a:pt x="19371" y="14284"/>
                  </a:cubicBezTo>
                  <a:cubicBezTo>
                    <a:pt x="20271" y="11148"/>
                    <a:pt x="19371" y="7665"/>
                    <a:pt x="16221" y="5226"/>
                  </a:cubicBezTo>
                  <a:cubicBezTo>
                    <a:pt x="13071" y="2787"/>
                    <a:pt x="7671" y="1394"/>
                    <a:pt x="227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0" name="Line"/>
            <p:cNvSpPr/>
            <p:nvPr/>
          </p:nvSpPr>
          <p:spPr>
            <a:xfrm>
              <a:off x="1317365" y="2317750"/>
              <a:ext cx="31088" cy="7948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827" h="21573" fill="norm" stroke="1" extrusionOk="0">
                  <a:moveTo>
                    <a:pt x="2191" y="0"/>
                  </a:moveTo>
                  <a:cubicBezTo>
                    <a:pt x="2191" y="804"/>
                    <a:pt x="2191" y="1609"/>
                    <a:pt x="4891" y="3131"/>
                  </a:cubicBezTo>
                  <a:cubicBezTo>
                    <a:pt x="7591" y="4653"/>
                    <a:pt x="12991" y="6894"/>
                    <a:pt x="16366" y="9105"/>
                  </a:cubicBezTo>
                  <a:cubicBezTo>
                    <a:pt x="19741" y="11317"/>
                    <a:pt x="21091" y="13500"/>
                    <a:pt x="18391" y="15424"/>
                  </a:cubicBezTo>
                  <a:cubicBezTo>
                    <a:pt x="15691" y="17349"/>
                    <a:pt x="8941" y="19015"/>
                    <a:pt x="4891" y="20078"/>
                  </a:cubicBezTo>
                  <a:cubicBezTo>
                    <a:pt x="841" y="21140"/>
                    <a:pt x="-509" y="21600"/>
                    <a:pt x="166" y="21571"/>
                  </a:cubicBezTo>
                  <a:cubicBezTo>
                    <a:pt x="841" y="21543"/>
                    <a:pt x="3541" y="21026"/>
                    <a:pt x="6241" y="205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1" name="Line"/>
            <p:cNvSpPr/>
            <p:nvPr/>
          </p:nvSpPr>
          <p:spPr>
            <a:xfrm>
              <a:off x="1460500" y="2527300"/>
              <a:ext cx="234950" cy="374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254" y="4027"/>
                    <a:pt x="10508" y="8054"/>
                    <a:pt x="14108" y="11654"/>
                  </a:cubicBezTo>
                  <a:cubicBezTo>
                    <a:pt x="17708" y="15254"/>
                    <a:pt x="19654" y="1842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2" name="Line"/>
            <p:cNvSpPr/>
            <p:nvPr/>
          </p:nvSpPr>
          <p:spPr>
            <a:xfrm>
              <a:off x="1530350" y="2448655"/>
              <a:ext cx="165100" cy="4850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1" fill="norm" stroke="1" extrusionOk="0">
                  <a:moveTo>
                    <a:pt x="21600" y="109"/>
                  </a:moveTo>
                  <a:cubicBezTo>
                    <a:pt x="20215" y="15"/>
                    <a:pt x="18831" y="-79"/>
                    <a:pt x="17723" y="109"/>
                  </a:cubicBezTo>
                  <a:cubicBezTo>
                    <a:pt x="16615" y="297"/>
                    <a:pt x="15785" y="766"/>
                    <a:pt x="13985" y="2363"/>
                  </a:cubicBezTo>
                  <a:cubicBezTo>
                    <a:pt x="12185" y="3959"/>
                    <a:pt x="9415" y="6683"/>
                    <a:pt x="7062" y="9829"/>
                  </a:cubicBezTo>
                  <a:cubicBezTo>
                    <a:pt x="4708" y="12975"/>
                    <a:pt x="2769" y="16544"/>
                    <a:pt x="1662" y="18563"/>
                  </a:cubicBezTo>
                  <a:cubicBezTo>
                    <a:pt x="554" y="20582"/>
                    <a:pt x="277" y="21051"/>
                    <a:pt x="0" y="215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3" name="Line"/>
            <p:cNvSpPr/>
            <p:nvPr/>
          </p:nvSpPr>
          <p:spPr>
            <a:xfrm>
              <a:off x="1809186" y="2774950"/>
              <a:ext cx="19615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5635"/>
                    <a:pt x="2735" y="11270"/>
                    <a:pt x="575" y="14870"/>
                  </a:cubicBezTo>
                  <a:cubicBezTo>
                    <a:pt x="-1585" y="18470"/>
                    <a:pt x="2735" y="20035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4" name="Line"/>
            <p:cNvSpPr/>
            <p:nvPr/>
          </p:nvSpPr>
          <p:spPr>
            <a:xfrm>
              <a:off x="1822449" y="2635250"/>
              <a:ext cx="42569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5" h="21600" fill="norm" stroke="1" extrusionOk="0">
                  <a:moveTo>
                    <a:pt x="0" y="0"/>
                  </a:moveTo>
                  <a:cubicBezTo>
                    <a:pt x="3086" y="7200"/>
                    <a:pt x="6171" y="14400"/>
                    <a:pt x="10800" y="17100"/>
                  </a:cubicBezTo>
                  <a:cubicBezTo>
                    <a:pt x="15429" y="19800"/>
                    <a:pt x="21600" y="18000"/>
                    <a:pt x="20571" y="18000"/>
                  </a:cubicBezTo>
                  <a:cubicBezTo>
                    <a:pt x="19543" y="18000"/>
                    <a:pt x="11314" y="19800"/>
                    <a:pt x="308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5" name="Line"/>
            <p:cNvSpPr/>
            <p:nvPr/>
          </p:nvSpPr>
          <p:spPr>
            <a:xfrm>
              <a:off x="1949450" y="2316536"/>
              <a:ext cx="246705" cy="7925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511" fill="norm" stroke="1" extrusionOk="0">
                  <a:moveTo>
                    <a:pt x="0" y="2101"/>
                  </a:moveTo>
                  <a:cubicBezTo>
                    <a:pt x="1477" y="1469"/>
                    <a:pt x="2954" y="837"/>
                    <a:pt x="5262" y="463"/>
                  </a:cubicBezTo>
                  <a:cubicBezTo>
                    <a:pt x="7569" y="90"/>
                    <a:pt x="10708" y="-25"/>
                    <a:pt x="13385" y="4"/>
                  </a:cubicBezTo>
                  <a:cubicBezTo>
                    <a:pt x="16062" y="32"/>
                    <a:pt x="18277" y="205"/>
                    <a:pt x="19662" y="406"/>
                  </a:cubicBezTo>
                  <a:cubicBezTo>
                    <a:pt x="21046" y="607"/>
                    <a:pt x="21600" y="837"/>
                    <a:pt x="21508" y="1584"/>
                  </a:cubicBezTo>
                  <a:cubicBezTo>
                    <a:pt x="21415" y="2330"/>
                    <a:pt x="20677" y="3594"/>
                    <a:pt x="20123" y="5145"/>
                  </a:cubicBezTo>
                  <a:cubicBezTo>
                    <a:pt x="19569" y="6696"/>
                    <a:pt x="19200" y="8535"/>
                    <a:pt x="18923" y="10488"/>
                  </a:cubicBezTo>
                  <a:cubicBezTo>
                    <a:pt x="18646" y="12441"/>
                    <a:pt x="18462" y="14509"/>
                    <a:pt x="18738" y="16175"/>
                  </a:cubicBezTo>
                  <a:cubicBezTo>
                    <a:pt x="19015" y="17841"/>
                    <a:pt x="19754" y="19105"/>
                    <a:pt x="20123" y="19938"/>
                  </a:cubicBezTo>
                  <a:cubicBezTo>
                    <a:pt x="20492" y="20771"/>
                    <a:pt x="20492" y="21173"/>
                    <a:pt x="19754" y="21374"/>
                  </a:cubicBezTo>
                  <a:cubicBezTo>
                    <a:pt x="19015" y="21575"/>
                    <a:pt x="17538" y="21575"/>
                    <a:pt x="15600" y="21230"/>
                  </a:cubicBezTo>
                  <a:cubicBezTo>
                    <a:pt x="13662" y="20886"/>
                    <a:pt x="11262" y="20196"/>
                    <a:pt x="8862" y="195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6" name="Line"/>
            <p:cNvSpPr/>
            <p:nvPr/>
          </p:nvSpPr>
          <p:spPr>
            <a:xfrm>
              <a:off x="2387599" y="2711450"/>
              <a:ext cx="1524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7" name="Line"/>
            <p:cNvSpPr/>
            <p:nvPr/>
          </p:nvSpPr>
          <p:spPr>
            <a:xfrm>
              <a:off x="2381250" y="2870200"/>
              <a:ext cx="20955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8" name="Line"/>
            <p:cNvSpPr/>
            <p:nvPr/>
          </p:nvSpPr>
          <p:spPr>
            <a:xfrm>
              <a:off x="2819400" y="1339850"/>
              <a:ext cx="2857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200" y="3600"/>
                    <a:pt x="6400" y="7200"/>
                    <a:pt x="10000" y="10800"/>
                  </a:cubicBezTo>
                  <a:cubicBezTo>
                    <a:pt x="13600" y="14400"/>
                    <a:pt x="17600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9" name="Line"/>
            <p:cNvSpPr/>
            <p:nvPr/>
          </p:nvSpPr>
          <p:spPr>
            <a:xfrm>
              <a:off x="2794000" y="1384300"/>
              <a:ext cx="36830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93" y="16200"/>
                    <a:pt x="9186" y="10800"/>
                    <a:pt x="12786" y="7200"/>
                  </a:cubicBezTo>
                  <a:cubicBezTo>
                    <a:pt x="16386" y="3600"/>
                    <a:pt x="18993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0" name="Line"/>
            <p:cNvSpPr/>
            <p:nvPr/>
          </p:nvSpPr>
          <p:spPr>
            <a:xfrm>
              <a:off x="3841749" y="1479550"/>
              <a:ext cx="127635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469" y="19200"/>
                    <a:pt x="2937" y="16800"/>
                    <a:pt x="4334" y="13800"/>
                  </a:cubicBezTo>
                  <a:cubicBezTo>
                    <a:pt x="5731" y="10800"/>
                    <a:pt x="7057" y="7200"/>
                    <a:pt x="8436" y="4800"/>
                  </a:cubicBezTo>
                  <a:cubicBezTo>
                    <a:pt x="9815" y="2400"/>
                    <a:pt x="11248" y="1200"/>
                    <a:pt x="12770" y="600"/>
                  </a:cubicBezTo>
                  <a:cubicBezTo>
                    <a:pt x="14293" y="0"/>
                    <a:pt x="15904" y="0"/>
                    <a:pt x="17391" y="0"/>
                  </a:cubicBezTo>
                  <a:cubicBezTo>
                    <a:pt x="18878" y="0"/>
                    <a:pt x="2023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1" name="Line"/>
            <p:cNvSpPr/>
            <p:nvPr/>
          </p:nvSpPr>
          <p:spPr>
            <a:xfrm>
              <a:off x="4165599" y="1498600"/>
              <a:ext cx="800101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71" y="19800"/>
                    <a:pt x="4343" y="18000"/>
                    <a:pt x="6543" y="15000"/>
                  </a:cubicBezTo>
                  <a:cubicBezTo>
                    <a:pt x="8743" y="12000"/>
                    <a:pt x="10971" y="7800"/>
                    <a:pt x="13486" y="5100"/>
                  </a:cubicBezTo>
                  <a:cubicBezTo>
                    <a:pt x="16000" y="2400"/>
                    <a:pt x="18800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2" name="Line"/>
            <p:cNvSpPr/>
            <p:nvPr/>
          </p:nvSpPr>
          <p:spPr>
            <a:xfrm>
              <a:off x="3098265" y="2468930"/>
              <a:ext cx="228077" cy="5917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567" fill="norm" stroke="1" extrusionOk="0">
                  <a:moveTo>
                    <a:pt x="4806" y="21567"/>
                  </a:moveTo>
                  <a:cubicBezTo>
                    <a:pt x="3419" y="19484"/>
                    <a:pt x="2032" y="17401"/>
                    <a:pt x="1140" y="14971"/>
                  </a:cubicBezTo>
                  <a:cubicBezTo>
                    <a:pt x="248" y="12541"/>
                    <a:pt x="-148" y="9764"/>
                    <a:pt x="50" y="7450"/>
                  </a:cubicBezTo>
                  <a:cubicBezTo>
                    <a:pt x="248" y="5136"/>
                    <a:pt x="1041" y="3284"/>
                    <a:pt x="1635" y="2166"/>
                  </a:cubicBezTo>
                  <a:cubicBezTo>
                    <a:pt x="2230" y="1047"/>
                    <a:pt x="2626" y="661"/>
                    <a:pt x="3320" y="391"/>
                  </a:cubicBezTo>
                  <a:cubicBezTo>
                    <a:pt x="4013" y="121"/>
                    <a:pt x="5004" y="-33"/>
                    <a:pt x="5896" y="6"/>
                  </a:cubicBezTo>
                  <a:cubicBezTo>
                    <a:pt x="6788" y="44"/>
                    <a:pt x="7580" y="276"/>
                    <a:pt x="8670" y="1124"/>
                  </a:cubicBezTo>
                  <a:cubicBezTo>
                    <a:pt x="9760" y="1973"/>
                    <a:pt x="11147" y="3438"/>
                    <a:pt x="11643" y="4596"/>
                  </a:cubicBezTo>
                  <a:cubicBezTo>
                    <a:pt x="12138" y="5753"/>
                    <a:pt x="11742" y="6601"/>
                    <a:pt x="11246" y="7218"/>
                  </a:cubicBezTo>
                  <a:cubicBezTo>
                    <a:pt x="10751" y="7836"/>
                    <a:pt x="10157" y="8221"/>
                    <a:pt x="10355" y="8530"/>
                  </a:cubicBezTo>
                  <a:cubicBezTo>
                    <a:pt x="10553" y="8838"/>
                    <a:pt x="11544" y="9070"/>
                    <a:pt x="13129" y="9378"/>
                  </a:cubicBezTo>
                  <a:cubicBezTo>
                    <a:pt x="14714" y="9687"/>
                    <a:pt x="16894" y="10073"/>
                    <a:pt x="18380" y="10458"/>
                  </a:cubicBezTo>
                  <a:cubicBezTo>
                    <a:pt x="19867" y="10844"/>
                    <a:pt x="20659" y="11230"/>
                    <a:pt x="21056" y="11616"/>
                  </a:cubicBezTo>
                  <a:cubicBezTo>
                    <a:pt x="21452" y="12001"/>
                    <a:pt x="21452" y="12387"/>
                    <a:pt x="21056" y="12696"/>
                  </a:cubicBezTo>
                  <a:cubicBezTo>
                    <a:pt x="20659" y="13004"/>
                    <a:pt x="19867" y="13236"/>
                    <a:pt x="18777" y="13467"/>
                  </a:cubicBezTo>
                  <a:cubicBezTo>
                    <a:pt x="17687" y="13698"/>
                    <a:pt x="16300" y="13930"/>
                    <a:pt x="14913" y="14046"/>
                  </a:cubicBezTo>
                  <a:cubicBezTo>
                    <a:pt x="13525" y="14161"/>
                    <a:pt x="12138" y="14161"/>
                    <a:pt x="11048" y="14007"/>
                  </a:cubicBezTo>
                  <a:cubicBezTo>
                    <a:pt x="9958" y="13853"/>
                    <a:pt x="9166" y="13544"/>
                    <a:pt x="9562" y="13313"/>
                  </a:cubicBezTo>
                  <a:cubicBezTo>
                    <a:pt x="9958" y="13081"/>
                    <a:pt x="11544" y="12927"/>
                    <a:pt x="13129" y="127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3" name="Line"/>
            <p:cNvSpPr/>
            <p:nvPr/>
          </p:nvSpPr>
          <p:spPr>
            <a:xfrm>
              <a:off x="3372795" y="2774950"/>
              <a:ext cx="116820" cy="867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4" h="20585" fill="norm" stroke="1" extrusionOk="0">
                  <a:moveTo>
                    <a:pt x="18020" y="4521"/>
                  </a:moveTo>
                  <a:cubicBezTo>
                    <a:pt x="13094" y="3014"/>
                    <a:pt x="8168" y="1507"/>
                    <a:pt x="4947" y="1758"/>
                  </a:cubicBezTo>
                  <a:cubicBezTo>
                    <a:pt x="1726" y="2009"/>
                    <a:pt x="210" y="4019"/>
                    <a:pt x="20" y="7284"/>
                  </a:cubicBezTo>
                  <a:cubicBezTo>
                    <a:pt x="-169" y="10549"/>
                    <a:pt x="968" y="15070"/>
                    <a:pt x="3620" y="17833"/>
                  </a:cubicBezTo>
                  <a:cubicBezTo>
                    <a:pt x="6273" y="20595"/>
                    <a:pt x="10442" y="21600"/>
                    <a:pt x="13852" y="19340"/>
                  </a:cubicBezTo>
                  <a:cubicBezTo>
                    <a:pt x="17263" y="17079"/>
                    <a:pt x="19915" y="11553"/>
                    <a:pt x="20673" y="7786"/>
                  </a:cubicBezTo>
                  <a:cubicBezTo>
                    <a:pt x="21431" y="4019"/>
                    <a:pt x="20294" y="2009"/>
                    <a:pt x="18778" y="1005"/>
                  </a:cubicBezTo>
                  <a:cubicBezTo>
                    <a:pt x="17263" y="0"/>
                    <a:pt x="15368" y="0"/>
                    <a:pt x="1347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4" name="Line"/>
            <p:cNvSpPr/>
            <p:nvPr/>
          </p:nvSpPr>
          <p:spPr>
            <a:xfrm>
              <a:off x="3790950" y="2724150"/>
              <a:ext cx="1968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84" y="16200"/>
                    <a:pt x="6968" y="10800"/>
                    <a:pt x="10568" y="7200"/>
                  </a:cubicBezTo>
                  <a:cubicBezTo>
                    <a:pt x="14168" y="3600"/>
                    <a:pt x="17884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5" name="Line"/>
            <p:cNvSpPr/>
            <p:nvPr/>
          </p:nvSpPr>
          <p:spPr>
            <a:xfrm>
              <a:off x="3911599" y="2641600"/>
              <a:ext cx="44451" cy="304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171" y="4650"/>
                    <a:pt x="12343" y="9300"/>
                    <a:pt x="15943" y="12900"/>
                  </a:cubicBezTo>
                  <a:cubicBezTo>
                    <a:pt x="19543" y="16500"/>
                    <a:pt x="20571" y="190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6" name="Line"/>
            <p:cNvSpPr/>
            <p:nvPr/>
          </p:nvSpPr>
          <p:spPr>
            <a:xfrm>
              <a:off x="4465209" y="2496996"/>
              <a:ext cx="152873" cy="5637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0" h="21545" fill="norm" stroke="1" extrusionOk="0">
                  <a:moveTo>
                    <a:pt x="2434" y="21545"/>
                  </a:moveTo>
                  <a:cubicBezTo>
                    <a:pt x="1570" y="20170"/>
                    <a:pt x="706" y="18794"/>
                    <a:pt x="274" y="16610"/>
                  </a:cubicBezTo>
                  <a:cubicBezTo>
                    <a:pt x="-158" y="14426"/>
                    <a:pt x="-158" y="11433"/>
                    <a:pt x="850" y="8763"/>
                  </a:cubicBezTo>
                  <a:cubicBezTo>
                    <a:pt x="1858" y="6093"/>
                    <a:pt x="3874" y="3747"/>
                    <a:pt x="5314" y="2332"/>
                  </a:cubicBezTo>
                  <a:cubicBezTo>
                    <a:pt x="6754" y="916"/>
                    <a:pt x="7618" y="430"/>
                    <a:pt x="8770" y="188"/>
                  </a:cubicBezTo>
                  <a:cubicBezTo>
                    <a:pt x="9922" y="-55"/>
                    <a:pt x="11362" y="-55"/>
                    <a:pt x="12226" y="147"/>
                  </a:cubicBezTo>
                  <a:cubicBezTo>
                    <a:pt x="13090" y="349"/>
                    <a:pt x="13378" y="754"/>
                    <a:pt x="13522" y="1765"/>
                  </a:cubicBezTo>
                  <a:cubicBezTo>
                    <a:pt x="13666" y="2776"/>
                    <a:pt x="13666" y="4394"/>
                    <a:pt x="13378" y="5446"/>
                  </a:cubicBezTo>
                  <a:cubicBezTo>
                    <a:pt x="13090" y="6498"/>
                    <a:pt x="12514" y="6983"/>
                    <a:pt x="12946" y="7226"/>
                  </a:cubicBezTo>
                  <a:cubicBezTo>
                    <a:pt x="13378" y="7469"/>
                    <a:pt x="14818" y="7469"/>
                    <a:pt x="16114" y="7630"/>
                  </a:cubicBezTo>
                  <a:cubicBezTo>
                    <a:pt x="17410" y="7792"/>
                    <a:pt x="18562" y="8116"/>
                    <a:pt x="19570" y="8844"/>
                  </a:cubicBezTo>
                  <a:cubicBezTo>
                    <a:pt x="20578" y="9572"/>
                    <a:pt x="21442" y="10705"/>
                    <a:pt x="20146" y="11433"/>
                  </a:cubicBezTo>
                  <a:cubicBezTo>
                    <a:pt x="18850" y="12161"/>
                    <a:pt x="15394" y="12484"/>
                    <a:pt x="12946" y="12687"/>
                  </a:cubicBezTo>
                  <a:cubicBezTo>
                    <a:pt x="10498" y="12889"/>
                    <a:pt x="9058" y="12970"/>
                    <a:pt x="7618" y="130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7" name="Line"/>
            <p:cNvSpPr/>
            <p:nvPr/>
          </p:nvSpPr>
          <p:spPr>
            <a:xfrm>
              <a:off x="4743450" y="2800350"/>
              <a:ext cx="1" cy="8890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8" name="Line"/>
            <p:cNvSpPr/>
            <p:nvPr/>
          </p:nvSpPr>
          <p:spPr>
            <a:xfrm>
              <a:off x="4965700" y="2451100"/>
              <a:ext cx="222250" cy="361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29" y="0"/>
                    <a:pt x="2057" y="0"/>
                    <a:pt x="3806" y="1074"/>
                  </a:cubicBezTo>
                  <a:cubicBezTo>
                    <a:pt x="5554" y="2147"/>
                    <a:pt x="8023" y="4295"/>
                    <a:pt x="10903" y="7074"/>
                  </a:cubicBezTo>
                  <a:cubicBezTo>
                    <a:pt x="13783" y="9853"/>
                    <a:pt x="17074" y="13263"/>
                    <a:pt x="18926" y="15789"/>
                  </a:cubicBezTo>
                  <a:cubicBezTo>
                    <a:pt x="20777" y="18316"/>
                    <a:pt x="21189" y="1995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9" name="Line"/>
            <p:cNvSpPr/>
            <p:nvPr/>
          </p:nvSpPr>
          <p:spPr>
            <a:xfrm>
              <a:off x="5048250" y="2438400"/>
              <a:ext cx="184150" cy="419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372" y="2073"/>
                    <a:pt x="15145" y="4145"/>
                    <a:pt x="11917" y="6764"/>
                  </a:cubicBezTo>
                  <a:cubicBezTo>
                    <a:pt x="8690" y="9382"/>
                    <a:pt x="5462" y="12545"/>
                    <a:pt x="3476" y="15109"/>
                  </a:cubicBezTo>
                  <a:cubicBezTo>
                    <a:pt x="1490" y="17673"/>
                    <a:pt x="745" y="1963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0" name="Line"/>
            <p:cNvSpPr/>
            <p:nvPr/>
          </p:nvSpPr>
          <p:spPr>
            <a:xfrm>
              <a:off x="5257800" y="2755900"/>
              <a:ext cx="1" cy="10795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1" name="Line"/>
            <p:cNvSpPr/>
            <p:nvPr/>
          </p:nvSpPr>
          <p:spPr>
            <a:xfrm>
              <a:off x="5252870" y="2616200"/>
              <a:ext cx="47289" cy="46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302" h="20699" fill="norm" stroke="1" extrusionOk="0">
                  <a:moveTo>
                    <a:pt x="14972" y="5635"/>
                  </a:moveTo>
                  <a:cubicBezTo>
                    <a:pt x="10652" y="5635"/>
                    <a:pt x="6332" y="5635"/>
                    <a:pt x="3308" y="7983"/>
                  </a:cubicBezTo>
                  <a:cubicBezTo>
                    <a:pt x="284" y="10330"/>
                    <a:pt x="-1444" y="15026"/>
                    <a:pt x="1580" y="17843"/>
                  </a:cubicBezTo>
                  <a:cubicBezTo>
                    <a:pt x="4604" y="20661"/>
                    <a:pt x="12380" y="21600"/>
                    <a:pt x="16268" y="19722"/>
                  </a:cubicBezTo>
                  <a:cubicBezTo>
                    <a:pt x="20156" y="17843"/>
                    <a:pt x="20156" y="13148"/>
                    <a:pt x="17132" y="9391"/>
                  </a:cubicBezTo>
                  <a:cubicBezTo>
                    <a:pt x="14108" y="5635"/>
                    <a:pt x="8060" y="2817"/>
                    <a:pt x="201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2" name="Line"/>
            <p:cNvSpPr/>
            <p:nvPr/>
          </p:nvSpPr>
          <p:spPr>
            <a:xfrm>
              <a:off x="5422900" y="2273300"/>
              <a:ext cx="57150" cy="749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2380"/>
                    <a:pt x="16800" y="4759"/>
                    <a:pt x="14800" y="6864"/>
                  </a:cubicBezTo>
                  <a:cubicBezTo>
                    <a:pt x="12800" y="8969"/>
                    <a:pt x="11200" y="10800"/>
                    <a:pt x="9600" y="12814"/>
                  </a:cubicBezTo>
                  <a:cubicBezTo>
                    <a:pt x="8000" y="14827"/>
                    <a:pt x="6400" y="17024"/>
                    <a:pt x="4800" y="18519"/>
                  </a:cubicBezTo>
                  <a:cubicBezTo>
                    <a:pt x="3200" y="20014"/>
                    <a:pt x="1600" y="2080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3" name="Line"/>
            <p:cNvSpPr/>
            <p:nvPr/>
          </p:nvSpPr>
          <p:spPr>
            <a:xfrm>
              <a:off x="5549900" y="2533649"/>
              <a:ext cx="190500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80" y="3200"/>
                    <a:pt x="8160" y="6400"/>
                    <a:pt x="11760" y="10000"/>
                  </a:cubicBezTo>
                  <a:cubicBezTo>
                    <a:pt x="15360" y="13600"/>
                    <a:pt x="18480" y="17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4" name="Line"/>
            <p:cNvSpPr/>
            <p:nvPr/>
          </p:nvSpPr>
          <p:spPr>
            <a:xfrm>
              <a:off x="5568950" y="2514600"/>
              <a:ext cx="171450" cy="381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533" y="4080"/>
                    <a:pt x="11467" y="8160"/>
                    <a:pt x="7867" y="11760"/>
                  </a:cubicBezTo>
                  <a:cubicBezTo>
                    <a:pt x="4267" y="15360"/>
                    <a:pt x="2133" y="184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5" name="Line"/>
            <p:cNvSpPr/>
            <p:nvPr/>
          </p:nvSpPr>
          <p:spPr>
            <a:xfrm>
              <a:off x="5787743" y="2844800"/>
              <a:ext cx="9808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5143"/>
                    <a:pt x="-1585" y="10286"/>
                    <a:pt x="575" y="13886"/>
                  </a:cubicBezTo>
                  <a:cubicBezTo>
                    <a:pt x="2735" y="17486"/>
                    <a:pt x="11375" y="19543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6" name="Line"/>
            <p:cNvSpPr/>
            <p:nvPr/>
          </p:nvSpPr>
          <p:spPr>
            <a:xfrm>
              <a:off x="5776383" y="2702655"/>
              <a:ext cx="59240" cy="776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6" h="20849" fill="norm" stroke="1" extrusionOk="0">
                  <a:moveTo>
                    <a:pt x="14152" y="657"/>
                  </a:moveTo>
                  <a:cubicBezTo>
                    <a:pt x="10428" y="88"/>
                    <a:pt x="6703" y="-480"/>
                    <a:pt x="4097" y="657"/>
                  </a:cubicBezTo>
                  <a:cubicBezTo>
                    <a:pt x="1490" y="1794"/>
                    <a:pt x="0" y="4636"/>
                    <a:pt x="0" y="7478"/>
                  </a:cubicBezTo>
                  <a:cubicBezTo>
                    <a:pt x="0" y="10320"/>
                    <a:pt x="1490" y="13162"/>
                    <a:pt x="3724" y="15436"/>
                  </a:cubicBezTo>
                  <a:cubicBezTo>
                    <a:pt x="5959" y="17709"/>
                    <a:pt x="8938" y="19415"/>
                    <a:pt x="12290" y="20267"/>
                  </a:cubicBezTo>
                  <a:cubicBezTo>
                    <a:pt x="15641" y="21120"/>
                    <a:pt x="19366" y="21120"/>
                    <a:pt x="20483" y="19699"/>
                  </a:cubicBezTo>
                  <a:cubicBezTo>
                    <a:pt x="21600" y="18278"/>
                    <a:pt x="20110" y="15436"/>
                    <a:pt x="16386" y="14015"/>
                  </a:cubicBezTo>
                  <a:cubicBezTo>
                    <a:pt x="12662" y="12594"/>
                    <a:pt x="6703" y="12594"/>
                    <a:pt x="745" y="125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7" name="Line"/>
            <p:cNvSpPr/>
            <p:nvPr/>
          </p:nvSpPr>
          <p:spPr>
            <a:xfrm>
              <a:off x="6477000" y="2628900"/>
              <a:ext cx="22860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00" y="15429"/>
                    <a:pt x="8800" y="9257"/>
                    <a:pt x="12400" y="5657"/>
                  </a:cubicBezTo>
                  <a:cubicBezTo>
                    <a:pt x="16000" y="2057"/>
                    <a:pt x="18800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8" name="Line"/>
            <p:cNvSpPr/>
            <p:nvPr/>
          </p:nvSpPr>
          <p:spPr>
            <a:xfrm>
              <a:off x="6578600" y="2533650"/>
              <a:ext cx="31750" cy="260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917"/>
                    <a:pt x="0" y="9834"/>
                    <a:pt x="3600" y="13434"/>
                  </a:cubicBezTo>
                  <a:cubicBezTo>
                    <a:pt x="7200" y="17034"/>
                    <a:pt x="14400" y="1931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9" name="Line"/>
            <p:cNvSpPr/>
            <p:nvPr/>
          </p:nvSpPr>
          <p:spPr>
            <a:xfrm>
              <a:off x="7067554" y="2360985"/>
              <a:ext cx="298446" cy="4695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8" h="21488" fill="norm" stroke="1" extrusionOk="0">
                  <a:moveTo>
                    <a:pt x="21448" y="637"/>
                  </a:moveTo>
                  <a:cubicBezTo>
                    <a:pt x="19014" y="346"/>
                    <a:pt x="16580" y="56"/>
                    <a:pt x="14071" y="7"/>
                  </a:cubicBezTo>
                  <a:cubicBezTo>
                    <a:pt x="11561" y="-41"/>
                    <a:pt x="8975" y="153"/>
                    <a:pt x="7149" y="734"/>
                  </a:cubicBezTo>
                  <a:cubicBezTo>
                    <a:pt x="5324" y="1315"/>
                    <a:pt x="4259" y="2284"/>
                    <a:pt x="3727" y="4172"/>
                  </a:cubicBezTo>
                  <a:cubicBezTo>
                    <a:pt x="3194" y="6061"/>
                    <a:pt x="3194" y="8870"/>
                    <a:pt x="2738" y="11679"/>
                  </a:cubicBezTo>
                  <a:cubicBezTo>
                    <a:pt x="2282" y="14488"/>
                    <a:pt x="1369" y="17297"/>
                    <a:pt x="761" y="18944"/>
                  </a:cubicBezTo>
                  <a:cubicBezTo>
                    <a:pt x="152" y="20590"/>
                    <a:pt x="-152" y="21075"/>
                    <a:pt x="76" y="21317"/>
                  </a:cubicBezTo>
                  <a:cubicBezTo>
                    <a:pt x="304" y="21559"/>
                    <a:pt x="1065" y="21559"/>
                    <a:pt x="3423" y="21220"/>
                  </a:cubicBezTo>
                  <a:cubicBezTo>
                    <a:pt x="5780" y="20881"/>
                    <a:pt x="9735" y="20203"/>
                    <a:pt x="12397" y="19525"/>
                  </a:cubicBezTo>
                  <a:cubicBezTo>
                    <a:pt x="15059" y="18847"/>
                    <a:pt x="16428" y="18169"/>
                    <a:pt x="17797" y="174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0" name="Line"/>
            <p:cNvSpPr/>
            <p:nvPr/>
          </p:nvSpPr>
          <p:spPr>
            <a:xfrm>
              <a:off x="7124700" y="2578100"/>
              <a:ext cx="13970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1" name="Line"/>
            <p:cNvSpPr/>
            <p:nvPr/>
          </p:nvSpPr>
          <p:spPr>
            <a:xfrm>
              <a:off x="7433638" y="2269321"/>
              <a:ext cx="332413" cy="5928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4" h="21453" fill="norm" stroke="1" extrusionOk="0">
                  <a:moveTo>
                    <a:pt x="21334" y="1063"/>
                  </a:moveTo>
                  <a:cubicBezTo>
                    <a:pt x="18074" y="603"/>
                    <a:pt x="14813" y="144"/>
                    <a:pt x="12164" y="29"/>
                  </a:cubicBezTo>
                  <a:cubicBezTo>
                    <a:pt x="9515" y="-86"/>
                    <a:pt x="7477" y="144"/>
                    <a:pt x="5983" y="642"/>
                  </a:cubicBezTo>
                  <a:cubicBezTo>
                    <a:pt x="4489" y="1140"/>
                    <a:pt x="3538" y="1905"/>
                    <a:pt x="3198" y="3169"/>
                  </a:cubicBezTo>
                  <a:cubicBezTo>
                    <a:pt x="2859" y="4433"/>
                    <a:pt x="3130" y="6195"/>
                    <a:pt x="3130" y="8493"/>
                  </a:cubicBezTo>
                  <a:cubicBezTo>
                    <a:pt x="3130" y="10791"/>
                    <a:pt x="2859" y="13625"/>
                    <a:pt x="2383" y="15731"/>
                  </a:cubicBezTo>
                  <a:cubicBezTo>
                    <a:pt x="1908" y="17837"/>
                    <a:pt x="1228" y="19216"/>
                    <a:pt x="685" y="20097"/>
                  </a:cubicBezTo>
                  <a:cubicBezTo>
                    <a:pt x="142" y="20978"/>
                    <a:pt x="-266" y="21361"/>
                    <a:pt x="209" y="21437"/>
                  </a:cubicBezTo>
                  <a:cubicBezTo>
                    <a:pt x="685" y="21514"/>
                    <a:pt x="2043" y="21284"/>
                    <a:pt x="4353" y="21054"/>
                  </a:cubicBezTo>
                  <a:cubicBezTo>
                    <a:pt x="6662" y="20825"/>
                    <a:pt x="9923" y="20595"/>
                    <a:pt x="13183" y="203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2" name="Line"/>
            <p:cNvSpPr/>
            <p:nvPr/>
          </p:nvSpPr>
          <p:spPr>
            <a:xfrm>
              <a:off x="7709693" y="2412999"/>
              <a:ext cx="297657" cy="3297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3" h="21569" fill="norm" stroke="1" extrusionOk="0">
                  <a:moveTo>
                    <a:pt x="21543" y="3738"/>
                  </a:moveTo>
                  <a:cubicBezTo>
                    <a:pt x="21543" y="3046"/>
                    <a:pt x="21543" y="2354"/>
                    <a:pt x="20854" y="1592"/>
                  </a:cubicBezTo>
                  <a:cubicBezTo>
                    <a:pt x="20164" y="831"/>
                    <a:pt x="18786" y="0"/>
                    <a:pt x="16411" y="0"/>
                  </a:cubicBezTo>
                  <a:cubicBezTo>
                    <a:pt x="14037" y="0"/>
                    <a:pt x="10666" y="831"/>
                    <a:pt x="8752" y="2215"/>
                  </a:cubicBezTo>
                  <a:cubicBezTo>
                    <a:pt x="6837" y="3600"/>
                    <a:pt x="6377" y="5538"/>
                    <a:pt x="6837" y="6992"/>
                  </a:cubicBezTo>
                  <a:cubicBezTo>
                    <a:pt x="7296" y="8446"/>
                    <a:pt x="8675" y="9415"/>
                    <a:pt x="9824" y="10038"/>
                  </a:cubicBezTo>
                  <a:cubicBezTo>
                    <a:pt x="10973" y="10662"/>
                    <a:pt x="11892" y="10938"/>
                    <a:pt x="11969" y="11215"/>
                  </a:cubicBezTo>
                  <a:cubicBezTo>
                    <a:pt x="12045" y="11492"/>
                    <a:pt x="11279" y="11769"/>
                    <a:pt x="9364" y="12462"/>
                  </a:cubicBezTo>
                  <a:cubicBezTo>
                    <a:pt x="7449" y="13154"/>
                    <a:pt x="4386" y="14262"/>
                    <a:pt x="2624" y="15162"/>
                  </a:cubicBezTo>
                  <a:cubicBezTo>
                    <a:pt x="862" y="16062"/>
                    <a:pt x="403" y="16754"/>
                    <a:pt x="173" y="17515"/>
                  </a:cubicBezTo>
                  <a:cubicBezTo>
                    <a:pt x="-57" y="18277"/>
                    <a:pt x="-57" y="19108"/>
                    <a:pt x="173" y="19800"/>
                  </a:cubicBezTo>
                  <a:cubicBezTo>
                    <a:pt x="403" y="20492"/>
                    <a:pt x="862" y="21046"/>
                    <a:pt x="2854" y="21323"/>
                  </a:cubicBezTo>
                  <a:cubicBezTo>
                    <a:pt x="4845" y="21600"/>
                    <a:pt x="8369" y="21600"/>
                    <a:pt x="10513" y="21531"/>
                  </a:cubicBezTo>
                  <a:cubicBezTo>
                    <a:pt x="12658" y="21462"/>
                    <a:pt x="13424" y="21323"/>
                    <a:pt x="14190" y="211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3" name="Line"/>
            <p:cNvSpPr/>
            <p:nvPr/>
          </p:nvSpPr>
          <p:spPr>
            <a:xfrm>
              <a:off x="8007350" y="2736850"/>
              <a:ext cx="19050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4" name="Line"/>
            <p:cNvSpPr/>
            <p:nvPr/>
          </p:nvSpPr>
          <p:spPr>
            <a:xfrm>
              <a:off x="8014879" y="2597150"/>
              <a:ext cx="58174" cy="55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70" h="21115" fill="norm" stroke="1" extrusionOk="0">
                  <a:moveTo>
                    <a:pt x="10757" y="4800"/>
                  </a:moveTo>
                  <a:cubicBezTo>
                    <a:pt x="7033" y="3200"/>
                    <a:pt x="3309" y="1600"/>
                    <a:pt x="1447" y="2800"/>
                  </a:cubicBezTo>
                  <a:cubicBezTo>
                    <a:pt x="-415" y="4000"/>
                    <a:pt x="-415" y="8000"/>
                    <a:pt x="1075" y="11600"/>
                  </a:cubicBezTo>
                  <a:cubicBezTo>
                    <a:pt x="2564" y="15200"/>
                    <a:pt x="5544" y="18400"/>
                    <a:pt x="8895" y="20000"/>
                  </a:cubicBezTo>
                  <a:cubicBezTo>
                    <a:pt x="12247" y="21600"/>
                    <a:pt x="15971" y="21600"/>
                    <a:pt x="18206" y="19200"/>
                  </a:cubicBezTo>
                  <a:cubicBezTo>
                    <a:pt x="20440" y="16800"/>
                    <a:pt x="21185" y="12000"/>
                    <a:pt x="19695" y="8400"/>
                  </a:cubicBezTo>
                  <a:cubicBezTo>
                    <a:pt x="18206" y="4800"/>
                    <a:pt x="14482" y="2400"/>
                    <a:pt x="11502" y="1200"/>
                  </a:cubicBezTo>
                  <a:cubicBezTo>
                    <a:pt x="8523" y="0"/>
                    <a:pt x="6288" y="0"/>
                    <a:pt x="405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5" name="Line"/>
            <p:cNvSpPr/>
            <p:nvPr/>
          </p:nvSpPr>
          <p:spPr>
            <a:xfrm>
              <a:off x="8167158" y="2190750"/>
              <a:ext cx="113243" cy="787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1600" fill="norm" stroke="1" extrusionOk="0">
                  <a:moveTo>
                    <a:pt x="21400" y="0"/>
                  </a:moveTo>
                  <a:cubicBezTo>
                    <a:pt x="19000" y="1916"/>
                    <a:pt x="16600" y="3832"/>
                    <a:pt x="14800" y="5661"/>
                  </a:cubicBezTo>
                  <a:cubicBezTo>
                    <a:pt x="13000" y="7490"/>
                    <a:pt x="11800" y="9232"/>
                    <a:pt x="10200" y="11032"/>
                  </a:cubicBezTo>
                  <a:cubicBezTo>
                    <a:pt x="8600" y="12832"/>
                    <a:pt x="6600" y="14690"/>
                    <a:pt x="4800" y="16258"/>
                  </a:cubicBezTo>
                  <a:cubicBezTo>
                    <a:pt x="3000" y="17826"/>
                    <a:pt x="1400" y="19103"/>
                    <a:pt x="600" y="19916"/>
                  </a:cubicBezTo>
                  <a:cubicBezTo>
                    <a:pt x="-200" y="20729"/>
                    <a:pt x="-200" y="21077"/>
                    <a:pt x="600" y="21281"/>
                  </a:cubicBezTo>
                  <a:cubicBezTo>
                    <a:pt x="1400" y="21484"/>
                    <a:pt x="3000" y="21542"/>
                    <a:pt x="4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6" name="Line"/>
            <p:cNvSpPr/>
            <p:nvPr/>
          </p:nvSpPr>
          <p:spPr>
            <a:xfrm>
              <a:off x="8388350" y="2489200"/>
              <a:ext cx="165100" cy="361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3916"/>
                    <a:pt x="7200" y="7832"/>
                    <a:pt x="10800" y="11432"/>
                  </a:cubicBezTo>
                  <a:cubicBezTo>
                    <a:pt x="14400" y="15032"/>
                    <a:pt x="18000" y="1831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7" name="Line"/>
            <p:cNvSpPr/>
            <p:nvPr/>
          </p:nvSpPr>
          <p:spPr>
            <a:xfrm>
              <a:off x="8382000" y="2489200"/>
              <a:ext cx="184150" cy="444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372" y="2160"/>
                    <a:pt x="15145" y="4320"/>
                    <a:pt x="12166" y="6840"/>
                  </a:cubicBezTo>
                  <a:cubicBezTo>
                    <a:pt x="9186" y="9360"/>
                    <a:pt x="6455" y="12240"/>
                    <a:pt x="4469" y="14760"/>
                  </a:cubicBezTo>
                  <a:cubicBezTo>
                    <a:pt x="2483" y="17280"/>
                    <a:pt x="1241" y="194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8" name="Line"/>
            <p:cNvSpPr/>
            <p:nvPr/>
          </p:nvSpPr>
          <p:spPr>
            <a:xfrm>
              <a:off x="8636000" y="2819400"/>
              <a:ext cx="25400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9" name="Line"/>
            <p:cNvSpPr/>
            <p:nvPr/>
          </p:nvSpPr>
          <p:spPr>
            <a:xfrm>
              <a:off x="8656058" y="2641600"/>
              <a:ext cx="54434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3" h="21600" fill="norm" stroke="1" extrusionOk="0">
                  <a:moveTo>
                    <a:pt x="18819" y="4985"/>
                  </a:moveTo>
                  <a:cubicBezTo>
                    <a:pt x="14819" y="3877"/>
                    <a:pt x="10819" y="2769"/>
                    <a:pt x="7619" y="3323"/>
                  </a:cubicBezTo>
                  <a:cubicBezTo>
                    <a:pt x="4419" y="3877"/>
                    <a:pt x="2019" y="6092"/>
                    <a:pt x="819" y="8862"/>
                  </a:cubicBezTo>
                  <a:cubicBezTo>
                    <a:pt x="-381" y="11631"/>
                    <a:pt x="-381" y="14954"/>
                    <a:pt x="1619" y="17446"/>
                  </a:cubicBezTo>
                  <a:cubicBezTo>
                    <a:pt x="3619" y="19938"/>
                    <a:pt x="7619" y="21600"/>
                    <a:pt x="11619" y="21600"/>
                  </a:cubicBezTo>
                  <a:cubicBezTo>
                    <a:pt x="15619" y="21600"/>
                    <a:pt x="19619" y="19938"/>
                    <a:pt x="20419" y="16615"/>
                  </a:cubicBezTo>
                  <a:cubicBezTo>
                    <a:pt x="21219" y="13292"/>
                    <a:pt x="18819" y="8308"/>
                    <a:pt x="15219" y="5262"/>
                  </a:cubicBezTo>
                  <a:cubicBezTo>
                    <a:pt x="11619" y="2215"/>
                    <a:pt x="6819" y="1108"/>
                    <a:pt x="201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0" name="Line"/>
            <p:cNvSpPr/>
            <p:nvPr/>
          </p:nvSpPr>
          <p:spPr>
            <a:xfrm>
              <a:off x="8712200" y="2289439"/>
              <a:ext cx="301378" cy="8265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7" h="21517" fill="norm" stroke="1" extrusionOk="0">
                  <a:moveTo>
                    <a:pt x="9063" y="903"/>
                  </a:moveTo>
                  <a:cubicBezTo>
                    <a:pt x="9516" y="627"/>
                    <a:pt x="9969" y="352"/>
                    <a:pt x="11706" y="186"/>
                  </a:cubicBezTo>
                  <a:cubicBezTo>
                    <a:pt x="13443" y="21"/>
                    <a:pt x="16464" y="-34"/>
                    <a:pt x="18277" y="21"/>
                  </a:cubicBezTo>
                  <a:cubicBezTo>
                    <a:pt x="20090" y="76"/>
                    <a:pt x="20694" y="242"/>
                    <a:pt x="21071" y="710"/>
                  </a:cubicBezTo>
                  <a:cubicBezTo>
                    <a:pt x="21449" y="1178"/>
                    <a:pt x="21600" y="1950"/>
                    <a:pt x="21449" y="3410"/>
                  </a:cubicBezTo>
                  <a:cubicBezTo>
                    <a:pt x="21298" y="4870"/>
                    <a:pt x="20845" y="7019"/>
                    <a:pt x="19863" y="9030"/>
                  </a:cubicBezTo>
                  <a:cubicBezTo>
                    <a:pt x="18881" y="11042"/>
                    <a:pt x="17371" y="12915"/>
                    <a:pt x="16313" y="14706"/>
                  </a:cubicBezTo>
                  <a:cubicBezTo>
                    <a:pt x="15256" y="16497"/>
                    <a:pt x="14652" y="18205"/>
                    <a:pt x="14350" y="19224"/>
                  </a:cubicBezTo>
                  <a:cubicBezTo>
                    <a:pt x="14048" y="20244"/>
                    <a:pt x="14048" y="20574"/>
                    <a:pt x="13519" y="20905"/>
                  </a:cubicBezTo>
                  <a:cubicBezTo>
                    <a:pt x="12990" y="21235"/>
                    <a:pt x="11933" y="21566"/>
                    <a:pt x="9592" y="21511"/>
                  </a:cubicBezTo>
                  <a:cubicBezTo>
                    <a:pt x="7250" y="21456"/>
                    <a:pt x="3625" y="21015"/>
                    <a:pt x="0" y="205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1" name="Line"/>
            <p:cNvSpPr/>
            <p:nvPr/>
          </p:nvSpPr>
          <p:spPr>
            <a:xfrm>
              <a:off x="682312" y="3966439"/>
              <a:ext cx="219389" cy="5484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2" h="21525" fill="norm" stroke="1" extrusionOk="0">
                  <a:moveTo>
                    <a:pt x="956" y="21525"/>
                  </a:moveTo>
                  <a:cubicBezTo>
                    <a:pt x="339" y="21110"/>
                    <a:pt x="-278" y="20694"/>
                    <a:pt x="133" y="19656"/>
                  </a:cubicBezTo>
                  <a:cubicBezTo>
                    <a:pt x="545" y="18617"/>
                    <a:pt x="1985" y="16956"/>
                    <a:pt x="3733" y="14671"/>
                  </a:cubicBezTo>
                  <a:cubicBezTo>
                    <a:pt x="5482" y="12387"/>
                    <a:pt x="7539" y="9479"/>
                    <a:pt x="9082" y="7194"/>
                  </a:cubicBezTo>
                  <a:cubicBezTo>
                    <a:pt x="10625" y="4910"/>
                    <a:pt x="11653" y="3248"/>
                    <a:pt x="12579" y="2043"/>
                  </a:cubicBezTo>
                  <a:cubicBezTo>
                    <a:pt x="13505" y="839"/>
                    <a:pt x="14328" y="91"/>
                    <a:pt x="14842" y="8"/>
                  </a:cubicBezTo>
                  <a:cubicBezTo>
                    <a:pt x="15356" y="-75"/>
                    <a:pt x="15562" y="507"/>
                    <a:pt x="15665" y="2583"/>
                  </a:cubicBezTo>
                  <a:cubicBezTo>
                    <a:pt x="15768" y="4660"/>
                    <a:pt x="15768" y="8233"/>
                    <a:pt x="15973" y="11265"/>
                  </a:cubicBezTo>
                  <a:cubicBezTo>
                    <a:pt x="16179" y="14297"/>
                    <a:pt x="16591" y="16790"/>
                    <a:pt x="16796" y="18243"/>
                  </a:cubicBezTo>
                  <a:cubicBezTo>
                    <a:pt x="17002" y="19697"/>
                    <a:pt x="17002" y="20113"/>
                    <a:pt x="16488" y="20154"/>
                  </a:cubicBezTo>
                  <a:cubicBezTo>
                    <a:pt x="15973" y="20196"/>
                    <a:pt x="14945" y="19863"/>
                    <a:pt x="12579" y="18825"/>
                  </a:cubicBezTo>
                  <a:cubicBezTo>
                    <a:pt x="10213" y="17787"/>
                    <a:pt x="6511" y="16042"/>
                    <a:pt x="4453" y="14962"/>
                  </a:cubicBezTo>
                  <a:cubicBezTo>
                    <a:pt x="2396" y="13882"/>
                    <a:pt x="1985" y="13467"/>
                    <a:pt x="2499" y="13134"/>
                  </a:cubicBezTo>
                  <a:cubicBezTo>
                    <a:pt x="3013" y="12802"/>
                    <a:pt x="4453" y="12553"/>
                    <a:pt x="7745" y="12387"/>
                  </a:cubicBezTo>
                  <a:cubicBezTo>
                    <a:pt x="11036" y="12220"/>
                    <a:pt x="16179" y="12137"/>
                    <a:pt x="21322" y="120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2" name="Line"/>
            <p:cNvSpPr/>
            <p:nvPr/>
          </p:nvSpPr>
          <p:spPr>
            <a:xfrm>
              <a:off x="884828" y="4236193"/>
              <a:ext cx="96337" cy="1878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7" h="21068" fill="norm" stroke="1" extrusionOk="0">
                  <a:moveTo>
                    <a:pt x="13314" y="2765"/>
                  </a:moveTo>
                  <a:cubicBezTo>
                    <a:pt x="11476" y="2053"/>
                    <a:pt x="9638" y="1341"/>
                    <a:pt x="7340" y="747"/>
                  </a:cubicBezTo>
                  <a:cubicBezTo>
                    <a:pt x="5042" y="154"/>
                    <a:pt x="2284" y="-321"/>
                    <a:pt x="906" y="272"/>
                  </a:cubicBezTo>
                  <a:cubicBezTo>
                    <a:pt x="-473" y="866"/>
                    <a:pt x="-473" y="2527"/>
                    <a:pt x="2284" y="4426"/>
                  </a:cubicBezTo>
                  <a:cubicBezTo>
                    <a:pt x="5042" y="6325"/>
                    <a:pt x="10557" y="8461"/>
                    <a:pt x="14463" y="10835"/>
                  </a:cubicBezTo>
                  <a:cubicBezTo>
                    <a:pt x="18370" y="13209"/>
                    <a:pt x="20667" y="15820"/>
                    <a:pt x="20897" y="17600"/>
                  </a:cubicBezTo>
                  <a:cubicBezTo>
                    <a:pt x="21127" y="19380"/>
                    <a:pt x="19289" y="20330"/>
                    <a:pt x="16991" y="20804"/>
                  </a:cubicBezTo>
                  <a:cubicBezTo>
                    <a:pt x="14693" y="21279"/>
                    <a:pt x="11936" y="21279"/>
                    <a:pt x="10557" y="19380"/>
                  </a:cubicBezTo>
                  <a:cubicBezTo>
                    <a:pt x="9178" y="17481"/>
                    <a:pt x="9178" y="13683"/>
                    <a:pt x="9867" y="11191"/>
                  </a:cubicBezTo>
                  <a:cubicBezTo>
                    <a:pt x="10557" y="8699"/>
                    <a:pt x="11936" y="7512"/>
                    <a:pt x="13314" y="63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3" name="Line"/>
            <p:cNvSpPr/>
            <p:nvPr/>
          </p:nvSpPr>
          <p:spPr>
            <a:xfrm>
              <a:off x="1018116" y="4222750"/>
              <a:ext cx="52111" cy="1987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1" h="21354" fill="norm" stroke="1" extrusionOk="0">
                  <a:moveTo>
                    <a:pt x="12096" y="0"/>
                  </a:moveTo>
                  <a:cubicBezTo>
                    <a:pt x="8640" y="682"/>
                    <a:pt x="5184" y="1364"/>
                    <a:pt x="6048" y="3752"/>
                  </a:cubicBezTo>
                  <a:cubicBezTo>
                    <a:pt x="6912" y="6139"/>
                    <a:pt x="12096" y="10232"/>
                    <a:pt x="15552" y="12846"/>
                  </a:cubicBezTo>
                  <a:cubicBezTo>
                    <a:pt x="19008" y="15461"/>
                    <a:pt x="20736" y="16598"/>
                    <a:pt x="21168" y="17735"/>
                  </a:cubicBezTo>
                  <a:cubicBezTo>
                    <a:pt x="21600" y="18872"/>
                    <a:pt x="20736" y="20008"/>
                    <a:pt x="17280" y="20691"/>
                  </a:cubicBezTo>
                  <a:cubicBezTo>
                    <a:pt x="13824" y="21373"/>
                    <a:pt x="7776" y="21600"/>
                    <a:pt x="4320" y="21032"/>
                  </a:cubicBezTo>
                  <a:cubicBezTo>
                    <a:pt x="864" y="20463"/>
                    <a:pt x="0" y="19099"/>
                    <a:pt x="0" y="17621"/>
                  </a:cubicBezTo>
                  <a:cubicBezTo>
                    <a:pt x="0" y="16143"/>
                    <a:pt x="864" y="14552"/>
                    <a:pt x="1728" y="129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4" name="Line"/>
            <p:cNvSpPr/>
            <p:nvPr/>
          </p:nvSpPr>
          <p:spPr>
            <a:xfrm>
              <a:off x="1117600" y="4254499"/>
              <a:ext cx="146050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26" y="4800"/>
                    <a:pt x="1252" y="9600"/>
                    <a:pt x="1878" y="12933"/>
                  </a:cubicBezTo>
                  <a:cubicBezTo>
                    <a:pt x="2504" y="16267"/>
                    <a:pt x="3130" y="18133"/>
                    <a:pt x="4226" y="19067"/>
                  </a:cubicBezTo>
                  <a:cubicBezTo>
                    <a:pt x="5322" y="20000"/>
                    <a:pt x="6887" y="20000"/>
                    <a:pt x="8296" y="18533"/>
                  </a:cubicBezTo>
                  <a:cubicBezTo>
                    <a:pt x="9704" y="17067"/>
                    <a:pt x="10957" y="14133"/>
                    <a:pt x="11896" y="11467"/>
                  </a:cubicBezTo>
                  <a:cubicBezTo>
                    <a:pt x="12835" y="8800"/>
                    <a:pt x="13461" y="6400"/>
                    <a:pt x="13930" y="5867"/>
                  </a:cubicBezTo>
                  <a:cubicBezTo>
                    <a:pt x="14400" y="5333"/>
                    <a:pt x="14713" y="6667"/>
                    <a:pt x="15965" y="9600"/>
                  </a:cubicBezTo>
                  <a:cubicBezTo>
                    <a:pt x="17217" y="12533"/>
                    <a:pt x="19409" y="1706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5" name="Line"/>
            <p:cNvSpPr/>
            <p:nvPr/>
          </p:nvSpPr>
          <p:spPr>
            <a:xfrm>
              <a:off x="1282699" y="4292599"/>
              <a:ext cx="18415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993" y="4000"/>
                    <a:pt x="1986" y="8000"/>
                    <a:pt x="2483" y="10800"/>
                  </a:cubicBezTo>
                  <a:cubicBezTo>
                    <a:pt x="2979" y="13600"/>
                    <a:pt x="2979" y="15200"/>
                    <a:pt x="2979" y="15200"/>
                  </a:cubicBezTo>
                  <a:cubicBezTo>
                    <a:pt x="2979" y="15200"/>
                    <a:pt x="2979" y="13600"/>
                    <a:pt x="3476" y="11333"/>
                  </a:cubicBezTo>
                  <a:cubicBezTo>
                    <a:pt x="3972" y="9067"/>
                    <a:pt x="4966" y="6133"/>
                    <a:pt x="5834" y="4133"/>
                  </a:cubicBezTo>
                  <a:cubicBezTo>
                    <a:pt x="6703" y="2133"/>
                    <a:pt x="7448" y="1067"/>
                    <a:pt x="8317" y="933"/>
                  </a:cubicBezTo>
                  <a:cubicBezTo>
                    <a:pt x="9186" y="800"/>
                    <a:pt x="10179" y="1600"/>
                    <a:pt x="10924" y="2800"/>
                  </a:cubicBezTo>
                  <a:cubicBezTo>
                    <a:pt x="11669" y="4000"/>
                    <a:pt x="12166" y="5600"/>
                    <a:pt x="12414" y="7867"/>
                  </a:cubicBezTo>
                  <a:cubicBezTo>
                    <a:pt x="12662" y="10133"/>
                    <a:pt x="12662" y="13067"/>
                    <a:pt x="12786" y="13867"/>
                  </a:cubicBezTo>
                  <a:cubicBezTo>
                    <a:pt x="12910" y="14667"/>
                    <a:pt x="13159" y="13333"/>
                    <a:pt x="13531" y="11733"/>
                  </a:cubicBezTo>
                  <a:cubicBezTo>
                    <a:pt x="13903" y="10133"/>
                    <a:pt x="14400" y="8267"/>
                    <a:pt x="15269" y="6533"/>
                  </a:cubicBezTo>
                  <a:cubicBezTo>
                    <a:pt x="16138" y="4800"/>
                    <a:pt x="17379" y="3200"/>
                    <a:pt x="18248" y="3200"/>
                  </a:cubicBezTo>
                  <a:cubicBezTo>
                    <a:pt x="19117" y="3200"/>
                    <a:pt x="19614" y="4800"/>
                    <a:pt x="20110" y="8133"/>
                  </a:cubicBezTo>
                  <a:cubicBezTo>
                    <a:pt x="20607" y="11467"/>
                    <a:pt x="21103" y="1653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6" name="Line"/>
            <p:cNvSpPr/>
            <p:nvPr/>
          </p:nvSpPr>
          <p:spPr>
            <a:xfrm>
              <a:off x="1479814" y="4197487"/>
              <a:ext cx="119643" cy="5728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0" h="21027" fill="norm" stroke="1" extrusionOk="0">
                  <a:moveTo>
                    <a:pt x="6656" y="7221"/>
                  </a:moveTo>
                  <a:cubicBezTo>
                    <a:pt x="4794" y="8930"/>
                    <a:pt x="2932" y="10639"/>
                    <a:pt x="1815" y="12893"/>
                  </a:cubicBezTo>
                  <a:cubicBezTo>
                    <a:pt x="698" y="15146"/>
                    <a:pt x="325" y="17943"/>
                    <a:pt x="139" y="19536"/>
                  </a:cubicBezTo>
                  <a:cubicBezTo>
                    <a:pt x="-47" y="21129"/>
                    <a:pt x="-47" y="21517"/>
                    <a:pt x="139" y="20352"/>
                  </a:cubicBezTo>
                  <a:cubicBezTo>
                    <a:pt x="325" y="19186"/>
                    <a:pt x="698" y="16467"/>
                    <a:pt x="1256" y="13670"/>
                  </a:cubicBezTo>
                  <a:cubicBezTo>
                    <a:pt x="1815" y="10872"/>
                    <a:pt x="2560" y="7998"/>
                    <a:pt x="4236" y="5744"/>
                  </a:cubicBezTo>
                  <a:cubicBezTo>
                    <a:pt x="5912" y="3491"/>
                    <a:pt x="8519" y="1859"/>
                    <a:pt x="10753" y="966"/>
                  </a:cubicBezTo>
                  <a:cubicBezTo>
                    <a:pt x="12987" y="72"/>
                    <a:pt x="14850" y="-83"/>
                    <a:pt x="16339" y="34"/>
                  </a:cubicBezTo>
                  <a:cubicBezTo>
                    <a:pt x="17829" y="150"/>
                    <a:pt x="18946" y="539"/>
                    <a:pt x="19877" y="1393"/>
                  </a:cubicBezTo>
                  <a:cubicBezTo>
                    <a:pt x="20808" y="2248"/>
                    <a:pt x="21553" y="3569"/>
                    <a:pt x="20622" y="4579"/>
                  </a:cubicBezTo>
                  <a:cubicBezTo>
                    <a:pt x="19691" y="5589"/>
                    <a:pt x="17084" y="6288"/>
                    <a:pt x="14850" y="6716"/>
                  </a:cubicBezTo>
                  <a:cubicBezTo>
                    <a:pt x="12615" y="7143"/>
                    <a:pt x="10753" y="7298"/>
                    <a:pt x="8891" y="7065"/>
                  </a:cubicBezTo>
                  <a:cubicBezTo>
                    <a:pt x="7029" y="6832"/>
                    <a:pt x="5167" y="6211"/>
                    <a:pt x="3305" y="55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7" name="Line"/>
            <p:cNvSpPr/>
            <p:nvPr/>
          </p:nvSpPr>
          <p:spPr>
            <a:xfrm>
              <a:off x="1627487" y="3981450"/>
              <a:ext cx="214014" cy="3694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541" fill="norm" stroke="1" extrusionOk="0">
                  <a:moveTo>
                    <a:pt x="12517" y="0"/>
                  </a:moveTo>
                  <a:cubicBezTo>
                    <a:pt x="11246" y="3209"/>
                    <a:pt x="9976" y="6418"/>
                    <a:pt x="9129" y="9319"/>
                  </a:cubicBezTo>
                  <a:cubicBezTo>
                    <a:pt x="8282" y="12219"/>
                    <a:pt x="7858" y="14811"/>
                    <a:pt x="7646" y="16478"/>
                  </a:cubicBezTo>
                  <a:cubicBezTo>
                    <a:pt x="7435" y="18144"/>
                    <a:pt x="7435" y="18885"/>
                    <a:pt x="7964" y="19749"/>
                  </a:cubicBezTo>
                  <a:cubicBezTo>
                    <a:pt x="8493" y="20613"/>
                    <a:pt x="9552" y="21600"/>
                    <a:pt x="10082" y="21538"/>
                  </a:cubicBezTo>
                  <a:cubicBezTo>
                    <a:pt x="10611" y="21477"/>
                    <a:pt x="10611" y="20366"/>
                    <a:pt x="9235" y="19131"/>
                  </a:cubicBezTo>
                  <a:cubicBezTo>
                    <a:pt x="7858" y="17897"/>
                    <a:pt x="5105" y="16539"/>
                    <a:pt x="3093" y="15675"/>
                  </a:cubicBezTo>
                  <a:cubicBezTo>
                    <a:pt x="1082" y="14811"/>
                    <a:pt x="-189" y="14441"/>
                    <a:pt x="23" y="13947"/>
                  </a:cubicBezTo>
                  <a:cubicBezTo>
                    <a:pt x="235" y="13454"/>
                    <a:pt x="1929" y="12837"/>
                    <a:pt x="3835" y="12466"/>
                  </a:cubicBezTo>
                  <a:cubicBezTo>
                    <a:pt x="5740" y="12096"/>
                    <a:pt x="7858" y="11973"/>
                    <a:pt x="9976" y="12343"/>
                  </a:cubicBezTo>
                  <a:cubicBezTo>
                    <a:pt x="12093" y="12713"/>
                    <a:pt x="14211" y="13577"/>
                    <a:pt x="15693" y="14626"/>
                  </a:cubicBezTo>
                  <a:cubicBezTo>
                    <a:pt x="17176" y="15675"/>
                    <a:pt x="18023" y="16910"/>
                    <a:pt x="18446" y="17835"/>
                  </a:cubicBezTo>
                  <a:cubicBezTo>
                    <a:pt x="18870" y="18761"/>
                    <a:pt x="18870" y="19378"/>
                    <a:pt x="18552" y="19934"/>
                  </a:cubicBezTo>
                  <a:cubicBezTo>
                    <a:pt x="18235" y="20489"/>
                    <a:pt x="17599" y="20983"/>
                    <a:pt x="17070" y="20859"/>
                  </a:cubicBezTo>
                  <a:cubicBezTo>
                    <a:pt x="16540" y="20736"/>
                    <a:pt x="16117" y="19995"/>
                    <a:pt x="15905" y="18453"/>
                  </a:cubicBezTo>
                  <a:cubicBezTo>
                    <a:pt x="15693" y="16910"/>
                    <a:pt x="15693" y="14565"/>
                    <a:pt x="16646" y="12775"/>
                  </a:cubicBezTo>
                  <a:cubicBezTo>
                    <a:pt x="17599" y="10985"/>
                    <a:pt x="19505" y="9751"/>
                    <a:pt x="21411" y="85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8" name="Line"/>
            <p:cNvSpPr/>
            <p:nvPr/>
          </p:nvSpPr>
          <p:spPr>
            <a:xfrm>
              <a:off x="1845733" y="4203699"/>
              <a:ext cx="84667" cy="1433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7" fill="norm" stroke="1" extrusionOk="0">
                  <a:moveTo>
                    <a:pt x="21600" y="0"/>
                  </a:moveTo>
                  <a:cubicBezTo>
                    <a:pt x="16200" y="1252"/>
                    <a:pt x="10800" y="2504"/>
                    <a:pt x="6750" y="4852"/>
                  </a:cubicBezTo>
                  <a:cubicBezTo>
                    <a:pt x="2700" y="7200"/>
                    <a:pt x="0" y="10643"/>
                    <a:pt x="0" y="13617"/>
                  </a:cubicBezTo>
                  <a:cubicBezTo>
                    <a:pt x="0" y="16591"/>
                    <a:pt x="2700" y="19096"/>
                    <a:pt x="5400" y="20348"/>
                  </a:cubicBezTo>
                  <a:cubicBezTo>
                    <a:pt x="8100" y="21600"/>
                    <a:pt x="10800" y="21600"/>
                    <a:pt x="12960" y="19565"/>
                  </a:cubicBezTo>
                  <a:cubicBezTo>
                    <a:pt x="15120" y="17530"/>
                    <a:pt x="16740" y="13461"/>
                    <a:pt x="18090" y="10330"/>
                  </a:cubicBezTo>
                  <a:cubicBezTo>
                    <a:pt x="19440" y="7200"/>
                    <a:pt x="20520" y="5009"/>
                    <a:pt x="21600" y="28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9" name="Line"/>
            <p:cNvSpPr/>
            <p:nvPr/>
          </p:nvSpPr>
          <p:spPr>
            <a:xfrm>
              <a:off x="1955799" y="4187058"/>
              <a:ext cx="131890" cy="1447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9" h="21105" fill="norm" stroke="1" extrusionOk="0">
                  <a:moveTo>
                    <a:pt x="0" y="575"/>
                  </a:moveTo>
                  <a:cubicBezTo>
                    <a:pt x="1012" y="6129"/>
                    <a:pt x="2025" y="11683"/>
                    <a:pt x="2362" y="15386"/>
                  </a:cubicBezTo>
                  <a:cubicBezTo>
                    <a:pt x="2700" y="19089"/>
                    <a:pt x="2362" y="20940"/>
                    <a:pt x="2194" y="21095"/>
                  </a:cubicBezTo>
                  <a:cubicBezTo>
                    <a:pt x="2025" y="21249"/>
                    <a:pt x="2025" y="19706"/>
                    <a:pt x="2869" y="16158"/>
                  </a:cubicBezTo>
                  <a:cubicBezTo>
                    <a:pt x="3712" y="12609"/>
                    <a:pt x="5400" y="7055"/>
                    <a:pt x="7087" y="3815"/>
                  </a:cubicBezTo>
                  <a:cubicBezTo>
                    <a:pt x="8775" y="575"/>
                    <a:pt x="10462" y="-351"/>
                    <a:pt x="12994" y="112"/>
                  </a:cubicBezTo>
                  <a:cubicBezTo>
                    <a:pt x="15525" y="575"/>
                    <a:pt x="18900" y="2426"/>
                    <a:pt x="20250" y="5975"/>
                  </a:cubicBezTo>
                  <a:cubicBezTo>
                    <a:pt x="21600" y="9523"/>
                    <a:pt x="20925" y="14769"/>
                    <a:pt x="20250" y="20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0" name="Line"/>
            <p:cNvSpPr/>
            <p:nvPr/>
          </p:nvSpPr>
          <p:spPr>
            <a:xfrm>
              <a:off x="2372454" y="4033193"/>
              <a:ext cx="269147" cy="2796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1459" fill="norm" stroke="1" extrusionOk="0">
                  <a:moveTo>
                    <a:pt x="1207" y="4313"/>
                  </a:moveTo>
                  <a:cubicBezTo>
                    <a:pt x="532" y="3176"/>
                    <a:pt x="-143" y="2039"/>
                    <a:pt x="26" y="1227"/>
                  </a:cubicBezTo>
                  <a:cubicBezTo>
                    <a:pt x="194" y="415"/>
                    <a:pt x="1207" y="-72"/>
                    <a:pt x="3148" y="9"/>
                  </a:cubicBezTo>
                  <a:cubicBezTo>
                    <a:pt x="5088" y="90"/>
                    <a:pt x="7957" y="740"/>
                    <a:pt x="9982" y="1796"/>
                  </a:cubicBezTo>
                  <a:cubicBezTo>
                    <a:pt x="12007" y="2851"/>
                    <a:pt x="13188" y="4313"/>
                    <a:pt x="12851" y="6587"/>
                  </a:cubicBezTo>
                  <a:cubicBezTo>
                    <a:pt x="12513" y="8860"/>
                    <a:pt x="10657" y="11946"/>
                    <a:pt x="9391" y="13895"/>
                  </a:cubicBezTo>
                  <a:cubicBezTo>
                    <a:pt x="8126" y="15844"/>
                    <a:pt x="7451" y="16656"/>
                    <a:pt x="6860" y="17549"/>
                  </a:cubicBezTo>
                  <a:cubicBezTo>
                    <a:pt x="6270" y="18442"/>
                    <a:pt x="5763" y="19417"/>
                    <a:pt x="5932" y="20148"/>
                  </a:cubicBezTo>
                  <a:cubicBezTo>
                    <a:pt x="6101" y="20878"/>
                    <a:pt x="6944" y="21366"/>
                    <a:pt x="9644" y="21447"/>
                  </a:cubicBezTo>
                  <a:cubicBezTo>
                    <a:pt x="12345" y="21528"/>
                    <a:pt x="16901" y="21203"/>
                    <a:pt x="21457" y="208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1" name="Line"/>
            <p:cNvSpPr/>
            <p:nvPr/>
          </p:nvSpPr>
          <p:spPr>
            <a:xfrm>
              <a:off x="850900" y="4566291"/>
              <a:ext cx="1162050" cy="692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2" fill="norm" stroke="1" extrusionOk="0">
                  <a:moveTo>
                    <a:pt x="0" y="21402"/>
                  </a:moveTo>
                  <a:cubicBezTo>
                    <a:pt x="826" y="17475"/>
                    <a:pt x="1652" y="13547"/>
                    <a:pt x="2774" y="10602"/>
                  </a:cubicBezTo>
                  <a:cubicBezTo>
                    <a:pt x="3895" y="7657"/>
                    <a:pt x="5311" y="5693"/>
                    <a:pt x="6669" y="4057"/>
                  </a:cubicBezTo>
                  <a:cubicBezTo>
                    <a:pt x="8026" y="2420"/>
                    <a:pt x="9325" y="1111"/>
                    <a:pt x="10938" y="457"/>
                  </a:cubicBezTo>
                  <a:cubicBezTo>
                    <a:pt x="12551" y="-198"/>
                    <a:pt x="14479" y="-198"/>
                    <a:pt x="16308" y="784"/>
                  </a:cubicBezTo>
                  <a:cubicBezTo>
                    <a:pt x="18138" y="1766"/>
                    <a:pt x="19869" y="3729"/>
                    <a:pt x="21600" y="56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2" name="Line"/>
            <p:cNvSpPr/>
            <p:nvPr/>
          </p:nvSpPr>
          <p:spPr>
            <a:xfrm>
              <a:off x="1454150" y="4552949"/>
              <a:ext cx="92710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923" y="20842"/>
                    <a:pt x="3847" y="20084"/>
                    <a:pt x="5622" y="18758"/>
                  </a:cubicBezTo>
                  <a:cubicBezTo>
                    <a:pt x="7397" y="17432"/>
                    <a:pt x="9025" y="15537"/>
                    <a:pt x="10948" y="13453"/>
                  </a:cubicBezTo>
                  <a:cubicBezTo>
                    <a:pt x="12871" y="11368"/>
                    <a:pt x="15090" y="9095"/>
                    <a:pt x="16915" y="6821"/>
                  </a:cubicBezTo>
                  <a:cubicBezTo>
                    <a:pt x="18740" y="4547"/>
                    <a:pt x="20170" y="227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3" name="Line"/>
            <p:cNvSpPr/>
            <p:nvPr/>
          </p:nvSpPr>
          <p:spPr>
            <a:xfrm>
              <a:off x="2895600" y="4133849"/>
              <a:ext cx="190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4" name="Line"/>
            <p:cNvSpPr/>
            <p:nvPr/>
          </p:nvSpPr>
          <p:spPr>
            <a:xfrm>
              <a:off x="2901950" y="4305300"/>
              <a:ext cx="63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5" name="Line"/>
            <p:cNvSpPr/>
            <p:nvPr/>
          </p:nvSpPr>
          <p:spPr>
            <a:xfrm>
              <a:off x="3848950" y="4011259"/>
              <a:ext cx="196001" cy="4698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7" h="21405" fill="norm" stroke="1" extrusionOk="0">
                  <a:moveTo>
                    <a:pt x="21507" y="1535"/>
                  </a:moveTo>
                  <a:cubicBezTo>
                    <a:pt x="21042" y="1053"/>
                    <a:pt x="20578" y="571"/>
                    <a:pt x="19765" y="282"/>
                  </a:cubicBezTo>
                  <a:cubicBezTo>
                    <a:pt x="18952" y="-8"/>
                    <a:pt x="17791" y="-104"/>
                    <a:pt x="15701" y="137"/>
                  </a:cubicBezTo>
                  <a:cubicBezTo>
                    <a:pt x="13610" y="378"/>
                    <a:pt x="10591" y="957"/>
                    <a:pt x="8268" y="2017"/>
                  </a:cubicBezTo>
                  <a:cubicBezTo>
                    <a:pt x="5946" y="3078"/>
                    <a:pt x="4320" y="4621"/>
                    <a:pt x="3275" y="6839"/>
                  </a:cubicBezTo>
                  <a:cubicBezTo>
                    <a:pt x="2230" y="9057"/>
                    <a:pt x="1765" y="11950"/>
                    <a:pt x="1301" y="14167"/>
                  </a:cubicBezTo>
                  <a:cubicBezTo>
                    <a:pt x="836" y="16385"/>
                    <a:pt x="372" y="17928"/>
                    <a:pt x="139" y="19037"/>
                  </a:cubicBezTo>
                  <a:cubicBezTo>
                    <a:pt x="-93" y="20146"/>
                    <a:pt x="-93" y="20821"/>
                    <a:pt x="604" y="21159"/>
                  </a:cubicBezTo>
                  <a:cubicBezTo>
                    <a:pt x="1301" y="21496"/>
                    <a:pt x="2694" y="21496"/>
                    <a:pt x="5597" y="21110"/>
                  </a:cubicBezTo>
                  <a:cubicBezTo>
                    <a:pt x="8501" y="20725"/>
                    <a:pt x="12913" y="19953"/>
                    <a:pt x="17326" y="191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6" name="Line"/>
            <p:cNvSpPr/>
            <p:nvPr/>
          </p:nvSpPr>
          <p:spPr>
            <a:xfrm>
              <a:off x="3803650" y="4260849"/>
              <a:ext cx="1651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7" name="Line"/>
            <p:cNvSpPr/>
            <p:nvPr/>
          </p:nvSpPr>
          <p:spPr>
            <a:xfrm>
              <a:off x="4126983" y="3944632"/>
              <a:ext cx="286267" cy="5214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3" h="21456" fill="norm" stroke="1" extrusionOk="0">
                  <a:moveTo>
                    <a:pt x="21323" y="992"/>
                  </a:moveTo>
                  <a:cubicBezTo>
                    <a:pt x="20535" y="644"/>
                    <a:pt x="19746" y="295"/>
                    <a:pt x="18564" y="121"/>
                  </a:cubicBezTo>
                  <a:cubicBezTo>
                    <a:pt x="17381" y="-53"/>
                    <a:pt x="15805" y="-53"/>
                    <a:pt x="13597" y="208"/>
                  </a:cubicBezTo>
                  <a:cubicBezTo>
                    <a:pt x="11390" y="470"/>
                    <a:pt x="8552" y="992"/>
                    <a:pt x="6818" y="1863"/>
                  </a:cubicBezTo>
                  <a:cubicBezTo>
                    <a:pt x="5084" y="2734"/>
                    <a:pt x="4453" y="3953"/>
                    <a:pt x="4532" y="5782"/>
                  </a:cubicBezTo>
                  <a:cubicBezTo>
                    <a:pt x="4611" y="7612"/>
                    <a:pt x="5399" y="10050"/>
                    <a:pt x="4926" y="12532"/>
                  </a:cubicBezTo>
                  <a:cubicBezTo>
                    <a:pt x="4453" y="15015"/>
                    <a:pt x="2719" y="17541"/>
                    <a:pt x="1536" y="19065"/>
                  </a:cubicBezTo>
                  <a:cubicBezTo>
                    <a:pt x="354" y="20589"/>
                    <a:pt x="-277" y="21112"/>
                    <a:pt x="117" y="21329"/>
                  </a:cubicBezTo>
                  <a:cubicBezTo>
                    <a:pt x="511" y="21547"/>
                    <a:pt x="1930" y="21460"/>
                    <a:pt x="4138" y="21242"/>
                  </a:cubicBezTo>
                  <a:cubicBezTo>
                    <a:pt x="6345" y="21024"/>
                    <a:pt x="9341" y="20676"/>
                    <a:pt x="12336" y="203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8" name="Line"/>
            <p:cNvSpPr/>
            <p:nvPr/>
          </p:nvSpPr>
          <p:spPr>
            <a:xfrm>
              <a:off x="4447683" y="4035689"/>
              <a:ext cx="251317" cy="2911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2" h="21372" fill="norm" stroke="1" extrusionOk="0">
                  <a:moveTo>
                    <a:pt x="21372" y="2545"/>
                  </a:moveTo>
                  <a:cubicBezTo>
                    <a:pt x="21372" y="1768"/>
                    <a:pt x="21372" y="991"/>
                    <a:pt x="20922" y="525"/>
                  </a:cubicBezTo>
                  <a:cubicBezTo>
                    <a:pt x="20472" y="58"/>
                    <a:pt x="19572" y="-97"/>
                    <a:pt x="17502" y="58"/>
                  </a:cubicBezTo>
                  <a:cubicBezTo>
                    <a:pt x="15432" y="214"/>
                    <a:pt x="12192" y="680"/>
                    <a:pt x="9762" y="1535"/>
                  </a:cubicBezTo>
                  <a:cubicBezTo>
                    <a:pt x="7332" y="2389"/>
                    <a:pt x="5712" y="3632"/>
                    <a:pt x="4902" y="4643"/>
                  </a:cubicBezTo>
                  <a:cubicBezTo>
                    <a:pt x="4092" y="5653"/>
                    <a:pt x="4092" y="6430"/>
                    <a:pt x="5532" y="7517"/>
                  </a:cubicBezTo>
                  <a:cubicBezTo>
                    <a:pt x="6972" y="8605"/>
                    <a:pt x="9852" y="10004"/>
                    <a:pt x="11742" y="10703"/>
                  </a:cubicBezTo>
                  <a:cubicBezTo>
                    <a:pt x="13632" y="11402"/>
                    <a:pt x="14532" y="11402"/>
                    <a:pt x="14532" y="11402"/>
                  </a:cubicBezTo>
                  <a:cubicBezTo>
                    <a:pt x="14532" y="11402"/>
                    <a:pt x="13632" y="11402"/>
                    <a:pt x="11652" y="11868"/>
                  </a:cubicBezTo>
                  <a:cubicBezTo>
                    <a:pt x="9672" y="12335"/>
                    <a:pt x="6612" y="13267"/>
                    <a:pt x="4452" y="14199"/>
                  </a:cubicBezTo>
                  <a:cubicBezTo>
                    <a:pt x="2292" y="15132"/>
                    <a:pt x="1032" y="16064"/>
                    <a:pt x="402" y="16919"/>
                  </a:cubicBezTo>
                  <a:cubicBezTo>
                    <a:pt x="-228" y="17774"/>
                    <a:pt x="-228" y="18550"/>
                    <a:pt x="1212" y="19327"/>
                  </a:cubicBezTo>
                  <a:cubicBezTo>
                    <a:pt x="2652" y="20104"/>
                    <a:pt x="5532" y="20881"/>
                    <a:pt x="7962" y="21192"/>
                  </a:cubicBezTo>
                  <a:cubicBezTo>
                    <a:pt x="10392" y="21503"/>
                    <a:pt x="12372" y="21348"/>
                    <a:pt x="14352" y="211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9" name="Line"/>
            <p:cNvSpPr/>
            <p:nvPr/>
          </p:nvSpPr>
          <p:spPr>
            <a:xfrm>
              <a:off x="4737100" y="4298950"/>
              <a:ext cx="12700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0" name="Line"/>
            <p:cNvSpPr/>
            <p:nvPr/>
          </p:nvSpPr>
          <p:spPr>
            <a:xfrm>
              <a:off x="4768850" y="4165599"/>
              <a:ext cx="63500" cy="520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5" fill="norm" stroke="1" extrusionOk="0">
                  <a:moveTo>
                    <a:pt x="0" y="18144"/>
                  </a:moveTo>
                  <a:cubicBezTo>
                    <a:pt x="3600" y="19872"/>
                    <a:pt x="7200" y="21600"/>
                    <a:pt x="10440" y="21168"/>
                  </a:cubicBezTo>
                  <a:cubicBezTo>
                    <a:pt x="13680" y="20736"/>
                    <a:pt x="16560" y="18144"/>
                    <a:pt x="15480" y="15120"/>
                  </a:cubicBezTo>
                  <a:cubicBezTo>
                    <a:pt x="14400" y="12096"/>
                    <a:pt x="9360" y="8640"/>
                    <a:pt x="9720" y="6048"/>
                  </a:cubicBezTo>
                  <a:cubicBezTo>
                    <a:pt x="10080" y="3456"/>
                    <a:pt x="15840" y="172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1" name="Line"/>
            <p:cNvSpPr/>
            <p:nvPr/>
          </p:nvSpPr>
          <p:spPr>
            <a:xfrm>
              <a:off x="4914900" y="3905249"/>
              <a:ext cx="31750" cy="6884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9" fill="norm" stroke="1" extrusionOk="0">
                  <a:moveTo>
                    <a:pt x="17280" y="0"/>
                  </a:moveTo>
                  <a:cubicBezTo>
                    <a:pt x="11520" y="198"/>
                    <a:pt x="5760" y="395"/>
                    <a:pt x="2880" y="1416"/>
                  </a:cubicBezTo>
                  <a:cubicBezTo>
                    <a:pt x="0" y="2437"/>
                    <a:pt x="0" y="4280"/>
                    <a:pt x="0" y="6585"/>
                  </a:cubicBezTo>
                  <a:cubicBezTo>
                    <a:pt x="0" y="8890"/>
                    <a:pt x="0" y="11656"/>
                    <a:pt x="720" y="13829"/>
                  </a:cubicBezTo>
                  <a:cubicBezTo>
                    <a:pt x="1440" y="16002"/>
                    <a:pt x="2880" y="17583"/>
                    <a:pt x="5040" y="18834"/>
                  </a:cubicBezTo>
                  <a:cubicBezTo>
                    <a:pt x="7200" y="20085"/>
                    <a:pt x="10080" y="21007"/>
                    <a:pt x="12960" y="21304"/>
                  </a:cubicBezTo>
                  <a:cubicBezTo>
                    <a:pt x="15840" y="21600"/>
                    <a:pt x="18720" y="21271"/>
                    <a:pt x="21600" y="209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2" name="Line"/>
            <p:cNvSpPr/>
            <p:nvPr/>
          </p:nvSpPr>
          <p:spPr>
            <a:xfrm>
              <a:off x="5054600" y="4121149"/>
              <a:ext cx="190500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920" y="800"/>
                    <a:pt x="3840" y="1600"/>
                    <a:pt x="6120" y="4000"/>
                  </a:cubicBezTo>
                  <a:cubicBezTo>
                    <a:pt x="8400" y="6400"/>
                    <a:pt x="11040" y="10400"/>
                    <a:pt x="13680" y="13600"/>
                  </a:cubicBezTo>
                  <a:cubicBezTo>
                    <a:pt x="16320" y="16800"/>
                    <a:pt x="18960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3" name="Line"/>
            <p:cNvSpPr/>
            <p:nvPr/>
          </p:nvSpPr>
          <p:spPr>
            <a:xfrm>
              <a:off x="5094654" y="4089400"/>
              <a:ext cx="163147" cy="3405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4" h="21453" fill="norm" stroke="1" extrusionOk="0">
                  <a:moveTo>
                    <a:pt x="21344" y="0"/>
                  </a:moveTo>
                  <a:cubicBezTo>
                    <a:pt x="19959" y="0"/>
                    <a:pt x="18575" y="0"/>
                    <a:pt x="16636" y="1067"/>
                  </a:cubicBezTo>
                  <a:cubicBezTo>
                    <a:pt x="14698" y="2133"/>
                    <a:pt x="12206" y="4267"/>
                    <a:pt x="9298" y="7533"/>
                  </a:cubicBezTo>
                  <a:cubicBezTo>
                    <a:pt x="6390" y="10800"/>
                    <a:pt x="3067" y="15200"/>
                    <a:pt x="1406" y="17800"/>
                  </a:cubicBezTo>
                  <a:cubicBezTo>
                    <a:pt x="-256" y="20400"/>
                    <a:pt x="-256" y="21200"/>
                    <a:pt x="436" y="21400"/>
                  </a:cubicBezTo>
                  <a:cubicBezTo>
                    <a:pt x="1129" y="21600"/>
                    <a:pt x="2513" y="21200"/>
                    <a:pt x="3898" y="20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4" name="Line"/>
            <p:cNvSpPr/>
            <p:nvPr/>
          </p:nvSpPr>
          <p:spPr>
            <a:xfrm>
              <a:off x="5308599" y="4343399"/>
              <a:ext cx="190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5" name="Line"/>
            <p:cNvSpPr/>
            <p:nvPr/>
          </p:nvSpPr>
          <p:spPr>
            <a:xfrm>
              <a:off x="5302241" y="4197349"/>
              <a:ext cx="76754" cy="566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2" h="21409" fill="norm" stroke="1" extrusionOk="0">
                  <a:moveTo>
                    <a:pt x="6823" y="7200"/>
                  </a:moveTo>
                  <a:cubicBezTo>
                    <a:pt x="3981" y="7200"/>
                    <a:pt x="1139" y="7200"/>
                    <a:pt x="287" y="9200"/>
                  </a:cubicBezTo>
                  <a:cubicBezTo>
                    <a:pt x="-566" y="11200"/>
                    <a:pt x="571" y="15200"/>
                    <a:pt x="2560" y="17600"/>
                  </a:cubicBezTo>
                  <a:cubicBezTo>
                    <a:pt x="4550" y="20000"/>
                    <a:pt x="7392" y="20800"/>
                    <a:pt x="10234" y="21200"/>
                  </a:cubicBezTo>
                  <a:cubicBezTo>
                    <a:pt x="13076" y="21600"/>
                    <a:pt x="15918" y="21600"/>
                    <a:pt x="17908" y="19600"/>
                  </a:cubicBezTo>
                  <a:cubicBezTo>
                    <a:pt x="19897" y="17600"/>
                    <a:pt x="21034" y="13600"/>
                    <a:pt x="20466" y="10400"/>
                  </a:cubicBezTo>
                  <a:cubicBezTo>
                    <a:pt x="19897" y="7200"/>
                    <a:pt x="17623" y="4800"/>
                    <a:pt x="15918" y="3200"/>
                  </a:cubicBezTo>
                  <a:cubicBezTo>
                    <a:pt x="14213" y="1600"/>
                    <a:pt x="13076" y="800"/>
                    <a:pt x="1193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6" name="Line"/>
            <p:cNvSpPr/>
            <p:nvPr/>
          </p:nvSpPr>
          <p:spPr>
            <a:xfrm>
              <a:off x="5467350" y="3903133"/>
              <a:ext cx="211073" cy="615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6" h="21573" fill="norm" stroke="1" extrusionOk="0">
                  <a:moveTo>
                    <a:pt x="0" y="1410"/>
                  </a:moveTo>
                  <a:cubicBezTo>
                    <a:pt x="214" y="1039"/>
                    <a:pt x="428" y="668"/>
                    <a:pt x="1604" y="408"/>
                  </a:cubicBezTo>
                  <a:cubicBezTo>
                    <a:pt x="2780" y="148"/>
                    <a:pt x="4919" y="0"/>
                    <a:pt x="7806" y="0"/>
                  </a:cubicBezTo>
                  <a:cubicBezTo>
                    <a:pt x="10693" y="0"/>
                    <a:pt x="14329" y="148"/>
                    <a:pt x="16681" y="334"/>
                  </a:cubicBezTo>
                  <a:cubicBezTo>
                    <a:pt x="19034" y="520"/>
                    <a:pt x="20103" y="742"/>
                    <a:pt x="20745" y="1076"/>
                  </a:cubicBezTo>
                  <a:cubicBezTo>
                    <a:pt x="21386" y="1410"/>
                    <a:pt x="21600" y="1856"/>
                    <a:pt x="20851" y="3118"/>
                  </a:cubicBezTo>
                  <a:cubicBezTo>
                    <a:pt x="20103" y="4379"/>
                    <a:pt x="18392" y="6458"/>
                    <a:pt x="17323" y="8833"/>
                  </a:cubicBezTo>
                  <a:cubicBezTo>
                    <a:pt x="16253" y="11208"/>
                    <a:pt x="15826" y="13880"/>
                    <a:pt x="15826" y="15699"/>
                  </a:cubicBezTo>
                  <a:cubicBezTo>
                    <a:pt x="15826" y="17518"/>
                    <a:pt x="16253" y="18482"/>
                    <a:pt x="16574" y="19262"/>
                  </a:cubicBezTo>
                  <a:cubicBezTo>
                    <a:pt x="16895" y="20041"/>
                    <a:pt x="17109" y="20635"/>
                    <a:pt x="16681" y="21006"/>
                  </a:cubicBezTo>
                  <a:cubicBezTo>
                    <a:pt x="16253" y="21377"/>
                    <a:pt x="15184" y="21526"/>
                    <a:pt x="13794" y="21563"/>
                  </a:cubicBezTo>
                  <a:cubicBezTo>
                    <a:pt x="12404" y="21600"/>
                    <a:pt x="10693" y="21526"/>
                    <a:pt x="9303" y="21414"/>
                  </a:cubicBezTo>
                  <a:cubicBezTo>
                    <a:pt x="7913" y="21303"/>
                    <a:pt x="6844" y="21155"/>
                    <a:pt x="6630" y="20932"/>
                  </a:cubicBezTo>
                  <a:cubicBezTo>
                    <a:pt x="6416" y="20709"/>
                    <a:pt x="7057" y="20412"/>
                    <a:pt x="7699" y="201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7" name="Line"/>
            <p:cNvSpPr/>
            <p:nvPr/>
          </p:nvSpPr>
          <p:spPr>
            <a:xfrm>
              <a:off x="5930900" y="4196127"/>
              <a:ext cx="152400" cy="13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11040"/>
                  </a:moveTo>
                  <a:cubicBezTo>
                    <a:pt x="5400" y="4868"/>
                    <a:pt x="10800" y="-1303"/>
                    <a:pt x="14400" y="240"/>
                  </a:cubicBezTo>
                  <a:cubicBezTo>
                    <a:pt x="18000" y="1783"/>
                    <a:pt x="19800" y="11040"/>
                    <a:pt x="21600" y="20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8" name="Line"/>
            <p:cNvSpPr/>
            <p:nvPr/>
          </p:nvSpPr>
          <p:spPr>
            <a:xfrm>
              <a:off x="5918200" y="4330700"/>
              <a:ext cx="1587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9" name="Line"/>
            <p:cNvSpPr/>
            <p:nvPr/>
          </p:nvSpPr>
          <p:spPr>
            <a:xfrm>
              <a:off x="6266401" y="4114799"/>
              <a:ext cx="180158" cy="2437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2" h="21078" fill="norm" stroke="1" extrusionOk="0">
                  <a:moveTo>
                    <a:pt x="19267" y="3295"/>
                  </a:moveTo>
                  <a:cubicBezTo>
                    <a:pt x="19267" y="2380"/>
                    <a:pt x="19267" y="1464"/>
                    <a:pt x="18654" y="915"/>
                  </a:cubicBezTo>
                  <a:cubicBezTo>
                    <a:pt x="18040" y="366"/>
                    <a:pt x="16813" y="183"/>
                    <a:pt x="14358" y="549"/>
                  </a:cubicBezTo>
                  <a:cubicBezTo>
                    <a:pt x="11904" y="915"/>
                    <a:pt x="8222" y="1831"/>
                    <a:pt x="5399" y="4302"/>
                  </a:cubicBezTo>
                  <a:cubicBezTo>
                    <a:pt x="2576" y="6773"/>
                    <a:pt x="613" y="10800"/>
                    <a:pt x="122" y="13820"/>
                  </a:cubicBezTo>
                  <a:cubicBezTo>
                    <a:pt x="-369" y="16841"/>
                    <a:pt x="613" y="18854"/>
                    <a:pt x="3313" y="20044"/>
                  </a:cubicBezTo>
                  <a:cubicBezTo>
                    <a:pt x="6013" y="21234"/>
                    <a:pt x="10431" y="21600"/>
                    <a:pt x="14236" y="20044"/>
                  </a:cubicBezTo>
                  <a:cubicBezTo>
                    <a:pt x="18040" y="18488"/>
                    <a:pt x="21231" y="15010"/>
                    <a:pt x="20863" y="11349"/>
                  </a:cubicBezTo>
                  <a:cubicBezTo>
                    <a:pt x="20495" y="7688"/>
                    <a:pt x="16567" y="3844"/>
                    <a:pt x="1264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0" name="Line"/>
            <p:cNvSpPr/>
            <p:nvPr/>
          </p:nvSpPr>
          <p:spPr>
            <a:xfrm>
              <a:off x="850900" y="5670499"/>
              <a:ext cx="374650" cy="254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8" fill="norm" stroke="1" extrusionOk="0">
                  <a:moveTo>
                    <a:pt x="0" y="19978"/>
                  </a:moveTo>
                  <a:cubicBezTo>
                    <a:pt x="3905" y="11670"/>
                    <a:pt x="7810" y="3363"/>
                    <a:pt x="11410" y="870"/>
                  </a:cubicBezTo>
                  <a:cubicBezTo>
                    <a:pt x="15010" y="-1622"/>
                    <a:pt x="18305" y="1701"/>
                    <a:pt x="21600" y="50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1" name="Line"/>
            <p:cNvSpPr/>
            <p:nvPr/>
          </p:nvSpPr>
          <p:spPr>
            <a:xfrm>
              <a:off x="831850" y="5759449"/>
              <a:ext cx="41275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31" y="17280"/>
                    <a:pt x="8862" y="12960"/>
                    <a:pt x="12462" y="9360"/>
                  </a:cubicBezTo>
                  <a:cubicBezTo>
                    <a:pt x="16062" y="5760"/>
                    <a:pt x="18831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2" name="Line"/>
            <p:cNvSpPr/>
            <p:nvPr/>
          </p:nvSpPr>
          <p:spPr>
            <a:xfrm>
              <a:off x="1240017" y="5581650"/>
              <a:ext cx="146555" cy="292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41" h="21600" fill="norm" stroke="1" extrusionOk="0">
                  <a:moveTo>
                    <a:pt x="2352" y="0"/>
                  </a:moveTo>
                  <a:cubicBezTo>
                    <a:pt x="912" y="0"/>
                    <a:pt x="-528" y="0"/>
                    <a:pt x="192" y="157"/>
                  </a:cubicBezTo>
                  <a:cubicBezTo>
                    <a:pt x="912" y="313"/>
                    <a:pt x="3792" y="626"/>
                    <a:pt x="7248" y="1252"/>
                  </a:cubicBezTo>
                  <a:cubicBezTo>
                    <a:pt x="10704" y="1878"/>
                    <a:pt x="14736" y="2817"/>
                    <a:pt x="17328" y="4383"/>
                  </a:cubicBezTo>
                  <a:cubicBezTo>
                    <a:pt x="19920" y="5948"/>
                    <a:pt x="21072" y="8139"/>
                    <a:pt x="18480" y="11113"/>
                  </a:cubicBezTo>
                  <a:cubicBezTo>
                    <a:pt x="15888" y="14087"/>
                    <a:pt x="9552" y="17843"/>
                    <a:pt x="321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3" name="Line"/>
            <p:cNvSpPr/>
            <p:nvPr/>
          </p:nvSpPr>
          <p:spPr>
            <a:xfrm>
              <a:off x="2161893" y="5481332"/>
              <a:ext cx="200307" cy="3734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7" h="21407" fill="norm" stroke="1" extrusionOk="0">
                  <a:moveTo>
                    <a:pt x="20835" y="2110"/>
                  </a:moveTo>
                  <a:cubicBezTo>
                    <a:pt x="21062" y="1382"/>
                    <a:pt x="21290" y="654"/>
                    <a:pt x="20835" y="290"/>
                  </a:cubicBezTo>
                  <a:cubicBezTo>
                    <a:pt x="20380" y="-74"/>
                    <a:pt x="19243" y="-74"/>
                    <a:pt x="16629" y="169"/>
                  </a:cubicBezTo>
                  <a:cubicBezTo>
                    <a:pt x="14014" y="411"/>
                    <a:pt x="9921" y="897"/>
                    <a:pt x="7079" y="1989"/>
                  </a:cubicBezTo>
                  <a:cubicBezTo>
                    <a:pt x="4237" y="3081"/>
                    <a:pt x="2645" y="4780"/>
                    <a:pt x="1736" y="7207"/>
                  </a:cubicBezTo>
                  <a:cubicBezTo>
                    <a:pt x="826" y="9634"/>
                    <a:pt x="599" y="12789"/>
                    <a:pt x="372" y="15034"/>
                  </a:cubicBezTo>
                  <a:cubicBezTo>
                    <a:pt x="144" y="17279"/>
                    <a:pt x="-83" y="18614"/>
                    <a:pt x="31" y="19584"/>
                  </a:cubicBezTo>
                  <a:cubicBezTo>
                    <a:pt x="144" y="20555"/>
                    <a:pt x="599" y="21162"/>
                    <a:pt x="2759" y="21344"/>
                  </a:cubicBezTo>
                  <a:cubicBezTo>
                    <a:pt x="4919" y="21526"/>
                    <a:pt x="8784" y="21283"/>
                    <a:pt x="12195" y="20980"/>
                  </a:cubicBezTo>
                  <a:cubicBezTo>
                    <a:pt x="15605" y="20677"/>
                    <a:pt x="18561" y="20313"/>
                    <a:pt x="21517" y="199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4" name="Line"/>
            <p:cNvSpPr/>
            <p:nvPr/>
          </p:nvSpPr>
          <p:spPr>
            <a:xfrm>
              <a:off x="2178050" y="5645150"/>
              <a:ext cx="15875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5" name="Line"/>
            <p:cNvSpPr/>
            <p:nvPr/>
          </p:nvSpPr>
          <p:spPr>
            <a:xfrm>
              <a:off x="2501864" y="5397500"/>
              <a:ext cx="285786" cy="4500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4" h="21562" fill="norm" stroke="1" extrusionOk="0">
                  <a:moveTo>
                    <a:pt x="21444" y="0"/>
                  </a:moveTo>
                  <a:cubicBezTo>
                    <a:pt x="17791" y="0"/>
                    <a:pt x="14138" y="0"/>
                    <a:pt x="11279" y="254"/>
                  </a:cubicBezTo>
                  <a:cubicBezTo>
                    <a:pt x="8420" y="507"/>
                    <a:pt x="6356" y="1014"/>
                    <a:pt x="5085" y="1470"/>
                  </a:cubicBezTo>
                  <a:cubicBezTo>
                    <a:pt x="3815" y="1927"/>
                    <a:pt x="3338" y="2332"/>
                    <a:pt x="3179" y="2789"/>
                  </a:cubicBezTo>
                  <a:cubicBezTo>
                    <a:pt x="3020" y="3245"/>
                    <a:pt x="3179" y="3752"/>
                    <a:pt x="3497" y="5324"/>
                  </a:cubicBezTo>
                  <a:cubicBezTo>
                    <a:pt x="3815" y="6896"/>
                    <a:pt x="4291" y="9532"/>
                    <a:pt x="4053" y="11915"/>
                  </a:cubicBezTo>
                  <a:cubicBezTo>
                    <a:pt x="3815" y="14299"/>
                    <a:pt x="2862" y="16428"/>
                    <a:pt x="2147" y="17746"/>
                  </a:cubicBezTo>
                  <a:cubicBezTo>
                    <a:pt x="1432" y="19065"/>
                    <a:pt x="956" y="19572"/>
                    <a:pt x="559" y="20079"/>
                  </a:cubicBezTo>
                  <a:cubicBezTo>
                    <a:pt x="162" y="20586"/>
                    <a:pt x="-156" y="21093"/>
                    <a:pt x="82" y="21346"/>
                  </a:cubicBezTo>
                  <a:cubicBezTo>
                    <a:pt x="320" y="21600"/>
                    <a:pt x="1115" y="21600"/>
                    <a:pt x="2703" y="21499"/>
                  </a:cubicBezTo>
                  <a:cubicBezTo>
                    <a:pt x="4291" y="21397"/>
                    <a:pt x="6673" y="21194"/>
                    <a:pt x="9056" y="209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6" name="Line"/>
            <p:cNvSpPr/>
            <p:nvPr/>
          </p:nvSpPr>
          <p:spPr>
            <a:xfrm>
              <a:off x="2819400" y="5429250"/>
              <a:ext cx="171450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600" y="4181"/>
                    <a:pt x="11200" y="8361"/>
                    <a:pt x="14800" y="11961"/>
                  </a:cubicBezTo>
                  <a:cubicBezTo>
                    <a:pt x="18400" y="15561"/>
                    <a:pt x="20000" y="1858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7" name="Line"/>
            <p:cNvSpPr/>
            <p:nvPr/>
          </p:nvSpPr>
          <p:spPr>
            <a:xfrm>
              <a:off x="2944594" y="5441950"/>
              <a:ext cx="147856" cy="336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1" h="21600" fill="norm" stroke="1" extrusionOk="0">
                  <a:moveTo>
                    <a:pt x="21251" y="0"/>
                  </a:moveTo>
                  <a:cubicBezTo>
                    <a:pt x="19730" y="272"/>
                    <a:pt x="18209" y="543"/>
                    <a:pt x="16079" y="1970"/>
                  </a:cubicBezTo>
                  <a:cubicBezTo>
                    <a:pt x="13950" y="3396"/>
                    <a:pt x="11212" y="5977"/>
                    <a:pt x="8321" y="9102"/>
                  </a:cubicBezTo>
                  <a:cubicBezTo>
                    <a:pt x="5431" y="12226"/>
                    <a:pt x="2389" y="15894"/>
                    <a:pt x="1020" y="18068"/>
                  </a:cubicBezTo>
                  <a:cubicBezTo>
                    <a:pt x="-349" y="20242"/>
                    <a:pt x="-45" y="20921"/>
                    <a:pt x="25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8" name="Line"/>
            <p:cNvSpPr/>
            <p:nvPr/>
          </p:nvSpPr>
          <p:spPr>
            <a:xfrm>
              <a:off x="3105150" y="5715000"/>
              <a:ext cx="1" cy="13335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9" name="Line"/>
            <p:cNvSpPr/>
            <p:nvPr/>
          </p:nvSpPr>
          <p:spPr>
            <a:xfrm>
              <a:off x="3093629" y="5568950"/>
              <a:ext cx="80428" cy="689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4" h="21318" fill="norm" stroke="1" extrusionOk="0">
                  <a:moveTo>
                    <a:pt x="7999" y="1964"/>
                  </a:moveTo>
                  <a:cubicBezTo>
                    <a:pt x="5229" y="3273"/>
                    <a:pt x="2460" y="4582"/>
                    <a:pt x="1076" y="6873"/>
                  </a:cubicBezTo>
                  <a:cubicBezTo>
                    <a:pt x="-309" y="9164"/>
                    <a:pt x="-309" y="12436"/>
                    <a:pt x="799" y="15055"/>
                  </a:cubicBezTo>
                  <a:cubicBezTo>
                    <a:pt x="1906" y="17673"/>
                    <a:pt x="4122" y="19636"/>
                    <a:pt x="7168" y="20618"/>
                  </a:cubicBezTo>
                  <a:cubicBezTo>
                    <a:pt x="10214" y="21600"/>
                    <a:pt x="14091" y="21600"/>
                    <a:pt x="16860" y="20291"/>
                  </a:cubicBezTo>
                  <a:cubicBezTo>
                    <a:pt x="19629" y="18982"/>
                    <a:pt x="21291" y="16364"/>
                    <a:pt x="21014" y="14073"/>
                  </a:cubicBezTo>
                  <a:cubicBezTo>
                    <a:pt x="20737" y="11782"/>
                    <a:pt x="18522" y="9818"/>
                    <a:pt x="16029" y="7527"/>
                  </a:cubicBezTo>
                  <a:cubicBezTo>
                    <a:pt x="13537" y="5236"/>
                    <a:pt x="10768" y="2618"/>
                    <a:pt x="799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0" name="Line"/>
            <p:cNvSpPr/>
            <p:nvPr/>
          </p:nvSpPr>
          <p:spPr>
            <a:xfrm>
              <a:off x="3333750" y="5289550"/>
              <a:ext cx="69850" cy="698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291" y="2029"/>
                    <a:pt x="18982" y="4058"/>
                    <a:pt x="18000" y="6447"/>
                  </a:cubicBezTo>
                  <a:cubicBezTo>
                    <a:pt x="17018" y="8836"/>
                    <a:pt x="16364" y="11585"/>
                    <a:pt x="14727" y="14040"/>
                  </a:cubicBezTo>
                  <a:cubicBezTo>
                    <a:pt x="13091" y="16495"/>
                    <a:pt x="10473" y="18655"/>
                    <a:pt x="7855" y="19865"/>
                  </a:cubicBezTo>
                  <a:cubicBezTo>
                    <a:pt x="5236" y="21076"/>
                    <a:pt x="2618" y="2133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1" name="Line"/>
            <p:cNvSpPr/>
            <p:nvPr/>
          </p:nvSpPr>
          <p:spPr>
            <a:xfrm>
              <a:off x="3498850" y="5472029"/>
              <a:ext cx="254000" cy="3191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8" fill="norm" stroke="1" extrusionOk="0">
                  <a:moveTo>
                    <a:pt x="0" y="2244"/>
                  </a:moveTo>
                  <a:cubicBezTo>
                    <a:pt x="360" y="1249"/>
                    <a:pt x="720" y="254"/>
                    <a:pt x="1260" y="41"/>
                  </a:cubicBezTo>
                  <a:cubicBezTo>
                    <a:pt x="1800" y="-172"/>
                    <a:pt x="2520" y="396"/>
                    <a:pt x="4950" y="2883"/>
                  </a:cubicBezTo>
                  <a:cubicBezTo>
                    <a:pt x="7380" y="5370"/>
                    <a:pt x="11520" y="9775"/>
                    <a:pt x="14580" y="13186"/>
                  </a:cubicBezTo>
                  <a:cubicBezTo>
                    <a:pt x="17640" y="16596"/>
                    <a:pt x="19620" y="19012"/>
                    <a:pt x="21600" y="214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2" name="Line"/>
            <p:cNvSpPr/>
            <p:nvPr/>
          </p:nvSpPr>
          <p:spPr>
            <a:xfrm>
              <a:off x="3575050" y="5416550"/>
              <a:ext cx="203200" cy="438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450" y="1357"/>
                    <a:pt x="15300" y="2713"/>
                    <a:pt x="12488" y="5009"/>
                  </a:cubicBezTo>
                  <a:cubicBezTo>
                    <a:pt x="9675" y="7304"/>
                    <a:pt x="7200" y="10539"/>
                    <a:pt x="5175" y="13461"/>
                  </a:cubicBezTo>
                  <a:cubicBezTo>
                    <a:pt x="3150" y="16383"/>
                    <a:pt x="1575" y="1899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3" name="Line"/>
            <p:cNvSpPr/>
            <p:nvPr/>
          </p:nvSpPr>
          <p:spPr>
            <a:xfrm>
              <a:off x="3809999" y="5727700"/>
              <a:ext cx="12701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4" name="Line"/>
            <p:cNvSpPr/>
            <p:nvPr/>
          </p:nvSpPr>
          <p:spPr>
            <a:xfrm>
              <a:off x="3803649" y="5587999"/>
              <a:ext cx="63464" cy="727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1" h="21214" fill="norm" stroke="1" extrusionOk="0">
                  <a:moveTo>
                    <a:pt x="8361" y="7406"/>
                  </a:moveTo>
                  <a:cubicBezTo>
                    <a:pt x="6968" y="10491"/>
                    <a:pt x="5574" y="13577"/>
                    <a:pt x="6271" y="16046"/>
                  </a:cubicBezTo>
                  <a:cubicBezTo>
                    <a:pt x="6968" y="18514"/>
                    <a:pt x="9755" y="20366"/>
                    <a:pt x="12890" y="20983"/>
                  </a:cubicBezTo>
                  <a:cubicBezTo>
                    <a:pt x="16026" y="21600"/>
                    <a:pt x="19510" y="20983"/>
                    <a:pt x="20555" y="19131"/>
                  </a:cubicBezTo>
                  <a:cubicBezTo>
                    <a:pt x="21600" y="17280"/>
                    <a:pt x="20206" y="14194"/>
                    <a:pt x="16374" y="10800"/>
                  </a:cubicBezTo>
                  <a:cubicBezTo>
                    <a:pt x="12542" y="7406"/>
                    <a:pt x="6271" y="3703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5" name="Line"/>
            <p:cNvSpPr/>
            <p:nvPr/>
          </p:nvSpPr>
          <p:spPr>
            <a:xfrm>
              <a:off x="3949700" y="5329362"/>
              <a:ext cx="183208" cy="5697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535" fill="norm" stroke="1" extrusionOk="0">
                  <a:moveTo>
                    <a:pt x="0" y="1375"/>
                  </a:moveTo>
                  <a:cubicBezTo>
                    <a:pt x="1986" y="895"/>
                    <a:pt x="3972" y="415"/>
                    <a:pt x="6331" y="175"/>
                  </a:cubicBezTo>
                  <a:cubicBezTo>
                    <a:pt x="8690" y="-65"/>
                    <a:pt x="11421" y="-65"/>
                    <a:pt x="13655" y="215"/>
                  </a:cubicBezTo>
                  <a:cubicBezTo>
                    <a:pt x="15890" y="495"/>
                    <a:pt x="17628" y="1055"/>
                    <a:pt x="18993" y="2535"/>
                  </a:cubicBezTo>
                  <a:cubicBezTo>
                    <a:pt x="20359" y="4015"/>
                    <a:pt x="21352" y="6415"/>
                    <a:pt x="21476" y="8655"/>
                  </a:cubicBezTo>
                  <a:cubicBezTo>
                    <a:pt x="21600" y="10895"/>
                    <a:pt x="20855" y="12975"/>
                    <a:pt x="20110" y="14815"/>
                  </a:cubicBezTo>
                  <a:cubicBezTo>
                    <a:pt x="19366" y="16655"/>
                    <a:pt x="18621" y="18255"/>
                    <a:pt x="17255" y="19335"/>
                  </a:cubicBezTo>
                  <a:cubicBezTo>
                    <a:pt x="15890" y="20415"/>
                    <a:pt x="13903" y="20975"/>
                    <a:pt x="12041" y="21255"/>
                  </a:cubicBezTo>
                  <a:cubicBezTo>
                    <a:pt x="10179" y="21535"/>
                    <a:pt x="8441" y="21535"/>
                    <a:pt x="6703" y="215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6" name="Line"/>
            <p:cNvSpPr/>
            <p:nvPr/>
          </p:nvSpPr>
          <p:spPr>
            <a:xfrm>
              <a:off x="4445000" y="5626100"/>
              <a:ext cx="2032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7" name="Line"/>
            <p:cNvSpPr/>
            <p:nvPr/>
          </p:nvSpPr>
          <p:spPr>
            <a:xfrm>
              <a:off x="4476750" y="5746750"/>
              <a:ext cx="2222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8" name="Line"/>
            <p:cNvSpPr/>
            <p:nvPr/>
          </p:nvSpPr>
          <p:spPr>
            <a:xfrm>
              <a:off x="4953000" y="5502045"/>
              <a:ext cx="192753" cy="6511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0" h="21503" fill="norm" stroke="1" extrusionOk="0">
                  <a:moveTo>
                    <a:pt x="0" y="21503"/>
                  </a:moveTo>
                  <a:cubicBezTo>
                    <a:pt x="1409" y="19546"/>
                    <a:pt x="2817" y="17588"/>
                    <a:pt x="3874" y="15317"/>
                  </a:cubicBezTo>
                  <a:cubicBezTo>
                    <a:pt x="4930" y="13045"/>
                    <a:pt x="5635" y="10458"/>
                    <a:pt x="6457" y="8291"/>
                  </a:cubicBezTo>
                  <a:cubicBezTo>
                    <a:pt x="7278" y="6124"/>
                    <a:pt x="8217" y="4377"/>
                    <a:pt x="9274" y="3119"/>
                  </a:cubicBezTo>
                  <a:cubicBezTo>
                    <a:pt x="10330" y="1860"/>
                    <a:pt x="11504" y="1091"/>
                    <a:pt x="12678" y="602"/>
                  </a:cubicBezTo>
                  <a:cubicBezTo>
                    <a:pt x="13852" y="113"/>
                    <a:pt x="15026" y="-97"/>
                    <a:pt x="15848" y="43"/>
                  </a:cubicBezTo>
                  <a:cubicBezTo>
                    <a:pt x="16670" y="183"/>
                    <a:pt x="17139" y="672"/>
                    <a:pt x="17257" y="1651"/>
                  </a:cubicBezTo>
                  <a:cubicBezTo>
                    <a:pt x="17374" y="2629"/>
                    <a:pt x="17139" y="4097"/>
                    <a:pt x="16200" y="5181"/>
                  </a:cubicBezTo>
                  <a:cubicBezTo>
                    <a:pt x="15261" y="6264"/>
                    <a:pt x="13617" y="6963"/>
                    <a:pt x="12326" y="7418"/>
                  </a:cubicBezTo>
                  <a:cubicBezTo>
                    <a:pt x="11035" y="7872"/>
                    <a:pt x="10096" y="8082"/>
                    <a:pt x="10096" y="8082"/>
                  </a:cubicBezTo>
                  <a:cubicBezTo>
                    <a:pt x="10096" y="8082"/>
                    <a:pt x="11035" y="7872"/>
                    <a:pt x="12561" y="7767"/>
                  </a:cubicBezTo>
                  <a:cubicBezTo>
                    <a:pt x="14087" y="7662"/>
                    <a:pt x="16200" y="7662"/>
                    <a:pt x="17726" y="7767"/>
                  </a:cubicBezTo>
                  <a:cubicBezTo>
                    <a:pt x="19252" y="7872"/>
                    <a:pt x="20191" y="8082"/>
                    <a:pt x="20778" y="8361"/>
                  </a:cubicBezTo>
                  <a:cubicBezTo>
                    <a:pt x="21365" y="8641"/>
                    <a:pt x="21600" y="8990"/>
                    <a:pt x="21130" y="9480"/>
                  </a:cubicBezTo>
                  <a:cubicBezTo>
                    <a:pt x="20661" y="9969"/>
                    <a:pt x="19487" y="10598"/>
                    <a:pt x="17961" y="11122"/>
                  </a:cubicBezTo>
                  <a:cubicBezTo>
                    <a:pt x="16435" y="11647"/>
                    <a:pt x="14557" y="12066"/>
                    <a:pt x="12678" y="124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9" name="Line"/>
            <p:cNvSpPr/>
            <p:nvPr/>
          </p:nvSpPr>
          <p:spPr>
            <a:xfrm>
              <a:off x="5190041" y="5784850"/>
              <a:ext cx="86809" cy="940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2" h="21333" fill="norm" stroke="1" extrusionOk="0">
                  <a:moveTo>
                    <a:pt x="21092" y="4320"/>
                  </a:moveTo>
                  <a:cubicBezTo>
                    <a:pt x="18521" y="3840"/>
                    <a:pt x="15949" y="3360"/>
                    <a:pt x="12349" y="5040"/>
                  </a:cubicBezTo>
                  <a:cubicBezTo>
                    <a:pt x="8749" y="6720"/>
                    <a:pt x="4121" y="10560"/>
                    <a:pt x="1806" y="13680"/>
                  </a:cubicBezTo>
                  <a:cubicBezTo>
                    <a:pt x="-508" y="16800"/>
                    <a:pt x="-508" y="19200"/>
                    <a:pt x="1292" y="20400"/>
                  </a:cubicBezTo>
                  <a:cubicBezTo>
                    <a:pt x="3092" y="21600"/>
                    <a:pt x="6692" y="21600"/>
                    <a:pt x="9263" y="20640"/>
                  </a:cubicBezTo>
                  <a:cubicBezTo>
                    <a:pt x="11835" y="19680"/>
                    <a:pt x="13378" y="17760"/>
                    <a:pt x="13378" y="14160"/>
                  </a:cubicBezTo>
                  <a:cubicBezTo>
                    <a:pt x="13378" y="10560"/>
                    <a:pt x="11835" y="5280"/>
                    <a:pt x="1029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0" name="Line"/>
            <p:cNvSpPr/>
            <p:nvPr/>
          </p:nvSpPr>
          <p:spPr>
            <a:xfrm>
              <a:off x="5613400" y="5775822"/>
              <a:ext cx="298450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2604" y="12302"/>
                    <a:pt x="5209" y="4448"/>
                    <a:pt x="8809" y="1502"/>
                  </a:cubicBezTo>
                  <a:cubicBezTo>
                    <a:pt x="12409" y="-1443"/>
                    <a:pt x="17004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1" name="Line"/>
            <p:cNvSpPr/>
            <p:nvPr/>
          </p:nvSpPr>
          <p:spPr>
            <a:xfrm>
              <a:off x="5757004" y="5708650"/>
              <a:ext cx="46896" cy="317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7" h="21600" fill="norm" stroke="1" extrusionOk="0">
                  <a:moveTo>
                    <a:pt x="6720" y="0"/>
                  </a:moveTo>
                  <a:cubicBezTo>
                    <a:pt x="2964" y="3024"/>
                    <a:pt x="-793" y="6048"/>
                    <a:pt x="146" y="9288"/>
                  </a:cubicBezTo>
                  <a:cubicBezTo>
                    <a:pt x="1085" y="12528"/>
                    <a:pt x="6720" y="15984"/>
                    <a:pt x="10946" y="18072"/>
                  </a:cubicBezTo>
                  <a:cubicBezTo>
                    <a:pt x="15172" y="20160"/>
                    <a:pt x="17990" y="20880"/>
                    <a:pt x="2080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2" name="Line"/>
            <p:cNvSpPr/>
            <p:nvPr/>
          </p:nvSpPr>
          <p:spPr>
            <a:xfrm>
              <a:off x="5981700" y="5496983"/>
              <a:ext cx="278030" cy="694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4" h="21600" fill="norm" stroke="1" extrusionOk="0">
                  <a:moveTo>
                    <a:pt x="0" y="21600"/>
                  </a:moveTo>
                  <a:cubicBezTo>
                    <a:pt x="1964" y="19032"/>
                    <a:pt x="3927" y="16463"/>
                    <a:pt x="5318" y="13928"/>
                  </a:cubicBezTo>
                  <a:cubicBezTo>
                    <a:pt x="6709" y="11393"/>
                    <a:pt x="7527" y="8890"/>
                    <a:pt x="8427" y="6684"/>
                  </a:cubicBezTo>
                  <a:cubicBezTo>
                    <a:pt x="9327" y="4478"/>
                    <a:pt x="10309" y="2568"/>
                    <a:pt x="11045" y="1449"/>
                  </a:cubicBezTo>
                  <a:cubicBezTo>
                    <a:pt x="11782" y="329"/>
                    <a:pt x="12273" y="0"/>
                    <a:pt x="12764" y="0"/>
                  </a:cubicBezTo>
                  <a:cubicBezTo>
                    <a:pt x="13255" y="0"/>
                    <a:pt x="13745" y="329"/>
                    <a:pt x="14482" y="1218"/>
                  </a:cubicBezTo>
                  <a:cubicBezTo>
                    <a:pt x="15218" y="2107"/>
                    <a:pt x="16200" y="3556"/>
                    <a:pt x="16773" y="4445"/>
                  </a:cubicBezTo>
                  <a:cubicBezTo>
                    <a:pt x="17345" y="5334"/>
                    <a:pt x="17509" y="5663"/>
                    <a:pt x="17427" y="6059"/>
                  </a:cubicBezTo>
                  <a:cubicBezTo>
                    <a:pt x="17345" y="6454"/>
                    <a:pt x="17018" y="6915"/>
                    <a:pt x="17427" y="7277"/>
                  </a:cubicBezTo>
                  <a:cubicBezTo>
                    <a:pt x="17836" y="7639"/>
                    <a:pt x="18982" y="7902"/>
                    <a:pt x="19800" y="8166"/>
                  </a:cubicBezTo>
                  <a:cubicBezTo>
                    <a:pt x="20618" y="8429"/>
                    <a:pt x="21109" y="8693"/>
                    <a:pt x="21355" y="8989"/>
                  </a:cubicBezTo>
                  <a:cubicBezTo>
                    <a:pt x="21600" y="9285"/>
                    <a:pt x="21600" y="9615"/>
                    <a:pt x="20700" y="10010"/>
                  </a:cubicBezTo>
                  <a:cubicBezTo>
                    <a:pt x="19800" y="10405"/>
                    <a:pt x="18000" y="10866"/>
                    <a:pt x="16609" y="11030"/>
                  </a:cubicBezTo>
                  <a:cubicBezTo>
                    <a:pt x="15218" y="11195"/>
                    <a:pt x="14236" y="11063"/>
                    <a:pt x="13255" y="109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3" name="Line"/>
            <p:cNvSpPr/>
            <p:nvPr/>
          </p:nvSpPr>
          <p:spPr>
            <a:xfrm>
              <a:off x="6381750" y="5848350"/>
              <a:ext cx="3175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4" name="Line"/>
            <p:cNvSpPr/>
            <p:nvPr/>
          </p:nvSpPr>
          <p:spPr>
            <a:xfrm>
              <a:off x="6654800" y="5499100"/>
              <a:ext cx="158750" cy="469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608" y="2238"/>
                    <a:pt x="9216" y="4476"/>
                    <a:pt x="12816" y="7151"/>
                  </a:cubicBezTo>
                  <a:cubicBezTo>
                    <a:pt x="16416" y="9827"/>
                    <a:pt x="19008" y="12941"/>
                    <a:pt x="20304" y="15422"/>
                  </a:cubicBezTo>
                  <a:cubicBezTo>
                    <a:pt x="21600" y="17903"/>
                    <a:pt x="21600" y="1975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5" name="Line"/>
            <p:cNvSpPr/>
            <p:nvPr/>
          </p:nvSpPr>
          <p:spPr>
            <a:xfrm>
              <a:off x="6667500" y="5473700"/>
              <a:ext cx="273050" cy="520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921" y="2020"/>
                    <a:pt x="16242" y="4039"/>
                    <a:pt x="13563" y="6322"/>
                  </a:cubicBezTo>
                  <a:cubicBezTo>
                    <a:pt x="10884" y="8605"/>
                    <a:pt x="8205" y="11151"/>
                    <a:pt x="5944" y="13741"/>
                  </a:cubicBezTo>
                  <a:cubicBezTo>
                    <a:pt x="3684" y="16332"/>
                    <a:pt x="1842" y="1896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6" name="Line"/>
            <p:cNvSpPr/>
            <p:nvPr/>
          </p:nvSpPr>
          <p:spPr>
            <a:xfrm>
              <a:off x="6940550" y="5880100"/>
              <a:ext cx="1" cy="10160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7" name="Line"/>
            <p:cNvSpPr/>
            <p:nvPr/>
          </p:nvSpPr>
          <p:spPr>
            <a:xfrm>
              <a:off x="6941492" y="5734050"/>
              <a:ext cx="82667" cy="804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5" h="21600" fill="norm" stroke="1" extrusionOk="0">
                  <a:moveTo>
                    <a:pt x="2927" y="8526"/>
                  </a:moveTo>
                  <a:cubicBezTo>
                    <a:pt x="1346" y="10800"/>
                    <a:pt x="-234" y="13074"/>
                    <a:pt x="29" y="15063"/>
                  </a:cubicBezTo>
                  <a:cubicBezTo>
                    <a:pt x="293" y="17053"/>
                    <a:pt x="2400" y="18758"/>
                    <a:pt x="4771" y="19895"/>
                  </a:cubicBezTo>
                  <a:cubicBezTo>
                    <a:pt x="7142" y="21032"/>
                    <a:pt x="9776" y="21600"/>
                    <a:pt x="12410" y="21600"/>
                  </a:cubicBezTo>
                  <a:cubicBezTo>
                    <a:pt x="15044" y="21600"/>
                    <a:pt x="17678" y="21032"/>
                    <a:pt x="19259" y="19042"/>
                  </a:cubicBezTo>
                  <a:cubicBezTo>
                    <a:pt x="20839" y="17053"/>
                    <a:pt x="21366" y="13642"/>
                    <a:pt x="18732" y="10232"/>
                  </a:cubicBezTo>
                  <a:cubicBezTo>
                    <a:pt x="16098" y="6821"/>
                    <a:pt x="10303" y="3411"/>
                    <a:pt x="450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8" name="Line"/>
            <p:cNvSpPr/>
            <p:nvPr/>
          </p:nvSpPr>
          <p:spPr>
            <a:xfrm>
              <a:off x="4744733" y="5289799"/>
              <a:ext cx="645915" cy="9079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1" h="21448" fill="norm" stroke="1" extrusionOk="0">
                  <a:moveTo>
                    <a:pt x="18051" y="1644"/>
                  </a:moveTo>
                  <a:cubicBezTo>
                    <a:pt x="17279" y="1094"/>
                    <a:pt x="16508" y="544"/>
                    <a:pt x="15421" y="244"/>
                  </a:cubicBezTo>
                  <a:cubicBezTo>
                    <a:pt x="14334" y="-56"/>
                    <a:pt x="12931" y="-106"/>
                    <a:pt x="11388" y="244"/>
                  </a:cubicBezTo>
                  <a:cubicBezTo>
                    <a:pt x="9845" y="594"/>
                    <a:pt x="8162" y="1344"/>
                    <a:pt x="6795" y="2344"/>
                  </a:cubicBezTo>
                  <a:cubicBezTo>
                    <a:pt x="5427" y="3344"/>
                    <a:pt x="4375" y="4594"/>
                    <a:pt x="3534" y="6094"/>
                  </a:cubicBezTo>
                  <a:cubicBezTo>
                    <a:pt x="2692" y="7594"/>
                    <a:pt x="2061" y="9344"/>
                    <a:pt x="1465" y="10969"/>
                  </a:cubicBezTo>
                  <a:cubicBezTo>
                    <a:pt x="869" y="12594"/>
                    <a:pt x="308" y="14094"/>
                    <a:pt x="97" y="15369"/>
                  </a:cubicBezTo>
                  <a:cubicBezTo>
                    <a:pt x="-113" y="16644"/>
                    <a:pt x="27" y="17694"/>
                    <a:pt x="413" y="18544"/>
                  </a:cubicBezTo>
                  <a:cubicBezTo>
                    <a:pt x="799" y="19394"/>
                    <a:pt x="1430" y="20044"/>
                    <a:pt x="2447" y="20569"/>
                  </a:cubicBezTo>
                  <a:cubicBezTo>
                    <a:pt x="3464" y="21094"/>
                    <a:pt x="4866" y="21494"/>
                    <a:pt x="6514" y="21444"/>
                  </a:cubicBezTo>
                  <a:cubicBezTo>
                    <a:pt x="8162" y="21394"/>
                    <a:pt x="10056" y="20894"/>
                    <a:pt x="11984" y="20094"/>
                  </a:cubicBezTo>
                  <a:cubicBezTo>
                    <a:pt x="13913" y="19294"/>
                    <a:pt x="15877" y="18194"/>
                    <a:pt x="17349" y="17019"/>
                  </a:cubicBezTo>
                  <a:cubicBezTo>
                    <a:pt x="18822" y="15844"/>
                    <a:pt x="19804" y="14594"/>
                    <a:pt x="20470" y="13044"/>
                  </a:cubicBezTo>
                  <a:cubicBezTo>
                    <a:pt x="21136" y="11494"/>
                    <a:pt x="21487" y="9644"/>
                    <a:pt x="21382" y="8044"/>
                  </a:cubicBezTo>
                  <a:cubicBezTo>
                    <a:pt x="21277" y="6444"/>
                    <a:pt x="20716" y="5094"/>
                    <a:pt x="19348" y="4044"/>
                  </a:cubicBezTo>
                  <a:cubicBezTo>
                    <a:pt x="17981" y="2994"/>
                    <a:pt x="15806" y="2244"/>
                    <a:pt x="14509" y="1894"/>
                  </a:cubicBezTo>
                  <a:cubicBezTo>
                    <a:pt x="13212" y="1544"/>
                    <a:pt x="12791" y="1594"/>
                    <a:pt x="12370" y="164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9" name="Line"/>
            <p:cNvSpPr/>
            <p:nvPr/>
          </p:nvSpPr>
          <p:spPr>
            <a:xfrm>
              <a:off x="5814451" y="5323478"/>
              <a:ext cx="526670" cy="9463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3" h="21365" fill="norm" stroke="1" extrusionOk="0">
                  <a:moveTo>
                    <a:pt x="17248" y="811"/>
                  </a:moveTo>
                  <a:cubicBezTo>
                    <a:pt x="16821" y="524"/>
                    <a:pt x="16394" y="238"/>
                    <a:pt x="15967" y="94"/>
                  </a:cubicBezTo>
                  <a:cubicBezTo>
                    <a:pt x="15540" y="-49"/>
                    <a:pt x="15113" y="-49"/>
                    <a:pt x="14217" y="238"/>
                  </a:cubicBezTo>
                  <a:cubicBezTo>
                    <a:pt x="13320" y="524"/>
                    <a:pt x="11954" y="1098"/>
                    <a:pt x="10460" y="2125"/>
                  </a:cubicBezTo>
                  <a:cubicBezTo>
                    <a:pt x="8966" y="3153"/>
                    <a:pt x="7344" y="4634"/>
                    <a:pt x="6063" y="5996"/>
                  </a:cubicBezTo>
                  <a:cubicBezTo>
                    <a:pt x="4783" y="7358"/>
                    <a:pt x="3844" y="8601"/>
                    <a:pt x="2862" y="10082"/>
                  </a:cubicBezTo>
                  <a:cubicBezTo>
                    <a:pt x="1880" y="11563"/>
                    <a:pt x="856" y="13284"/>
                    <a:pt x="343" y="14813"/>
                  </a:cubicBezTo>
                  <a:cubicBezTo>
                    <a:pt x="-169" y="16342"/>
                    <a:pt x="-169" y="17680"/>
                    <a:pt x="770" y="18803"/>
                  </a:cubicBezTo>
                  <a:cubicBezTo>
                    <a:pt x="1709" y="19926"/>
                    <a:pt x="3588" y="20834"/>
                    <a:pt x="5850" y="21193"/>
                  </a:cubicBezTo>
                  <a:cubicBezTo>
                    <a:pt x="8112" y="21551"/>
                    <a:pt x="10759" y="21360"/>
                    <a:pt x="12893" y="20524"/>
                  </a:cubicBezTo>
                  <a:cubicBezTo>
                    <a:pt x="15028" y="19687"/>
                    <a:pt x="16650" y="18206"/>
                    <a:pt x="17931" y="16581"/>
                  </a:cubicBezTo>
                  <a:cubicBezTo>
                    <a:pt x="19211" y="14956"/>
                    <a:pt x="20150" y="13188"/>
                    <a:pt x="20705" y="11396"/>
                  </a:cubicBezTo>
                  <a:cubicBezTo>
                    <a:pt x="21260" y="9604"/>
                    <a:pt x="21431" y="7788"/>
                    <a:pt x="21004" y="6187"/>
                  </a:cubicBezTo>
                  <a:cubicBezTo>
                    <a:pt x="20577" y="4586"/>
                    <a:pt x="19553" y="3201"/>
                    <a:pt x="18059" y="2340"/>
                  </a:cubicBezTo>
                  <a:cubicBezTo>
                    <a:pt x="16565" y="1480"/>
                    <a:pt x="14601" y="1146"/>
                    <a:pt x="12637" y="81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0" name="Line"/>
            <p:cNvSpPr/>
            <p:nvPr/>
          </p:nvSpPr>
          <p:spPr>
            <a:xfrm>
              <a:off x="4963583" y="6292849"/>
              <a:ext cx="78317" cy="3371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0" fill="norm" stroke="1" extrusionOk="0">
                  <a:moveTo>
                    <a:pt x="14595" y="0"/>
                  </a:moveTo>
                  <a:cubicBezTo>
                    <a:pt x="10508" y="3220"/>
                    <a:pt x="6422" y="6440"/>
                    <a:pt x="3795" y="9660"/>
                  </a:cubicBezTo>
                  <a:cubicBezTo>
                    <a:pt x="1168" y="12880"/>
                    <a:pt x="0" y="16099"/>
                    <a:pt x="0" y="18045"/>
                  </a:cubicBezTo>
                  <a:cubicBezTo>
                    <a:pt x="0" y="19990"/>
                    <a:pt x="1168" y="20661"/>
                    <a:pt x="3503" y="21063"/>
                  </a:cubicBezTo>
                  <a:cubicBezTo>
                    <a:pt x="5838" y="21466"/>
                    <a:pt x="9341" y="21600"/>
                    <a:pt x="12551" y="20661"/>
                  </a:cubicBezTo>
                  <a:cubicBezTo>
                    <a:pt x="15762" y="19722"/>
                    <a:pt x="18681" y="17709"/>
                    <a:pt x="21600" y="1569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1" name="Line"/>
            <p:cNvSpPr/>
            <p:nvPr/>
          </p:nvSpPr>
          <p:spPr>
            <a:xfrm>
              <a:off x="4914900" y="6441810"/>
              <a:ext cx="533400" cy="1516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07" fill="norm" stroke="1" extrusionOk="0">
                  <a:moveTo>
                    <a:pt x="0" y="4853"/>
                  </a:moveTo>
                  <a:cubicBezTo>
                    <a:pt x="257" y="3393"/>
                    <a:pt x="514" y="1934"/>
                    <a:pt x="1243" y="912"/>
                  </a:cubicBezTo>
                  <a:cubicBezTo>
                    <a:pt x="1971" y="-109"/>
                    <a:pt x="3171" y="-693"/>
                    <a:pt x="4157" y="1496"/>
                  </a:cubicBezTo>
                  <a:cubicBezTo>
                    <a:pt x="5143" y="3685"/>
                    <a:pt x="5914" y="8648"/>
                    <a:pt x="6300" y="11858"/>
                  </a:cubicBezTo>
                  <a:cubicBezTo>
                    <a:pt x="6686" y="15069"/>
                    <a:pt x="6686" y="16529"/>
                    <a:pt x="6600" y="17988"/>
                  </a:cubicBezTo>
                  <a:cubicBezTo>
                    <a:pt x="6514" y="19448"/>
                    <a:pt x="6343" y="20907"/>
                    <a:pt x="6214" y="20907"/>
                  </a:cubicBezTo>
                  <a:cubicBezTo>
                    <a:pt x="6086" y="20907"/>
                    <a:pt x="6000" y="19448"/>
                    <a:pt x="6171" y="16237"/>
                  </a:cubicBezTo>
                  <a:cubicBezTo>
                    <a:pt x="6343" y="13026"/>
                    <a:pt x="6771" y="8064"/>
                    <a:pt x="7157" y="5145"/>
                  </a:cubicBezTo>
                  <a:cubicBezTo>
                    <a:pt x="7543" y="2226"/>
                    <a:pt x="7886" y="1350"/>
                    <a:pt x="8143" y="1642"/>
                  </a:cubicBezTo>
                  <a:cubicBezTo>
                    <a:pt x="8400" y="1934"/>
                    <a:pt x="8571" y="3393"/>
                    <a:pt x="8657" y="4999"/>
                  </a:cubicBezTo>
                  <a:cubicBezTo>
                    <a:pt x="8743" y="6604"/>
                    <a:pt x="8743" y="8356"/>
                    <a:pt x="8786" y="9961"/>
                  </a:cubicBezTo>
                  <a:cubicBezTo>
                    <a:pt x="8829" y="11566"/>
                    <a:pt x="8914" y="13026"/>
                    <a:pt x="9171" y="13464"/>
                  </a:cubicBezTo>
                  <a:cubicBezTo>
                    <a:pt x="9429" y="13902"/>
                    <a:pt x="9857" y="13318"/>
                    <a:pt x="10157" y="12296"/>
                  </a:cubicBezTo>
                  <a:cubicBezTo>
                    <a:pt x="10457" y="11275"/>
                    <a:pt x="10629" y="9815"/>
                    <a:pt x="10971" y="8210"/>
                  </a:cubicBezTo>
                  <a:cubicBezTo>
                    <a:pt x="11314" y="6604"/>
                    <a:pt x="11829" y="4853"/>
                    <a:pt x="12129" y="4707"/>
                  </a:cubicBezTo>
                  <a:cubicBezTo>
                    <a:pt x="12429" y="4561"/>
                    <a:pt x="12514" y="6021"/>
                    <a:pt x="12557" y="7480"/>
                  </a:cubicBezTo>
                  <a:cubicBezTo>
                    <a:pt x="12600" y="8939"/>
                    <a:pt x="12600" y="10399"/>
                    <a:pt x="12814" y="11421"/>
                  </a:cubicBezTo>
                  <a:cubicBezTo>
                    <a:pt x="13029" y="12442"/>
                    <a:pt x="13457" y="13026"/>
                    <a:pt x="13886" y="13172"/>
                  </a:cubicBezTo>
                  <a:cubicBezTo>
                    <a:pt x="14314" y="13318"/>
                    <a:pt x="14743" y="13026"/>
                    <a:pt x="15214" y="11712"/>
                  </a:cubicBezTo>
                  <a:cubicBezTo>
                    <a:pt x="15686" y="10399"/>
                    <a:pt x="16200" y="8064"/>
                    <a:pt x="16500" y="6021"/>
                  </a:cubicBezTo>
                  <a:cubicBezTo>
                    <a:pt x="16800" y="3977"/>
                    <a:pt x="16886" y="2226"/>
                    <a:pt x="16714" y="1496"/>
                  </a:cubicBezTo>
                  <a:cubicBezTo>
                    <a:pt x="16543" y="766"/>
                    <a:pt x="16114" y="1058"/>
                    <a:pt x="15771" y="1934"/>
                  </a:cubicBezTo>
                  <a:cubicBezTo>
                    <a:pt x="15429" y="2810"/>
                    <a:pt x="15171" y="4269"/>
                    <a:pt x="15000" y="5729"/>
                  </a:cubicBezTo>
                  <a:cubicBezTo>
                    <a:pt x="14829" y="7188"/>
                    <a:pt x="14743" y="8648"/>
                    <a:pt x="14743" y="10107"/>
                  </a:cubicBezTo>
                  <a:cubicBezTo>
                    <a:pt x="14743" y="11566"/>
                    <a:pt x="14829" y="13026"/>
                    <a:pt x="15129" y="13756"/>
                  </a:cubicBezTo>
                  <a:cubicBezTo>
                    <a:pt x="15429" y="14485"/>
                    <a:pt x="15943" y="14485"/>
                    <a:pt x="17057" y="13756"/>
                  </a:cubicBezTo>
                  <a:cubicBezTo>
                    <a:pt x="18171" y="13026"/>
                    <a:pt x="19886" y="11566"/>
                    <a:pt x="21600" y="1010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2" name="Line"/>
            <p:cNvSpPr/>
            <p:nvPr/>
          </p:nvSpPr>
          <p:spPr>
            <a:xfrm>
              <a:off x="5588000" y="6229350"/>
              <a:ext cx="82550" cy="3702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7" fill="norm" stroke="1" extrusionOk="0">
                  <a:moveTo>
                    <a:pt x="21600" y="0"/>
                  </a:moveTo>
                  <a:cubicBezTo>
                    <a:pt x="17169" y="1841"/>
                    <a:pt x="12738" y="3682"/>
                    <a:pt x="9138" y="6505"/>
                  </a:cubicBezTo>
                  <a:cubicBezTo>
                    <a:pt x="5538" y="9327"/>
                    <a:pt x="2769" y="13132"/>
                    <a:pt x="1385" y="15464"/>
                  </a:cubicBezTo>
                  <a:cubicBezTo>
                    <a:pt x="0" y="17795"/>
                    <a:pt x="0" y="18655"/>
                    <a:pt x="0" y="19391"/>
                  </a:cubicBezTo>
                  <a:cubicBezTo>
                    <a:pt x="0" y="20127"/>
                    <a:pt x="0" y="20741"/>
                    <a:pt x="1385" y="21109"/>
                  </a:cubicBezTo>
                  <a:cubicBezTo>
                    <a:pt x="2769" y="21477"/>
                    <a:pt x="5538" y="21600"/>
                    <a:pt x="8031" y="21293"/>
                  </a:cubicBezTo>
                  <a:cubicBezTo>
                    <a:pt x="10523" y="20986"/>
                    <a:pt x="12738" y="20250"/>
                    <a:pt x="13846" y="19207"/>
                  </a:cubicBezTo>
                  <a:cubicBezTo>
                    <a:pt x="14954" y="18164"/>
                    <a:pt x="14954" y="16814"/>
                    <a:pt x="14677" y="15832"/>
                  </a:cubicBezTo>
                  <a:cubicBezTo>
                    <a:pt x="14400" y="14850"/>
                    <a:pt x="13846" y="14236"/>
                    <a:pt x="12185" y="13684"/>
                  </a:cubicBezTo>
                  <a:cubicBezTo>
                    <a:pt x="10523" y="13132"/>
                    <a:pt x="7754" y="12641"/>
                    <a:pt x="5538" y="12641"/>
                  </a:cubicBezTo>
                  <a:cubicBezTo>
                    <a:pt x="3323" y="12641"/>
                    <a:pt x="1662" y="13132"/>
                    <a:pt x="0" y="1362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3" name="Line"/>
            <p:cNvSpPr/>
            <p:nvPr/>
          </p:nvSpPr>
          <p:spPr>
            <a:xfrm>
              <a:off x="5676900" y="6245973"/>
              <a:ext cx="262277" cy="3243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1214" fill="norm" stroke="1" extrusionOk="0">
                  <a:moveTo>
                    <a:pt x="0" y="14697"/>
                  </a:moveTo>
                  <a:cubicBezTo>
                    <a:pt x="346" y="15390"/>
                    <a:pt x="691" y="16082"/>
                    <a:pt x="1037" y="16774"/>
                  </a:cubicBezTo>
                  <a:cubicBezTo>
                    <a:pt x="1382" y="17467"/>
                    <a:pt x="1728" y="18159"/>
                    <a:pt x="2333" y="18367"/>
                  </a:cubicBezTo>
                  <a:cubicBezTo>
                    <a:pt x="2938" y="18574"/>
                    <a:pt x="3802" y="18297"/>
                    <a:pt x="4406" y="17813"/>
                  </a:cubicBezTo>
                  <a:cubicBezTo>
                    <a:pt x="5011" y="17328"/>
                    <a:pt x="5357" y="16636"/>
                    <a:pt x="5443" y="16636"/>
                  </a:cubicBezTo>
                  <a:cubicBezTo>
                    <a:pt x="5530" y="16636"/>
                    <a:pt x="5357" y="17328"/>
                    <a:pt x="5357" y="18020"/>
                  </a:cubicBezTo>
                  <a:cubicBezTo>
                    <a:pt x="5357" y="18713"/>
                    <a:pt x="5530" y="19405"/>
                    <a:pt x="6221" y="19820"/>
                  </a:cubicBezTo>
                  <a:cubicBezTo>
                    <a:pt x="6912" y="20236"/>
                    <a:pt x="8122" y="20374"/>
                    <a:pt x="9590" y="19544"/>
                  </a:cubicBezTo>
                  <a:cubicBezTo>
                    <a:pt x="11059" y="18713"/>
                    <a:pt x="12787" y="16913"/>
                    <a:pt x="14774" y="13797"/>
                  </a:cubicBezTo>
                  <a:cubicBezTo>
                    <a:pt x="16762" y="10682"/>
                    <a:pt x="19008" y="6251"/>
                    <a:pt x="20218" y="3620"/>
                  </a:cubicBezTo>
                  <a:cubicBezTo>
                    <a:pt x="21427" y="990"/>
                    <a:pt x="21600" y="159"/>
                    <a:pt x="21254" y="20"/>
                  </a:cubicBezTo>
                  <a:cubicBezTo>
                    <a:pt x="20909" y="-118"/>
                    <a:pt x="20045" y="436"/>
                    <a:pt x="18922" y="2236"/>
                  </a:cubicBezTo>
                  <a:cubicBezTo>
                    <a:pt x="17798" y="4036"/>
                    <a:pt x="16416" y="7082"/>
                    <a:pt x="15552" y="9990"/>
                  </a:cubicBezTo>
                  <a:cubicBezTo>
                    <a:pt x="14688" y="12897"/>
                    <a:pt x="14342" y="15667"/>
                    <a:pt x="14170" y="17467"/>
                  </a:cubicBezTo>
                  <a:cubicBezTo>
                    <a:pt x="13997" y="19267"/>
                    <a:pt x="13997" y="20097"/>
                    <a:pt x="14429" y="20651"/>
                  </a:cubicBezTo>
                  <a:cubicBezTo>
                    <a:pt x="14861" y="21205"/>
                    <a:pt x="15725" y="21482"/>
                    <a:pt x="16589" y="20859"/>
                  </a:cubicBezTo>
                  <a:cubicBezTo>
                    <a:pt x="17453" y="20236"/>
                    <a:pt x="18317" y="18713"/>
                    <a:pt x="19181" y="1719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4" name="Line"/>
            <p:cNvSpPr/>
            <p:nvPr/>
          </p:nvSpPr>
          <p:spPr>
            <a:xfrm>
              <a:off x="5784849" y="6388099"/>
              <a:ext cx="133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5" name="Line"/>
            <p:cNvSpPr/>
            <p:nvPr/>
          </p:nvSpPr>
          <p:spPr>
            <a:xfrm>
              <a:off x="6248763" y="6438899"/>
              <a:ext cx="266338" cy="1620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1" h="21471" fill="norm" stroke="1" extrusionOk="0">
                  <a:moveTo>
                    <a:pt x="1000" y="0"/>
                  </a:moveTo>
                  <a:cubicBezTo>
                    <a:pt x="657" y="4488"/>
                    <a:pt x="314" y="8977"/>
                    <a:pt x="142" y="12062"/>
                  </a:cubicBezTo>
                  <a:cubicBezTo>
                    <a:pt x="-29" y="15148"/>
                    <a:pt x="-29" y="16831"/>
                    <a:pt x="57" y="18374"/>
                  </a:cubicBezTo>
                  <a:cubicBezTo>
                    <a:pt x="142" y="19917"/>
                    <a:pt x="314" y="21319"/>
                    <a:pt x="1171" y="21460"/>
                  </a:cubicBezTo>
                  <a:cubicBezTo>
                    <a:pt x="2028" y="21600"/>
                    <a:pt x="3571" y="20478"/>
                    <a:pt x="4771" y="18374"/>
                  </a:cubicBezTo>
                  <a:cubicBezTo>
                    <a:pt x="5971" y="16270"/>
                    <a:pt x="6828" y="13184"/>
                    <a:pt x="7428" y="10519"/>
                  </a:cubicBezTo>
                  <a:cubicBezTo>
                    <a:pt x="8028" y="7855"/>
                    <a:pt x="8371" y="5610"/>
                    <a:pt x="8285" y="5330"/>
                  </a:cubicBezTo>
                  <a:cubicBezTo>
                    <a:pt x="8200" y="5049"/>
                    <a:pt x="7685" y="6732"/>
                    <a:pt x="7428" y="8416"/>
                  </a:cubicBezTo>
                  <a:cubicBezTo>
                    <a:pt x="7171" y="10099"/>
                    <a:pt x="7171" y="11782"/>
                    <a:pt x="7342" y="13325"/>
                  </a:cubicBezTo>
                  <a:cubicBezTo>
                    <a:pt x="7514" y="14868"/>
                    <a:pt x="7857" y="16270"/>
                    <a:pt x="8457" y="16691"/>
                  </a:cubicBezTo>
                  <a:cubicBezTo>
                    <a:pt x="9057" y="17112"/>
                    <a:pt x="9914" y="16551"/>
                    <a:pt x="10685" y="15569"/>
                  </a:cubicBezTo>
                  <a:cubicBezTo>
                    <a:pt x="11457" y="14587"/>
                    <a:pt x="12142" y="13184"/>
                    <a:pt x="12742" y="11922"/>
                  </a:cubicBezTo>
                  <a:cubicBezTo>
                    <a:pt x="13342" y="10660"/>
                    <a:pt x="13857" y="9538"/>
                    <a:pt x="14285" y="9678"/>
                  </a:cubicBezTo>
                  <a:cubicBezTo>
                    <a:pt x="14714" y="9818"/>
                    <a:pt x="15057" y="11221"/>
                    <a:pt x="15142" y="12623"/>
                  </a:cubicBezTo>
                  <a:cubicBezTo>
                    <a:pt x="15228" y="14026"/>
                    <a:pt x="15057" y="15429"/>
                    <a:pt x="14885" y="16971"/>
                  </a:cubicBezTo>
                  <a:cubicBezTo>
                    <a:pt x="14714" y="18514"/>
                    <a:pt x="14542" y="20197"/>
                    <a:pt x="14542" y="20197"/>
                  </a:cubicBezTo>
                  <a:cubicBezTo>
                    <a:pt x="14542" y="20197"/>
                    <a:pt x="14714" y="18514"/>
                    <a:pt x="15142" y="15990"/>
                  </a:cubicBezTo>
                  <a:cubicBezTo>
                    <a:pt x="15571" y="13465"/>
                    <a:pt x="16257" y="10099"/>
                    <a:pt x="17114" y="7574"/>
                  </a:cubicBezTo>
                  <a:cubicBezTo>
                    <a:pt x="17971" y="5049"/>
                    <a:pt x="19000" y="3366"/>
                    <a:pt x="19771" y="3366"/>
                  </a:cubicBezTo>
                  <a:cubicBezTo>
                    <a:pt x="20542" y="3366"/>
                    <a:pt x="21057" y="5049"/>
                    <a:pt x="21314" y="8275"/>
                  </a:cubicBezTo>
                  <a:cubicBezTo>
                    <a:pt x="21571" y="11501"/>
                    <a:pt x="21571" y="16270"/>
                    <a:pt x="21571" y="2103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6" name="Line"/>
            <p:cNvSpPr/>
            <p:nvPr/>
          </p:nvSpPr>
          <p:spPr>
            <a:xfrm>
              <a:off x="6557469" y="6235700"/>
              <a:ext cx="141781" cy="381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7" h="21600" fill="norm" stroke="1" extrusionOk="0">
                  <a:moveTo>
                    <a:pt x="13653" y="0"/>
                  </a:moveTo>
                  <a:cubicBezTo>
                    <a:pt x="11748" y="3120"/>
                    <a:pt x="9842" y="6240"/>
                    <a:pt x="8095" y="9660"/>
                  </a:cubicBezTo>
                  <a:cubicBezTo>
                    <a:pt x="6348" y="13080"/>
                    <a:pt x="4759" y="16800"/>
                    <a:pt x="3489" y="18900"/>
                  </a:cubicBezTo>
                  <a:cubicBezTo>
                    <a:pt x="2218" y="21000"/>
                    <a:pt x="1265" y="21480"/>
                    <a:pt x="630" y="21420"/>
                  </a:cubicBezTo>
                  <a:cubicBezTo>
                    <a:pt x="-5" y="21360"/>
                    <a:pt x="-323" y="20760"/>
                    <a:pt x="471" y="19380"/>
                  </a:cubicBezTo>
                  <a:cubicBezTo>
                    <a:pt x="1265" y="18000"/>
                    <a:pt x="3171" y="15840"/>
                    <a:pt x="4601" y="14400"/>
                  </a:cubicBezTo>
                  <a:cubicBezTo>
                    <a:pt x="6030" y="12960"/>
                    <a:pt x="6983" y="12240"/>
                    <a:pt x="7936" y="11580"/>
                  </a:cubicBezTo>
                  <a:cubicBezTo>
                    <a:pt x="8889" y="10920"/>
                    <a:pt x="9842" y="10320"/>
                    <a:pt x="11112" y="10080"/>
                  </a:cubicBezTo>
                  <a:cubicBezTo>
                    <a:pt x="12383" y="9840"/>
                    <a:pt x="13971" y="9960"/>
                    <a:pt x="14765" y="10440"/>
                  </a:cubicBezTo>
                  <a:cubicBezTo>
                    <a:pt x="15559" y="10920"/>
                    <a:pt x="15559" y="11760"/>
                    <a:pt x="14765" y="12720"/>
                  </a:cubicBezTo>
                  <a:cubicBezTo>
                    <a:pt x="13971" y="13680"/>
                    <a:pt x="12383" y="14760"/>
                    <a:pt x="10795" y="15420"/>
                  </a:cubicBezTo>
                  <a:cubicBezTo>
                    <a:pt x="9206" y="16080"/>
                    <a:pt x="7618" y="16320"/>
                    <a:pt x="7301" y="16680"/>
                  </a:cubicBezTo>
                  <a:cubicBezTo>
                    <a:pt x="6983" y="17040"/>
                    <a:pt x="7936" y="17520"/>
                    <a:pt x="10477" y="18360"/>
                  </a:cubicBezTo>
                  <a:cubicBezTo>
                    <a:pt x="13018" y="19200"/>
                    <a:pt x="17148" y="20400"/>
                    <a:pt x="21277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7" name="Line"/>
            <p:cNvSpPr/>
            <p:nvPr/>
          </p:nvSpPr>
          <p:spPr>
            <a:xfrm>
              <a:off x="6716183" y="6440634"/>
              <a:ext cx="114301" cy="1494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92" fill="norm" stroke="1" extrusionOk="0">
                  <a:moveTo>
                    <a:pt x="400" y="4195"/>
                  </a:moveTo>
                  <a:cubicBezTo>
                    <a:pt x="800" y="7746"/>
                    <a:pt x="1200" y="11297"/>
                    <a:pt x="1000" y="14404"/>
                  </a:cubicBezTo>
                  <a:cubicBezTo>
                    <a:pt x="800" y="17510"/>
                    <a:pt x="0" y="20173"/>
                    <a:pt x="0" y="20765"/>
                  </a:cubicBezTo>
                  <a:cubicBezTo>
                    <a:pt x="0" y="21357"/>
                    <a:pt x="800" y="19878"/>
                    <a:pt x="3400" y="16327"/>
                  </a:cubicBezTo>
                  <a:cubicBezTo>
                    <a:pt x="6000" y="12776"/>
                    <a:pt x="10400" y="7154"/>
                    <a:pt x="13600" y="3899"/>
                  </a:cubicBezTo>
                  <a:cubicBezTo>
                    <a:pt x="16800" y="645"/>
                    <a:pt x="18800" y="-243"/>
                    <a:pt x="20000" y="53"/>
                  </a:cubicBezTo>
                  <a:cubicBezTo>
                    <a:pt x="21200" y="349"/>
                    <a:pt x="21600" y="1828"/>
                    <a:pt x="21600" y="5379"/>
                  </a:cubicBezTo>
                  <a:cubicBezTo>
                    <a:pt x="21600" y="8930"/>
                    <a:pt x="21200" y="14552"/>
                    <a:pt x="20800" y="2017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8" name="Line"/>
            <p:cNvSpPr/>
            <p:nvPr/>
          </p:nvSpPr>
          <p:spPr>
            <a:xfrm>
              <a:off x="6896525" y="6473512"/>
              <a:ext cx="52863" cy="1097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8" h="20734" fill="norm" stroke="1" extrusionOk="0">
                  <a:moveTo>
                    <a:pt x="7310" y="5459"/>
                  </a:moveTo>
                  <a:cubicBezTo>
                    <a:pt x="4818" y="7059"/>
                    <a:pt x="2325" y="8659"/>
                    <a:pt x="1079" y="10459"/>
                  </a:cubicBezTo>
                  <a:cubicBezTo>
                    <a:pt x="-167" y="12259"/>
                    <a:pt x="-167" y="14259"/>
                    <a:pt x="248" y="16259"/>
                  </a:cubicBezTo>
                  <a:cubicBezTo>
                    <a:pt x="664" y="18259"/>
                    <a:pt x="1495" y="20259"/>
                    <a:pt x="3571" y="20659"/>
                  </a:cubicBezTo>
                  <a:cubicBezTo>
                    <a:pt x="5648" y="21059"/>
                    <a:pt x="8971" y="19859"/>
                    <a:pt x="12295" y="17259"/>
                  </a:cubicBezTo>
                  <a:cubicBezTo>
                    <a:pt x="15618" y="14659"/>
                    <a:pt x="18941" y="10659"/>
                    <a:pt x="20187" y="7259"/>
                  </a:cubicBezTo>
                  <a:cubicBezTo>
                    <a:pt x="21433" y="3859"/>
                    <a:pt x="20602" y="1059"/>
                    <a:pt x="17695" y="259"/>
                  </a:cubicBezTo>
                  <a:cubicBezTo>
                    <a:pt x="14787" y="-541"/>
                    <a:pt x="9802" y="659"/>
                    <a:pt x="4818" y="185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9" name="Line"/>
            <p:cNvSpPr/>
            <p:nvPr/>
          </p:nvSpPr>
          <p:spPr>
            <a:xfrm>
              <a:off x="7004050" y="6470650"/>
              <a:ext cx="120650" cy="1002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9" fill="norm" stroke="1" extrusionOk="0">
                  <a:moveTo>
                    <a:pt x="4547" y="0"/>
                  </a:moveTo>
                  <a:cubicBezTo>
                    <a:pt x="3032" y="2250"/>
                    <a:pt x="1516" y="4500"/>
                    <a:pt x="758" y="6975"/>
                  </a:cubicBezTo>
                  <a:cubicBezTo>
                    <a:pt x="0" y="9450"/>
                    <a:pt x="0" y="12150"/>
                    <a:pt x="0" y="14625"/>
                  </a:cubicBezTo>
                  <a:cubicBezTo>
                    <a:pt x="0" y="17100"/>
                    <a:pt x="0" y="19350"/>
                    <a:pt x="947" y="20475"/>
                  </a:cubicBezTo>
                  <a:cubicBezTo>
                    <a:pt x="1895" y="21600"/>
                    <a:pt x="3789" y="21600"/>
                    <a:pt x="5116" y="20475"/>
                  </a:cubicBezTo>
                  <a:cubicBezTo>
                    <a:pt x="6442" y="19350"/>
                    <a:pt x="7200" y="17100"/>
                    <a:pt x="8526" y="16425"/>
                  </a:cubicBezTo>
                  <a:cubicBezTo>
                    <a:pt x="9853" y="15750"/>
                    <a:pt x="11747" y="16650"/>
                    <a:pt x="13453" y="15975"/>
                  </a:cubicBezTo>
                  <a:cubicBezTo>
                    <a:pt x="15158" y="15300"/>
                    <a:pt x="16674" y="13050"/>
                    <a:pt x="18000" y="10350"/>
                  </a:cubicBezTo>
                  <a:cubicBezTo>
                    <a:pt x="19326" y="7650"/>
                    <a:pt x="20463" y="4500"/>
                    <a:pt x="21600" y="135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0" name="Line"/>
            <p:cNvSpPr/>
            <p:nvPr/>
          </p:nvSpPr>
          <p:spPr>
            <a:xfrm>
              <a:off x="7169944" y="6438764"/>
              <a:ext cx="100807" cy="1282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0777" fill="norm" stroke="1" extrusionOk="0">
                  <a:moveTo>
                    <a:pt x="2531" y="4136"/>
                  </a:moveTo>
                  <a:cubicBezTo>
                    <a:pt x="2531" y="8593"/>
                    <a:pt x="2531" y="13050"/>
                    <a:pt x="2081" y="16136"/>
                  </a:cubicBezTo>
                  <a:cubicBezTo>
                    <a:pt x="1631" y="19222"/>
                    <a:pt x="731" y="20936"/>
                    <a:pt x="281" y="20765"/>
                  </a:cubicBezTo>
                  <a:cubicBezTo>
                    <a:pt x="-169" y="20593"/>
                    <a:pt x="-169" y="18536"/>
                    <a:pt x="956" y="15622"/>
                  </a:cubicBezTo>
                  <a:cubicBezTo>
                    <a:pt x="2081" y="12707"/>
                    <a:pt x="4331" y="8936"/>
                    <a:pt x="6356" y="6193"/>
                  </a:cubicBezTo>
                  <a:cubicBezTo>
                    <a:pt x="8381" y="3450"/>
                    <a:pt x="10181" y="1736"/>
                    <a:pt x="12206" y="707"/>
                  </a:cubicBezTo>
                  <a:cubicBezTo>
                    <a:pt x="14231" y="-321"/>
                    <a:pt x="16481" y="-664"/>
                    <a:pt x="18056" y="2765"/>
                  </a:cubicBezTo>
                  <a:cubicBezTo>
                    <a:pt x="19631" y="6193"/>
                    <a:pt x="20531" y="13393"/>
                    <a:pt x="21431" y="2059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1" name="Line"/>
            <p:cNvSpPr/>
            <p:nvPr/>
          </p:nvSpPr>
          <p:spPr>
            <a:xfrm>
              <a:off x="4959350" y="5044988"/>
              <a:ext cx="279400" cy="2191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5" fill="norm" stroke="1" extrusionOk="0">
                  <a:moveTo>
                    <a:pt x="0" y="21505"/>
                  </a:moveTo>
                  <a:cubicBezTo>
                    <a:pt x="1309" y="20259"/>
                    <a:pt x="2618" y="19013"/>
                    <a:pt x="4582" y="15793"/>
                  </a:cubicBezTo>
                  <a:cubicBezTo>
                    <a:pt x="6545" y="12574"/>
                    <a:pt x="9164" y="7382"/>
                    <a:pt x="10800" y="4267"/>
                  </a:cubicBezTo>
                  <a:cubicBezTo>
                    <a:pt x="12436" y="1151"/>
                    <a:pt x="13091" y="113"/>
                    <a:pt x="13664" y="9"/>
                  </a:cubicBezTo>
                  <a:cubicBezTo>
                    <a:pt x="14236" y="-95"/>
                    <a:pt x="14727" y="736"/>
                    <a:pt x="15382" y="3436"/>
                  </a:cubicBezTo>
                  <a:cubicBezTo>
                    <a:pt x="16036" y="6136"/>
                    <a:pt x="16855" y="10705"/>
                    <a:pt x="17509" y="13405"/>
                  </a:cubicBezTo>
                  <a:cubicBezTo>
                    <a:pt x="18164" y="16105"/>
                    <a:pt x="18655" y="16936"/>
                    <a:pt x="19309" y="17247"/>
                  </a:cubicBezTo>
                  <a:cubicBezTo>
                    <a:pt x="19964" y="17559"/>
                    <a:pt x="20782" y="17351"/>
                    <a:pt x="21600" y="1714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2" name="Line"/>
            <p:cNvSpPr/>
            <p:nvPr/>
          </p:nvSpPr>
          <p:spPr>
            <a:xfrm>
              <a:off x="5981700" y="5143027"/>
              <a:ext cx="209550" cy="184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9" fill="norm" stroke="1" extrusionOk="0">
                  <a:moveTo>
                    <a:pt x="0" y="21409"/>
                  </a:moveTo>
                  <a:cubicBezTo>
                    <a:pt x="2618" y="16254"/>
                    <a:pt x="5236" y="11100"/>
                    <a:pt x="6982" y="7909"/>
                  </a:cubicBezTo>
                  <a:cubicBezTo>
                    <a:pt x="8727" y="4718"/>
                    <a:pt x="9600" y="3491"/>
                    <a:pt x="10364" y="2386"/>
                  </a:cubicBezTo>
                  <a:cubicBezTo>
                    <a:pt x="11127" y="1282"/>
                    <a:pt x="11782" y="300"/>
                    <a:pt x="12655" y="54"/>
                  </a:cubicBezTo>
                  <a:cubicBezTo>
                    <a:pt x="13527" y="-191"/>
                    <a:pt x="14618" y="300"/>
                    <a:pt x="16145" y="3368"/>
                  </a:cubicBezTo>
                  <a:cubicBezTo>
                    <a:pt x="17673" y="6436"/>
                    <a:pt x="19636" y="12082"/>
                    <a:pt x="21600" y="1772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3" name="Line"/>
            <p:cNvSpPr/>
            <p:nvPr/>
          </p:nvSpPr>
          <p:spPr>
            <a:xfrm>
              <a:off x="2570618" y="4884098"/>
              <a:ext cx="642482" cy="4562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7" h="21555" fill="norm" stroke="1" extrusionOk="0">
                  <a:moveTo>
                    <a:pt x="678" y="21555"/>
                  </a:moveTo>
                  <a:cubicBezTo>
                    <a:pt x="322" y="21455"/>
                    <a:pt x="-33" y="21355"/>
                    <a:pt x="3" y="21155"/>
                  </a:cubicBezTo>
                  <a:cubicBezTo>
                    <a:pt x="38" y="20955"/>
                    <a:pt x="464" y="20655"/>
                    <a:pt x="1566" y="19355"/>
                  </a:cubicBezTo>
                  <a:cubicBezTo>
                    <a:pt x="2667" y="18055"/>
                    <a:pt x="4443" y="15755"/>
                    <a:pt x="6326" y="13405"/>
                  </a:cubicBezTo>
                  <a:cubicBezTo>
                    <a:pt x="8209" y="11055"/>
                    <a:pt x="10199" y="8655"/>
                    <a:pt x="12188" y="6505"/>
                  </a:cubicBezTo>
                  <a:cubicBezTo>
                    <a:pt x="14178" y="4355"/>
                    <a:pt x="16167" y="2455"/>
                    <a:pt x="17446" y="1355"/>
                  </a:cubicBezTo>
                  <a:cubicBezTo>
                    <a:pt x="18725" y="255"/>
                    <a:pt x="19293" y="-45"/>
                    <a:pt x="19862" y="5"/>
                  </a:cubicBezTo>
                  <a:cubicBezTo>
                    <a:pt x="20430" y="55"/>
                    <a:pt x="20999" y="455"/>
                    <a:pt x="21567" y="85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4" name="Line"/>
            <p:cNvSpPr/>
            <p:nvPr/>
          </p:nvSpPr>
          <p:spPr>
            <a:xfrm>
              <a:off x="3143250" y="4902199"/>
              <a:ext cx="546100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926" y="1694"/>
                    <a:pt x="3851" y="3388"/>
                    <a:pt x="6070" y="5435"/>
                  </a:cubicBezTo>
                  <a:cubicBezTo>
                    <a:pt x="8288" y="7482"/>
                    <a:pt x="10800" y="9882"/>
                    <a:pt x="13437" y="12635"/>
                  </a:cubicBezTo>
                  <a:cubicBezTo>
                    <a:pt x="16074" y="15388"/>
                    <a:pt x="18837" y="1849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5" name="Line"/>
            <p:cNvSpPr/>
            <p:nvPr/>
          </p:nvSpPr>
          <p:spPr>
            <a:xfrm>
              <a:off x="1761066" y="4579021"/>
              <a:ext cx="2638990" cy="17576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9" h="21558" fill="norm" stroke="1" extrusionOk="0">
                  <a:moveTo>
                    <a:pt x="12652" y="615"/>
                  </a:moveTo>
                  <a:cubicBezTo>
                    <a:pt x="12652" y="485"/>
                    <a:pt x="12652" y="355"/>
                    <a:pt x="12617" y="252"/>
                  </a:cubicBezTo>
                  <a:cubicBezTo>
                    <a:pt x="12583" y="148"/>
                    <a:pt x="12513" y="70"/>
                    <a:pt x="12280" y="57"/>
                  </a:cubicBezTo>
                  <a:cubicBezTo>
                    <a:pt x="12046" y="44"/>
                    <a:pt x="11648" y="96"/>
                    <a:pt x="11172" y="213"/>
                  </a:cubicBezTo>
                  <a:cubicBezTo>
                    <a:pt x="10696" y="329"/>
                    <a:pt x="10142" y="511"/>
                    <a:pt x="9571" y="719"/>
                  </a:cubicBezTo>
                  <a:cubicBezTo>
                    <a:pt x="9000" y="927"/>
                    <a:pt x="8412" y="1160"/>
                    <a:pt x="7884" y="1394"/>
                  </a:cubicBezTo>
                  <a:cubicBezTo>
                    <a:pt x="7356" y="1628"/>
                    <a:pt x="6888" y="1861"/>
                    <a:pt x="6447" y="2134"/>
                  </a:cubicBezTo>
                  <a:cubicBezTo>
                    <a:pt x="6006" y="2406"/>
                    <a:pt x="5590" y="2718"/>
                    <a:pt x="5218" y="3055"/>
                  </a:cubicBezTo>
                  <a:cubicBezTo>
                    <a:pt x="4846" y="3393"/>
                    <a:pt x="4517" y="3756"/>
                    <a:pt x="4171" y="4107"/>
                  </a:cubicBezTo>
                  <a:cubicBezTo>
                    <a:pt x="3825" y="4457"/>
                    <a:pt x="3462" y="4795"/>
                    <a:pt x="3046" y="5236"/>
                  </a:cubicBezTo>
                  <a:cubicBezTo>
                    <a:pt x="2631" y="5678"/>
                    <a:pt x="2163" y="6223"/>
                    <a:pt x="1748" y="6794"/>
                  </a:cubicBezTo>
                  <a:cubicBezTo>
                    <a:pt x="1333" y="7365"/>
                    <a:pt x="969" y="7962"/>
                    <a:pt x="710" y="8572"/>
                  </a:cubicBezTo>
                  <a:cubicBezTo>
                    <a:pt x="450" y="9182"/>
                    <a:pt x="294" y="9805"/>
                    <a:pt x="182" y="10519"/>
                  </a:cubicBezTo>
                  <a:cubicBezTo>
                    <a:pt x="69" y="11233"/>
                    <a:pt x="0" y="12038"/>
                    <a:pt x="0" y="12752"/>
                  </a:cubicBezTo>
                  <a:cubicBezTo>
                    <a:pt x="0" y="13466"/>
                    <a:pt x="69" y="14089"/>
                    <a:pt x="234" y="14803"/>
                  </a:cubicBezTo>
                  <a:cubicBezTo>
                    <a:pt x="398" y="15517"/>
                    <a:pt x="658" y="16322"/>
                    <a:pt x="874" y="16893"/>
                  </a:cubicBezTo>
                  <a:cubicBezTo>
                    <a:pt x="1090" y="17464"/>
                    <a:pt x="1263" y="17802"/>
                    <a:pt x="1558" y="18165"/>
                  </a:cubicBezTo>
                  <a:cubicBezTo>
                    <a:pt x="1852" y="18529"/>
                    <a:pt x="2267" y="18918"/>
                    <a:pt x="2726" y="19229"/>
                  </a:cubicBezTo>
                  <a:cubicBezTo>
                    <a:pt x="3185" y="19541"/>
                    <a:pt x="3687" y="19775"/>
                    <a:pt x="4249" y="19982"/>
                  </a:cubicBezTo>
                  <a:cubicBezTo>
                    <a:pt x="4812" y="20190"/>
                    <a:pt x="5435" y="20372"/>
                    <a:pt x="6049" y="20528"/>
                  </a:cubicBezTo>
                  <a:cubicBezTo>
                    <a:pt x="6663" y="20683"/>
                    <a:pt x="7269" y="20813"/>
                    <a:pt x="7814" y="20956"/>
                  </a:cubicBezTo>
                  <a:cubicBezTo>
                    <a:pt x="8360" y="21099"/>
                    <a:pt x="8844" y="21254"/>
                    <a:pt x="9424" y="21358"/>
                  </a:cubicBezTo>
                  <a:cubicBezTo>
                    <a:pt x="10004" y="21462"/>
                    <a:pt x="10679" y="21514"/>
                    <a:pt x="11397" y="21540"/>
                  </a:cubicBezTo>
                  <a:cubicBezTo>
                    <a:pt x="12115" y="21566"/>
                    <a:pt x="12877" y="21566"/>
                    <a:pt x="13526" y="21527"/>
                  </a:cubicBezTo>
                  <a:cubicBezTo>
                    <a:pt x="14175" y="21488"/>
                    <a:pt x="14712" y="21410"/>
                    <a:pt x="15213" y="21229"/>
                  </a:cubicBezTo>
                  <a:cubicBezTo>
                    <a:pt x="15715" y="21047"/>
                    <a:pt x="16183" y="20761"/>
                    <a:pt x="16676" y="20502"/>
                  </a:cubicBezTo>
                  <a:cubicBezTo>
                    <a:pt x="17169" y="20242"/>
                    <a:pt x="17688" y="20008"/>
                    <a:pt x="18156" y="19723"/>
                  </a:cubicBezTo>
                  <a:cubicBezTo>
                    <a:pt x="18623" y="19437"/>
                    <a:pt x="19038" y="19100"/>
                    <a:pt x="19445" y="18723"/>
                  </a:cubicBezTo>
                  <a:cubicBezTo>
                    <a:pt x="19852" y="18347"/>
                    <a:pt x="20250" y="17931"/>
                    <a:pt x="20562" y="17477"/>
                  </a:cubicBezTo>
                  <a:cubicBezTo>
                    <a:pt x="20873" y="17023"/>
                    <a:pt x="21098" y="16529"/>
                    <a:pt x="21262" y="15880"/>
                  </a:cubicBezTo>
                  <a:cubicBezTo>
                    <a:pt x="21427" y="15231"/>
                    <a:pt x="21531" y="14427"/>
                    <a:pt x="21565" y="13544"/>
                  </a:cubicBezTo>
                  <a:cubicBezTo>
                    <a:pt x="21600" y="12661"/>
                    <a:pt x="21565" y="11701"/>
                    <a:pt x="21479" y="10870"/>
                  </a:cubicBezTo>
                  <a:cubicBezTo>
                    <a:pt x="21392" y="10039"/>
                    <a:pt x="21254" y="9338"/>
                    <a:pt x="21020" y="8611"/>
                  </a:cubicBezTo>
                  <a:cubicBezTo>
                    <a:pt x="20787" y="7884"/>
                    <a:pt x="20458" y="7131"/>
                    <a:pt x="20112" y="6508"/>
                  </a:cubicBezTo>
                  <a:cubicBezTo>
                    <a:pt x="19765" y="5885"/>
                    <a:pt x="19402" y="5392"/>
                    <a:pt x="19004" y="4899"/>
                  </a:cubicBezTo>
                  <a:cubicBezTo>
                    <a:pt x="18606" y="4405"/>
                    <a:pt x="18173" y="3912"/>
                    <a:pt x="17732" y="3523"/>
                  </a:cubicBezTo>
                  <a:cubicBezTo>
                    <a:pt x="17290" y="3133"/>
                    <a:pt x="16840" y="2848"/>
                    <a:pt x="16347" y="2588"/>
                  </a:cubicBezTo>
                  <a:cubicBezTo>
                    <a:pt x="15854" y="2328"/>
                    <a:pt x="15317" y="2095"/>
                    <a:pt x="14807" y="1770"/>
                  </a:cubicBezTo>
                  <a:cubicBezTo>
                    <a:pt x="14296" y="1446"/>
                    <a:pt x="13812" y="1030"/>
                    <a:pt x="13318" y="680"/>
                  </a:cubicBezTo>
                  <a:cubicBezTo>
                    <a:pt x="12825" y="329"/>
                    <a:pt x="12323" y="44"/>
                    <a:pt x="11864" y="5"/>
                  </a:cubicBezTo>
                  <a:cubicBezTo>
                    <a:pt x="11406" y="-34"/>
                    <a:pt x="10990" y="174"/>
                    <a:pt x="10575" y="3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6" name="Line"/>
            <p:cNvSpPr/>
            <p:nvPr/>
          </p:nvSpPr>
          <p:spPr>
            <a:xfrm>
              <a:off x="2730500" y="7073900"/>
              <a:ext cx="209550" cy="228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55" y="1800"/>
                    <a:pt x="6109" y="3600"/>
                    <a:pt x="9491" y="6700"/>
                  </a:cubicBezTo>
                  <a:cubicBezTo>
                    <a:pt x="12873" y="9800"/>
                    <a:pt x="16582" y="14200"/>
                    <a:pt x="18655" y="16900"/>
                  </a:cubicBezTo>
                  <a:cubicBezTo>
                    <a:pt x="20727" y="19600"/>
                    <a:pt x="21164" y="20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7" name="Line"/>
            <p:cNvSpPr/>
            <p:nvPr/>
          </p:nvSpPr>
          <p:spPr>
            <a:xfrm>
              <a:off x="2867829" y="7042150"/>
              <a:ext cx="167471" cy="495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2" h="21600" fill="norm" stroke="1" extrusionOk="0">
                  <a:moveTo>
                    <a:pt x="21362" y="0"/>
                  </a:moveTo>
                  <a:cubicBezTo>
                    <a:pt x="18932" y="2215"/>
                    <a:pt x="16502" y="4431"/>
                    <a:pt x="13532" y="7015"/>
                  </a:cubicBezTo>
                  <a:cubicBezTo>
                    <a:pt x="10562" y="9600"/>
                    <a:pt x="7052" y="12554"/>
                    <a:pt x="4622" y="14769"/>
                  </a:cubicBezTo>
                  <a:cubicBezTo>
                    <a:pt x="2192" y="16985"/>
                    <a:pt x="842" y="18462"/>
                    <a:pt x="302" y="19431"/>
                  </a:cubicBezTo>
                  <a:cubicBezTo>
                    <a:pt x="-238" y="20400"/>
                    <a:pt x="32" y="20862"/>
                    <a:pt x="437" y="21138"/>
                  </a:cubicBezTo>
                  <a:cubicBezTo>
                    <a:pt x="842" y="21415"/>
                    <a:pt x="1382" y="21508"/>
                    <a:pt x="192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8" name="Line"/>
            <p:cNvSpPr/>
            <p:nvPr/>
          </p:nvSpPr>
          <p:spPr>
            <a:xfrm>
              <a:off x="3060700" y="7486650"/>
              <a:ext cx="19050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9" name="Line"/>
            <p:cNvSpPr/>
            <p:nvPr/>
          </p:nvSpPr>
          <p:spPr>
            <a:xfrm>
              <a:off x="3079749" y="7315199"/>
              <a:ext cx="52918" cy="720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08" fill="norm" stroke="1" extrusionOk="0">
                  <a:moveTo>
                    <a:pt x="18144" y="0"/>
                  </a:moveTo>
                  <a:cubicBezTo>
                    <a:pt x="13824" y="617"/>
                    <a:pt x="9504" y="1234"/>
                    <a:pt x="6912" y="3086"/>
                  </a:cubicBezTo>
                  <a:cubicBezTo>
                    <a:pt x="4320" y="4937"/>
                    <a:pt x="3456" y="8023"/>
                    <a:pt x="3456" y="11109"/>
                  </a:cubicBezTo>
                  <a:cubicBezTo>
                    <a:pt x="3456" y="14194"/>
                    <a:pt x="4320" y="17280"/>
                    <a:pt x="6912" y="19131"/>
                  </a:cubicBezTo>
                  <a:cubicBezTo>
                    <a:pt x="9504" y="20983"/>
                    <a:pt x="13824" y="21600"/>
                    <a:pt x="16848" y="20366"/>
                  </a:cubicBezTo>
                  <a:cubicBezTo>
                    <a:pt x="19872" y="19131"/>
                    <a:pt x="21600" y="16046"/>
                    <a:pt x="21600" y="12960"/>
                  </a:cubicBezTo>
                  <a:cubicBezTo>
                    <a:pt x="21600" y="9874"/>
                    <a:pt x="19872" y="6789"/>
                    <a:pt x="15984" y="5554"/>
                  </a:cubicBezTo>
                  <a:cubicBezTo>
                    <a:pt x="12096" y="4320"/>
                    <a:pt x="6048" y="4937"/>
                    <a:pt x="0" y="55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0" name="Line"/>
            <p:cNvSpPr/>
            <p:nvPr/>
          </p:nvSpPr>
          <p:spPr>
            <a:xfrm>
              <a:off x="2794000" y="6683321"/>
              <a:ext cx="184150" cy="2572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6" fill="norm" stroke="1" extrusionOk="0">
                  <a:moveTo>
                    <a:pt x="0" y="21516"/>
                  </a:moveTo>
                  <a:cubicBezTo>
                    <a:pt x="3476" y="16205"/>
                    <a:pt x="6952" y="10893"/>
                    <a:pt x="9186" y="7706"/>
                  </a:cubicBezTo>
                  <a:cubicBezTo>
                    <a:pt x="11421" y="4519"/>
                    <a:pt x="12414" y="3457"/>
                    <a:pt x="13655" y="2306"/>
                  </a:cubicBezTo>
                  <a:cubicBezTo>
                    <a:pt x="14897" y="1155"/>
                    <a:pt x="16386" y="-84"/>
                    <a:pt x="17503" y="5"/>
                  </a:cubicBezTo>
                  <a:cubicBezTo>
                    <a:pt x="18621" y="93"/>
                    <a:pt x="19366" y="1509"/>
                    <a:pt x="19986" y="4342"/>
                  </a:cubicBezTo>
                  <a:cubicBezTo>
                    <a:pt x="20607" y="7175"/>
                    <a:pt x="21103" y="11424"/>
                    <a:pt x="21600" y="156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1" name="Line"/>
            <p:cNvSpPr/>
            <p:nvPr/>
          </p:nvSpPr>
          <p:spPr>
            <a:xfrm>
              <a:off x="3543300" y="7239000"/>
              <a:ext cx="1968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2" name="Line"/>
            <p:cNvSpPr/>
            <p:nvPr/>
          </p:nvSpPr>
          <p:spPr>
            <a:xfrm>
              <a:off x="3568700" y="7353300"/>
              <a:ext cx="12700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3" name="Line"/>
            <p:cNvSpPr/>
            <p:nvPr/>
          </p:nvSpPr>
          <p:spPr>
            <a:xfrm>
              <a:off x="4019549" y="7052843"/>
              <a:ext cx="195630" cy="6243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523" fill="norm" stroke="1" extrusionOk="0">
                  <a:moveTo>
                    <a:pt x="0" y="21523"/>
                  </a:moveTo>
                  <a:cubicBezTo>
                    <a:pt x="232" y="20355"/>
                    <a:pt x="465" y="19188"/>
                    <a:pt x="929" y="17400"/>
                  </a:cubicBezTo>
                  <a:cubicBezTo>
                    <a:pt x="1394" y="15612"/>
                    <a:pt x="2090" y="13204"/>
                    <a:pt x="3019" y="10905"/>
                  </a:cubicBezTo>
                  <a:cubicBezTo>
                    <a:pt x="3948" y="8607"/>
                    <a:pt x="5110" y="6418"/>
                    <a:pt x="6387" y="4776"/>
                  </a:cubicBezTo>
                  <a:cubicBezTo>
                    <a:pt x="7665" y="3134"/>
                    <a:pt x="9058" y="2039"/>
                    <a:pt x="10103" y="1346"/>
                  </a:cubicBezTo>
                  <a:cubicBezTo>
                    <a:pt x="11148" y="653"/>
                    <a:pt x="11845" y="361"/>
                    <a:pt x="12774" y="178"/>
                  </a:cubicBezTo>
                  <a:cubicBezTo>
                    <a:pt x="13703" y="-4"/>
                    <a:pt x="14865" y="-77"/>
                    <a:pt x="15794" y="105"/>
                  </a:cubicBezTo>
                  <a:cubicBezTo>
                    <a:pt x="16723" y="288"/>
                    <a:pt x="17419" y="726"/>
                    <a:pt x="17652" y="1747"/>
                  </a:cubicBezTo>
                  <a:cubicBezTo>
                    <a:pt x="17884" y="2769"/>
                    <a:pt x="17652" y="4374"/>
                    <a:pt x="16839" y="5432"/>
                  </a:cubicBezTo>
                  <a:cubicBezTo>
                    <a:pt x="16026" y="6491"/>
                    <a:pt x="14632" y="7001"/>
                    <a:pt x="13471" y="7366"/>
                  </a:cubicBezTo>
                  <a:cubicBezTo>
                    <a:pt x="12310" y="7731"/>
                    <a:pt x="11381" y="7950"/>
                    <a:pt x="11497" y="8059"/>
                  </a:cubicBezTo>
                  <a:cubicBezTo>
                    <a:pt x="11613" y="8169"/>
                    <a:pt x="12774" y="8169"/>
                    <a:pt x="14284" y="8278"/>
                  </a:cubicBezTo>
                  <a:cubicBezTo>
                    <a:pt x="15794" y="8388"/>
                    <a:pt x="17652" y="8607"/>
                    <a:pt x="18929" y="8862"/>
                  </a:cubicBezTo>
                  <a:cubicBezTo>
                    <a:pt x="20206" y="9118"/>
                    <a:pt x="20903" y="9409"/>
                    <a:pt x="21252" y="9738"/>
                  </a:cubicBezTo>
                  <a:cubicBezTo>
                    <a:pt x="21600" y="10066"/>
                    <a:pt x="21600" y="10431"/>
                    <a:pt x="20671" y="10905"/>
                  </a:cubicBezTo>
                  <a:cubicBezTo>
                    <a:pt x="19742" y="11380"/>
                    <a:pt x="17884" y="11964"/>
                    <a:pt x="16374" y="12328"/>
                  </a:cubicBezTo>
                  <a:cubicBezTo>
                    <a:pt x="14865" y="12693"/>
                    <a:pt x="13703" y="12839"/>
                    <a:pt x="13006" y="12839"/>
                  </a:cubicBezTo>
                  <a:cubicBezTo>
                    <a:pt x="12310" y="12839"/>
                    <a:pt x="12077" y="12693"/>
                    <a:pt x="11845" y="125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4" name="Line"/>
            <p:cNvSpPr/>
            <p:nvPr/>
          </p:nvSpPr>
          <p:spPr>
            <a:xfrm>
              <a:off x="4267200" y="7327900"/>
              <a:ext cx="71065" cy="1258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9" h="21399" fill="norm" stroke="1" extrusionOk="0">
                  <a:moveTo>
                    <a:pt x="13341" y="5400"/>
                  </a:moveTo>
                  <a:cubicBezTo>
                    <a:pt x="10800" y="9000"/>
                    <a:pt x="8259" y="12600"/>
                    <a:pt x="6988" y="15300"/>
                  </a:cubicBezTo>
                  <a:cubicBezTo>
                    <a:pt x="5718" y="18000"/>
                    <a:pt x="5718" y="19800"/>
                    <a:pt x="7624" y="20700"/>
                  </a:cubicBezTo>
                  <a:cubicBezTo>
                    <a:pt x="9529" y="21600"/>
                    <a:pt x="13341" y="21600"/>
                    <a:pt x="16200" y="20880"/>
                  </a:cubicBezTo>
                  <a:cubicBezTo>
                    <a:pt x="19059" y="20160"/>
                    <a:pt x="20965" y="18720"/>
                    <a:pt x="21282" y="16200"/>
                  </a:cubicBezTo>
                  <a:cubicBezTo>
                    <a:pt x="21600" y="13680"/>
                    <a:pt x="20329" y="10080"/>
                    <a:pt x="16518" y="7200"/>
                  </a:cubicBezTo>
                  <a:cubicBezTo>
                    <a:pt x="12706" y="4320"/>
                    <a:pt x="6353" y="216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5" name="Line"/>
            <p:cNvSpPr/>
            <p:nvPr/>
          </p:nvSpPr>
          <p:spPr>
            <a:xfrm>
              <a:off x="4044950" y="6720416"/>
              <a:ext cx="196850" cy="2137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52" y="16040"/>
                    <a:pt x="6503" y="10479"/>
                    <a:pt x="8361" y="7164"/>
                  </a:cubicBezTo>
                  <a:cubicBezTo>
                    <a:pt x="10219" y="3850"/>
                    <a:pt x="10684" y="2780"/>
                    <a:pt x="11265" y="1818"/>
                  </a:cubicBezTo>
                  <a:cubicBezTo>
                    <a:pt x="11845" y="855"/>
                    <a:pt x="12542" y="0"/>
                    <a:pt x="13355" y="0"/>
                  </a:cubicBezTo>
                  <a:cubicBezTo>
                    <a:pt x="14168" y="0"/>
                    <a:pt x="15097" y="855"/>
                    <a:pt x="16026" y="3636"/>
                  </a:cubicBezTo>
                  <a:cubicBezTo>
                    <a:pt x="16955" y="6416"/>
                    <a:pt x="17884" y="11121"/>
                    <a:pt x="18813" y="14115"/>
                  </a:cubicBezTo>
                  <a:cubicBezTo>
                    <a:pt x="19742" y="17109"/>
                    <a:pt x="20671" y="18392"/>
                    <a:pt x="21600" y="196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6" name="Line"/>
            <p:cNvSpPr/>
            <p:nvPr/>
          </p:nvSpPr>
          <p:spPr>
            <a:xfrm>
              <a:off x="4603749" y="7308850"/>
              <a:ext cx="24765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46" y="16200"/>
                    <a:pt x="8492" y="10800"/>
                    <a:pt x="12092" y="7200"/>
                  </a:cubicBezTo>
                  <a:cubicBezTo>
                    <a:pt x="15692" y="3600"/>
                    <a:pt x="18646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7" name="Line"/>
            <p:cNvSpPr/>
            <p:nvPr/>
          </p:nvSpPr>
          <p:spPr>
            <a:xfrm>
              <a:off x="4773083" y="7251700"/>
              <a:ext cx="8468" cy="241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5684"/>
                    <a:pt x="0" y="11368"/>
                    <a:pt x="0" y="14968"/>
                  </a:cubicBezTo>
                  <a:cubicBezTo>
                    <a:pt x="0" y="18568"/>
                    <a:pt x="10800" y="2008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8" name="Line"/>
            <p:cNvSpPr/>
            <p:nvPr/>
          </p:nvSpPr>
          <p:spPr>
            <a:xfrm>
              <a:off x="4927599" y="7154333"/>
              <a:ext cx="182563" cy="541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4" h="21600" fill="norm" stroke="1" extrusionOk="0">
                  <a:moveTo>
                    <a:pt x="0" y="21600"/>
                  </a:moveTo>
                  <a:cubicBezTo>
                    <a:pt x="248" y="19491"/>
                    <a:pt x="497" y="17381"/>
                    <a:pt x="1241" y="14639"/>
                  </a:cubicBezTo>
                  <a:cubicBezTo>
                    <a:pt x="1986" y="11897"/>
                    <a:pt x="3228" y="8522"/>
                    <a:pt x="4593" y="6117"/>
                  </a:cubicBezTo>
                  <a:cubicBezTo>
                    <a:pt x="5959" y="3712"/>
                    <a:pt x="7448" y="2278"/>
                    <a:pt x="8690" y="1350"/>
                  </a:cubicBezTo>
                  <a:cubicBezTo>
                    <a:pt x="9931" y="422"/>
                    <a:pt x="10924" y="0"/>
                    <a:pt x="11669" y="0"/>
                  </a:cubicBezTo>
                  <a:cubicBezTo>
                    <a:pt x="12414" y="0"/>
                    <a:pt x="12910" y="422"/>
                    <a:pt x="13531" y="1477"/>
                  </a:cubicBezTo>
                  <a:cubicBezTo>
                    <a:pt x="14152" y="2531"/>
                    <a:pt x="14897" y="4219"/>
                    <a:pt x="15145" y="5273"/>
                  </a:cubicBezTo>
                  <a:cubicBezTo>
                    <a:pt x="15393" y="6328"/>
                    <a:pt x="15145" y="6750"/>
                    <a:pt x="15641" y="7045"/>
                  </a:cubicBezTo>
                  <a:cubicBezTo>
                    <a:pt x="16138" y="7341"/>
                    <a:pt x="17379" y="7509"/>
                    <a:pt x="18497" y="7762"/>
                  </a:cubicBezTo>
                  <a:cubicBezTo>
                    <a:pt x="19614" y="8016"/>
                    <a:pt x="20607" y="8353"/>
                    <a:pt x="21103" y="8733"/>
                  </a:cubicBezTo>
                  <a:cubicBezTo>
                    <a:pt x="21600" y="9112"/>
                    <a:pt x="21600" y="9534"/>
                    <a:pt x="20359" y="10041"/>
                  </a:cubicBezTo>
                  <a:cubicBezTo>
                    <a:pt x="19117" y="10547"/>
                    <a:pt x="16634" y="11137"/>
                    <a:pt x="14400" y="11433"/>
                  </a:cubicBezTo>
                  <a:cubicBezTo>
                    <a:pt x="12166" y="11728"/>
                    <a:pt x="10179" y="11728"/>
                    <a:pt x="8193" y="117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9" name="Line"/>
            <p:cNvSpPr/>
            <p:nvPr/>
          </p:nvSpPr>
          <p:spPr>
            <a:xfrm>
              <a:off x="5194299" y="7448550"/>
              <a:ext cx="1905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0" name="Line"/>
            <p:cNvSpPr/>
            <p:nvPr/>
          </p:nvSpPr>
          <p:spPr>
            <a:xfrm>
              <a:off x="4978400" y="6910506"/>
              <a:ext cx="133350" cy="1824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0" fill="norm" stroke="1" extrusionOk="0">
                  <a:moveTo>
                    <a:pt x="0" y="21400"/>
                  </a:moveTo>
                  <a:cubicBezTo>
                    <a:pt x="3429" y="15938"/>
                    <a:pt x="6857" y="10476"/>
                    <a:pt x="9086" y="7124"/>
                  </a:cubicBezTo>
                  <a:cubicBezTo>
                    <a:pt x="11314" y="3772"/>
                    <a:pt x="12343" y="2531"/>
                    <a:pt x="13543" y="1538"/>
                  </a:cubicBezTo>
                  <a:cubicBezTo>
                    <a:pt x="14743" y="545"/>
                    <a:pt x="16114" y="-200"/>
                    <a:pt x="16800" y="48"/>
                  </a:cubicBezTo>
                  <a:cubicBezTo>
                    <a:pt x="17486" y="297"/>
                    <a:pt x="17486" y="1538"/>
                    <a:pt x="18171" y="3772"/>
                  </a:cubicBezTo>
                  <a:cubicBezTo>
                    <a:pt x="18857" y="6007"/>
                    <a:pt x="20229" y="9234"/>
                    <a:pt x="21600" y="124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1" name="Line"/>
            <p:cNvSpPr/>
            <p:nvPr/>
          </p:nvSpPr>
          <p:spPr>
            <a:xfrm>
              <a:off x="5365750" y="7156580"/>
              <a:ext cx="222250" cy="3300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4" fill="norm" stroke="1" extrusionOk="0">
                  <a:moveTo>
                    <a:pt x="0" y="1643"/>
                  </a:moveTo>
                  <a:cubicBezTo>
                    <a:pt x="206" y="955"/>
                    <a:pt x="411" y="267"/>
                    <a:pt x="1029" y="60"/>
                  </a:cubicBezTo>
                  <a:cubicBezTo>
                    <a:pt x="1646" y="-146"/>
                    <a:pt x="2674" y="129"/>
                    <a:pt x="4629" y="1643"/>
                  </a:cubicBezTo>
                  <a:cubicBezTo>
                    <a:pt x="6583" y="3156"/>
                    <a:pt x="9463" y="5908"/>
                    <a:pt x="12343" y="9072"/>
                  </a:cubicBezTo>
                  <a:cubicBezTo>
                    <a:pt x="15223" y="12236"/>
                    <a:pt x="18103" y="15813"/>
                    <a:pt x="19646" y="17946"/>
                  </a:cubicBezTo>
                  <a:cubicBezTo>
                    <a:pt x="21189" y="20078"/>
                    <a:pt x="21394" y="20766"/>
                    <a:pt x="21600" y="214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2" name="Line"/>
            <p:cNvSpPr/>
            <p:nvPr/>
          </p:nvSpPr>
          <p:spPr>
            <a:xfrm>
              <a:off x="5435600" y="7137400"/>
              <a:ext cx="158750" cy="361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144" y="4547"/>
                    <a:pt x="14688" y="9095"/>
                    <a:pt x="11088" y="12695"/>
                  </a:cubicBezTo>
                  <a:cubicBezTo>
                    <a:pt x="7488" y="16295"/>
                    <a:pt x="3744" y="1894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3" name="Line"/>
            <p:cNvSpPr/>
            <p:nvPr/>
          </p:nvSpPr>
          <p:spPr>
            <a:xfrm>
              <a:off x="5698843" y="7429500"/>
              <a:ext cx="9808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5564"/>
                    <a:pt x="2735" y="11127"/>
                    <a:pt x="575" y="14727"/>
                  </a:cubicBezTo>
                  <a:cubicBezTo>
                    <a:pt x="-1585" y="18327"/>
                    <a:pt x="2735" y="19964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4" name="Line"/>
            <p:cNvSpPr/>
            <p:nvPr/>
          </p:nvSpPr>
          <p:spPr>
            <a:xfrm>
              <a:off x="5683250" y="7289800"/>
              <a:ext cx="91216" cy="78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5" h="21055" fill="norm" stroke="1" extrusionOk="0">
                  <a:moveTo>
                    <a:pt x="14727" y="6821"/>
                  </a:moveTo>
                  <a:cubicBezTo>
                    <a:pt x="12764" y="8526"/>
                    <a:pt x="10800" y="10232"/>
                    <a:pt x="9818" y="12505"/>
                  </a:cubicBezTo>
                  <a:cubicBezTo>
                    <a:pt x="8836" y="14779"/>
                    <a:pt x="8836" y="17621"/>
                    <a:pt x="10064" y="19326"/>
                  </a:cubicBezTo>
                  <a:cubicBezTo>
                    <a:pt x="11291" y="21032"/>
                    <a:pt x="13745" y="21600"/>
                    <a:pt x="15955" y="20463"/>
                  </a:cubicBezTo>
                  <a:cubicBezTo>
                    <a:pt x="18164" y="19326"/>
                    <a:pt x="20127" y="16484"/>
                    <a:pt x="20864" y="13642"/>
                  </a:cubicBezTo>
                  <a:cubicBezTo>
                    <a:pt x="21600" y="10800"/>
                    <a:pt x="21109" y="7958"/>
                    <a:pt x="17427" y="5684"/>
                  </a:cubicBezTo>
                  <a:cubicBezTo>
                    <a:pt x="13745" y="3411"/>
                    <a:pt x="6873" y="1705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5" name="Line"/>
            <p:cNvSpPr/>
            <p:nvPr/>
          </p:nvSpPr>
          <p:spPr>
            <a:xfrm>
              <a:off x="2197589" y="6527800"/>
              <a:ext cx="113811" cy="1117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6" h="21600" fill="norm" stroke="1" extrusionOk="0">
                  <a:moveTo>
                    <a:pt x="21116" y="0"/>
                  </a:moveTo>
                  <a:cubicBezTo>
                    <a:pt x="20331" y="1432"/>
                    <a:pt x="19545" y="2864"/>
                    <a:pt x="17974" y="4336"/>
                  </a:cubicBezTo>
                  <a:cubicBezTo>
                    <a:pt x="16403" y="5809"/>
                    <a:pt x="14047" y="7323"/>
                    <a:pt x="11494" y="8836"/>
                  </a:cubicBezTo>
                  <a:cubicBezTo>
                    <a:pt x="8941" y="10350"/>
                    <a:pt x="6192" y="11864"/>
                    <a:pt x="3836" y="13255"/>
                  </a:cubicBezTo>
                  <a:cubicBezTo>
                    <a:pt x="1480" y="14645"/>
                    <a:pt x="-484" y="15914"/>
                    <a:pt x="105" y="17243"/>
                  </a:cubicBezTo>
                  <a:cubicBezTo>
                    <a:pt x="694" y="18573"/>
                    <a:pt x="3836" y="19964"/>
                    <a:pt x="5800" y="20700"/>
                  </a:cubicBezTo>
                  <a:cubicBezTo>
                    <a:pt x="7763" y="21436"/>
                    <a:pt x="8549" y="21518"/>
                    <a:pt x="933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6" name="Line"/>
            <p:cNvSpPr/>
            <p:nvPr/>
          </p:nvSpPr>
          <p:spPr>
            <a:xfrm>
              <a:off x="1974850" y="6537060"/>
              <a:ext cx="4436935" cy="13805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2" h="21575" fill="norm" stroke="1" extrusionOk="0">
                  <a:moveTo>
                    <a:pt x="1298" y="1245"/>
                  </a:moveTo>
                  <a:cubicBezTo>
                    <a:pt x="1710" y="980"/>
                    <a:pt x="2122" y="716"/>
                    <a:pt x="2508" y="517"/>
                  </a:cubicBezTo>
                  <a:cubicBezTo>
                    <a:pt x="2894" y="319"/>
                    <a:pt x="3255" y="186"/>
                    <a:pt x="3641" y="104"/>
                  </a:cubicBezTo>
                  <a:cubicBezTo>
                    <a:pt x="4027" y="21"/>
                    <a:pt x="4439" y="-12"/>
                    <a:pt x="4867" y="5"/>
                  </a:cubicBezTo>
                  <a:cubicBezTo>
                    <a:pt x="5294" y="21"/>
                    <a:pt x="5737" y="87"/>
                    <a:pt x="6134" y="186"/>
                  </a:cubicBezTo>
                  <a:cubicBezTo>
                    <a:pt x="6530" y="286"/>
                    <a:pt x="6881" y="418"/>
                    <a:pt x="7241" y="550"/>
                  </a:cubicBezTo>
                  <a:cubicBezTo>
                    <a:pt x="7602" y="683"/>
                    <a:pt x="7973" y="815"/>
                    <a:pt x="8348" y="947"/>
                  </a:cubicBezTo>
                  <a:cubicBezTo>
                    <a:pt x="8724" y="1080"/>
                    <a:pt x="9106" y="1212"/>
                    <a:pt x="9502" y="1344"/>
                  </a:cubicBezTo>
                  <a:cubicBezTo>
                    <a:pt x="9899" y="1477"/>
                    <a:pt x="10311" y="1609"/>
                    <a:pt x="10728" y="1741"/>
                  </a:cubicBezTo>
                  <a:cubicBezTo>
                    <a:pt x="11145" y="1873"/>
                    <a:pt x="11567" y="2006"/>
                    <a:pt x="11985" y="2138"/>
                  </a:cubicBezTo>
                  <a:cubicBezTo>
                    <a:pt x="12402" y="2270"/>
                    <a:pt x="12814" y="2403"/>
                    <a:pt x="13236" y="2552"/>
                  </a:cubicBezTo>
                  <a:cubicBezTo>
                    <a:pt x="13658" y="2700"/>
                    <a:pt x="14091" y="2866"/>
                    <a:pt x="14498" y="3064"/>
                  </a:cubicBezTo>
                  <a:cubicBezTo>
                    <a:pt x="14905" y="3263"/>
                    <a:pt x="15286" y="3494"/>
                    <a:pt x="15672" y="3742"/>
                  </a:cubicBezTo>
                  <a:cubicBezTo>
                    <a:pt x="16058" y="3990"/>
                    <a:pt x="16450" y="4255"/>
                    <a:pt x="16831" y="4520"/>
                  </a:cubicBezTo>
                  <a:cubicBezTo>
                    <a:pt x="17212" y="4784"/>
                    <a:pt x="17583" y="5049"/>
                    <a:pt x="17948" y="5264"/>
                  </a:cubicBezTo>
                  <a:cubicBezTo>
                    <a:pt x="18314" y="5479"/>
                    <a:pt x="18675" y="5644"/>
                    <a:pt x="19009" y="5777"/>
                  </a:cubicBezTo>
                  <a:cubicBezTo>
                    <a:pt x="19344" y="5909"/>
                    <a:pt x="19653" y="6008"/>
                    <a:pt x="19962" y="6091"/>
                  </a:cubicBezTo>
                  <a:cubicBezTo>
                    <a:pt x="20271" y="6174"/>
                    <a:pt x="20580" y="6240"/>
                    <a:pt x="20791" y="6273"/>
                  </a:cubicBezTo>
                  <a:cubicBezTo>
                    <a:pt x="21003" y="6306"/>
                    <a:pt x="21116" y="6306"/>
                    <a:pt x="21214" y="6273"/>
                  </a:cubicBezTo>
                  <a:cubicBezTo>
                    <a:pt x="21312" y="6240"/>
                    <a:pt x="21394" y="6174"/>
                    <a:pt x="21461" y="6240"/>
                  </a:cubicBezTo>
                  <a:cubicBezTo>
                    <a:pt x="21528" y="6306"/>
                    <a:pt x="21579" y="6504"/>
                    <a:pt x="21590" y="6984"/>
                  </a:cubicBezTo>
                  <a:cubicBezTo>
                    <a:pt x="21600" y="7464"/>
                    <a:pt x="21569" y="8224"/>
                    <a:pt x="21507" y="9167"/>
                  </a:cubicBezTo>
                  <a:cubicBezTo>
                    <a:pt x="21445" y="10110"/>
                    <a:pt x="21353" y="11235"/>
                    <a:pt x="21291" y="12359"/>
                  </a:cubicBezTo>
                  <a:cubicBezTo>
                    <a:pt x="21229" y="13484"/>
                    <a:pt x="21198" y="14609"/>
                    <a:pt x="21142" y="15617"/>
                  </a:cubicBezTo>
                  <a:cubicBezTo>
                    <a:pt x="21085" y="16626"/>
                    <a:pt x="21003" y="17519"/>
                    <a:pt x="20874" y="18363"/>
                  </a:cubicBezTo>
                  <a:cubicBezTo>
                    <a:pt x="20745" y="19206"/>
                    <a:pt x="20570" y="20000"/>
                    <a:pt x="20431" y="20480"/>
                  </a:cubicBezTo>
                  <a:cubicBezTo>
                    <a:pt x="20292" y="20960"/>
                    <a:pt x="20189" y="21125"/>
                    <a:pt x="19957" y="21257"/>
                  </a:cubicBezTo>
                  <a:cubicBezTo>
                    <a:pt x="19725" y="21390"/>
                    <a:pt x="19365" y="21489"/>
                    <a:pt x="18989" y="21538"/>
                  </a:cubicBezTo>
                  <a:cubicBezTo>
                    <a:pt x="18613" y="21588"/>
                    <a:pt x="18221" y="21588"/>
                    <a:pt x="17820" y="21538"/>
                  </a:cubicBezTo>
                  <a:cubicBezTo>
                    <a:pt x="17418" y="21489"/>
                    <a:pt x="17006" y="21390"/>
                    <a:pt x="16625" y="21323"/>
                  </a:cubicBezTo>
                  <a:cubicBezTo>
                    <a:pt x="16244" y="21257"/>
                    <a:pt x="15894" y="21224"/>
                    <a:pt x="15528" y="21191"/>
                  </a:cubicBezTo>
                  <a:cubicBezTo>
                    <a:pt x="15162" y="21158"/>
                    <a:pt x="14781" y="21125"/>
                    <a:pt x="14379" y="21075"/>
                  </a:cubicBezTo>
                  <a:cubicBezTo>
                    <a:pt x="13978" y="21026"/>
                    <a:pt x="13555" y="20960"/>
                    <a:pt x="13159" y="20893"/>
                  </a:cubicBezTo>
                  <a:cubicBezTo>
                    <a:pt x="12762" y="20827"/>
                    <a:pt x="12391" y="20761"/>
                    <a:pt x="12000" y="20711"/>
                  </a:cubicBezTo>
                  <a:cubicBezTo>
                    <a:pt x="11609" y="20662"/>
                    <a:pt x="11197" y="20629"/>
                    <a:pt x="10836" y="20596"/>
                  </a:cubicBezTo>
                  <a:cubicBezTo>
                    <a:pt x="10476" y="20563"/>
                    <a:pt x="10167" y="20530"/>
                    <a:pt x="9858" y="20496"/>
                  </a:cubicBezTo>
                  <a:cubicBezTo>
                    <a:pt x="9548" y="20463"/>
                    <a:pt x="9239" y="20430"/>
                    <a:pt x="8936" y="20381"/>
                  </a:cubicBezTo>
                  <a:cubicBezTo>
                    <a:pt x="8632" y="20331"/>
                    <a:pt x="8333" y="20265"/>
                    <a:pt x="8029" y="20215"/>
                  </a:cubicBezTo>
                  <a:cubicBezTo>
                    <a:pt x="7725" y="20166"/>
                    <a:pt x="7416" y="20133"/>
                    <a:pt x="7030" y="20066"/>
                  </a:cubicBezTo>
                  <a:cubicBezTo>
                    <a:pt x="6644" y="20000"/>
                    <a:pt x="6180" y="19901"/>
                    <a:pt x="5737" y="19785"/>
                  </a:cubicBezTo>
                  <a:cubicBezTo>
                    <a:pt x="5294" y="19669"/>
                    <a:pt x="4872" y="19537"/>
                    <a:pt x="4476" y="19388"/>
                  </a:cubicBezTo>
                  <a:cubicBezTo>
                    <a:pt x="4079" y="19239"/>
                    <a:pt x="3708" y="19074"/>
                    <a:pt x="3306" y="18909"/>
                  </a:cubicBezTo>
                  <a:cubicBezTo>
                    <a:pt x="2905" y="18743"/>
                    <a:pt x="2472" y="18578"/>
                    <a:pt x="2055" y="18429"/>
                  </a:cubicBezTo>
                  <a:cubicBezTo>
                    <a:pt x="1638" y="18280"/>
                    <a:pt x="1236" y="18148"/>
                    <a:pt x="896" y="18049"/>
                  </a:cubicBezTo>
                  <a:cubicBezTo>
                    <a:pt x="556" y="17949"/>
                    <a:pt x="278" y="17883"/>
                    <a:pt x="0" y="178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7" name="Line"/>
            <p:cNvSpPr/>
            <p:nvPr/>
          </p:nvSpPr>
          <p:spPr>
            <a:xfrm>
              <a:off x="2565400" y="7759699"/>
              <a:ext cx="639458" cy="881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21407" fill="norm" stroke="1" extrusionOk="0">
                  <a:moveTo>
                    <a:pt x="0" y="9257"/>
                  </a:moveTo>
                  <a:cubicBezTo>
                    <a:pt x="2352" y="6171"/>
                    <a:pt x="4705" y="3086"/>
                    <a:pt x="7236" y="1543"/>
                  </a:cubicBezTo>
                  <a:cubicBezTo>
                    <a:pt x="9766" y="0"/>
                    <a:pt x="12475" y="0"/>
                    <a:pt x="14756" y="0"/>
                  </a:cubicBezTo>
                  <a:cubicBezTo>
                    <a:pt x="17038" y="0"/>
                    <a:pt x="18891" y="0"/>
                    <a:pt x="20032" y="0"/>
                  </a:cubicBezTo>
                  <a:cubicBezTo>
                    <a:pt x="21172" y="0"/>
                    <a:pt x="21600" y="0"/>
                    <a:pt x="21529" y="771"/>
                  </a:cubicBezTo>
                  <a:cubicBezTo>
                    <a:pt x="21457" y="1543"/>
                    <a:pt x="20887" y="3086"/>
                    <a:pt x="19319" y="3857"/>
                  </a:cubicBezTo>
                  <a:cubicBezTo>
                    <a:pt x="17750" y="4629"/>
                    <a:pt x="15184" y="4629"/>
                    <a:pt x="12618" y="4371"/>
                  </a:cubicBezTo>
                  <a:cubicBezTo>
                    <a:pt x="10051" y="4114"/>
                    <a:pt x="7485" y="3600"/>
                    <a:pt x="5810" y="3343"/>
                  </a:cubicBezTo>
                  <a:cubicBezTo>
                    <a:pt x="4135" y="3086"/>
                    <a:pt x="3350" y="3086"/>
                    <a:pt x="2780" y="3086"/>
                  </a:cubicBezTo>
                  <a:cubicBezTo>
                    <a:pt x="2210" y="3086"/>
                    <a:pt x="1853" y="3086"/>
                    <a:pt x="3065" y="2829"/>
                  </a:cubicBezTo>
                  <a:cubicBezTo>
                    <a:pt x="4277" y="2571"/>
                    <a:pt x="7057" y="2057"/>
                    <a:pt x="9838" y="1543"/>
                  </a:cubicBezTo>
                  <a:cubicBezTo>
                    <a:pt x="12618" y="1029"/>
                    <a:pt x="15398" y="514"/>
                    <a:pt x="17002" y="257"/>
                  </a:cubicBezTo>
                  <a:cubicBezTo>
                    <a:pt x="18606" y="0"/>
                    <a:pt x="19034" y="0"/>
                    <a:pt x="19461" y="514"/>
                  </a:cubicBezTo>
                  <a:cubicBezTo>
                    <a:pt x="19889" y="1029"/>
                    <a:pt x="20317" y="2057"/>
                    <a:pt x="20352" y="3343"/>
                  </a:cubicBezTo>
                  <a:cubicBezTo>
                    <a:pt x="20388" y="4629"/>
                    <a:pt x="20032" y="6171"/>
                    <a:pt x="18713" y="7971"/>
                  </a:cubicBezTo>
                  <a:cubicBezTo>
                    <a:pt x="17394" y="9771"/>
                    <a:pt x="15113" y="11829"/>
                    <a:pt x="13473" y="13629"/>
                  </a:cubicBezTo>
                  <a:cubicBezTo>
                    <a:pt x="11834" y="15429"/>
                    <a:pt x="10836" y="16971"/>
                    <a:pt x="9980" y="18257"/>
                  </a:cubicBezTo>
                  <a:cubicBezTo>
                    <a:pt x="9125" y="19543"/>
                    <a:pt x="8412" y="20571"/>
                    <a:pt x="8305" y="21086"/>
                  </a:cubicBezTo>
                  <a:cubicBezTo>
                    <a:pt x="8198" y="21600"/>
                    <a:pt x="8697" y="21600"/>
                    <a:pt x="9873" y="20314"/>
                  </a:cubicBezTo>
                  <a:cubicBezTo>
                    <a:pt x="11050" y="19029"/>
                    <a:pt x="12903" y="16457"/>
                    <a:pt x="14150" y="15686"/>
                  </a:cubicBezTo>
                  <a:cubicBezTo>
                    <a:pt x="15398" y="14914"/>
                    <a:pt x="16040" y="15943"/>
                    <a:pt x="16681" y="169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8" name="Line"/>
            <p:cNvSpPr/>
            <p:nvPr/>
          </p:nvSpPr>
          <p:spPr>
            <a:xfrm>
              <a:off x="2089149" y="6075727"/>
              <a:ext cx="411519" cy="618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032" fill="norm" stroke="1" extrusionOk="0">
                  <a:moveTo>
                    <a:pt x="0" y="4736"/>
                  </a:moveTo>
                  <a:cubicBezTo>
                    <a:pt x="3857" y="2576"/>
                    <a:pt x="7714" y="416"/>
                    <a:pt x="11131" y="56"/>
                  </a:cubicBezTo>
                  <a:cubicBezTo>
                    <a:pt x="14547" y="-304"/>
                    <a:pt x="17522" y="1136"/>
                    <a:pt x="19286" y="2576"/>
                  </a:cubicBezTo>
                  <a:cubicBezTo>
                    <a:pt x="21049" y="4016"/>
                    <a:pt x="21600" y="5456"/>
                    <a:pt x="21380" y="6896"/>
                  </a:cubicBezTo>
                  <a:cubicBezTo>
                    <a:pt x="21159" y="8336"/>
                    <a:pt x="20167" y="9776"/>
                    <a:pt x="17688" y="11576"/>
                  </a:cubicBezTo>
                  <a:cubicBezTo>
                    <a:pt x="15208" y="13376"/>
                    <a:pt x="11241" y="15536"/>
                    <a:pt x="8486" y="16976"/>
                  </a:cubicBezTo>
                  <a:cubicBezTo>
                    <a:pt x="5731" y="18416"/>
                    <a:pt x="4188" y="19136"/>
                    <a:pt x="3086" y="19856"/>
                  </a:cubicBezTo>
                  <a:cubicBezTo>
                    <a:pt x="1984" y="20576"/>
                    <a:pt x="1322" y="21296"/>
                    <a:pt x="1708" y="20936"/>
                  </a:cubicBezTo>
                  <a:cubicBezTo>
                    <a:pt x="2094" y="20576"/>
                    <a:pt x="3527" y="19136"/>
                    <a:pt x="6392" y="16976"/>
                  </a:cubicBezTo>
                  <a:cubicBezTo>
                    <a:pt x="9257" y="14816"/>
                    <a:pt x="13555" y="11936"/>
                    <a:pt x="16090" y="10856"/>
                  </a:cubicBezTo>
                  <a:cubicBezTo>
                    <a:pt x="18624" y="9776"/>
                    <a:pt x="19396" y="10496"/>
                    <a:pt x="20167" y="112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9" name="Line"/>
            <p:cNvSpPr/>
            <p:nvPr/>
          </p:nvSpPr>
          <p:spPr>
            <a:xfrm>
              <a:off x="2825750" y="7791450"/>
              <a:ext cx="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0" name="Line"/>
            <p:cNvSpPr/>
            <p:nvPr/>
          </p:nvSpPr>
          <p:spPr>
            <a:xfrm>
              <a:off x="1338744" y="6081183"/>
              <a:ext cx="1290156" cy="1405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3" h="21600" fill="norm" stroke="1" extrusionOk="0">
                  <a:moveTo>
                    <a:pt x="21583" y="21600"/>
                  </a:moveTo>
                  <a:cubicBezTo>
                    <a:pt x="20131" y="21600"/>
                    <a:pt x="18679" y="21600"/>
                    <a:pt x="17263" y="21600"/>
                  </a:cubicBezTo>
                  <a:cubicBezTo>
                    <a:pt x="15847" y="21600"/>
                    <a:pt x="14466" y="21600"/>
                    <a:pt x="13262" y="21551"/>
                  </a:cubicBezTo>
                  <a:cubicBezTo>
                    <a:pt x="12058" y="21502"/>
                    <a:pt x="11031" y="21405"/>
                    <a:pt x="9915" y="21177"/>
                  </a:cubicBezTo>
                  <a:cubicBezTo>
                    <a:pt x="8800" y="20949"/>
                    <a:pt x="7596" y="20592"/>
                    <a:pt x="6410" y="20120"/>
                  </a:cubicBezTo>
                  <a:cubicBezTo>
                    <a:pt x="5224" y="19648"/>
                    <a:pt x="4055" y="19063"/>
                    <a:pt x="3081" y="18298"/>
                  </a:cubicBezTo>
                  <a:cubicBezTo>
                    <a:pt x="2108" y="17534"/>
                    <a:pt x="1329" y="16590"/>
                    <a:pt x="797" y="15680"/>
                  </a:cubicBezTo>
                  <a:cubicBezTo>
                    <a:pt x="266" y="14769"/>
                    <a:pt x="-17" y="13890"/>
                    <a:pt x="1" y="12963"/>
                  </a:cubicBezTo>
                  <a:cubicBezTo>
                    <a:pt x="18" y="12036"/>
                    <a:pt x="337" y="11060"/>
                    <a:pt x="921" y="10149"/>
                  </a:cubicBezTo>
                  <a:cubicBezTo>
                    <a:pt x="1506" y="9239"/>
                    <a:pt x="2355" y="8393"/>
                    <a:pt x="3223" y="7612"/>
                  </a:cubicBezTo>
                  <a:cubicBezTo>
                    <a:pt x="4091" y="6831"/>
                    <a:pt x="4976" y="6116"/>
                    <a:pt x="5843" y="5416"/>
                  </a:cubicBezTo>
                  <a:cubicBezTo>
                    <a:pt x="6711" y="4717"/>
                    <a:pt x="7561" y="4034"/>
                    <a:pt x="8481" y="3269"/>
                  </a:cubicBezTo>
                  <a:cubicBezTo>
                    <a:pt x="9402" y="2505"/>
                    <a:pt x="10393" y="1659"/>
                    <a:pt x="11155" y="1122"/>
                  </a:cubicBezTo>
                  <a:cubicBezTo>
                    <a:pt x="11916" y="586"/>
                    <a:pt x="12447" y="358"/>
                    <a:pt x="12819" y="211"/>
                  </a:cubicBezTo>
                  <a:cubicBezTo>
                    <a:pt x="13191" y="65"/>
                    <a:pt x="13403" y="0"/>
                    <a:pt x="13403" y="0"/>
                  </a:cubicBezTo>
                  <a:cubicBezTo>
                    <a:pt x="13403" y="0"/>
                    <a:pt x="13191" y="65"/>
                    <a:pt x="12660" y="211"/>
                  </a:cubicBezTo>
                  <a:cubicBezTo>
                    <a:pt x="12129" y="358"/>
                    <a:pt x="11279" y="586"/>
                    <a:pt x="10659" y="764"/>
                  </a:cubicBezTo>
                  <a:cubicBezTo>
                    <a:pt x="10039" y="943"/>
                    <a:pt x="9650" y="1073"/>
                    <a:pt x="9349" y="1155"/>
                  </a:cubicBezTo>
                  <a:cubicBezTo>
                    <a:pt x="9048" y="1236"/>
                    <a:pt x="8835" y="1269"/>
                    <a:pt x="8782" y="1204"/>
                  </a:cubicBezTo>
                  <a:cubicBezTo>
                    <a:pt x="8729" y="1139"/>
                    <a:pt x="8835" y="976"/>
                    <a:pt x="9296" y="830"/>
                  </a:cubicBezTo>
                  <a:cubicBezTo>
                    <a:pt x="9756" y="683"/>
                    <a:pt x="10571" y="553"/>
                    <a:pt x="11173" y="569"/>
                  </a:cubicBezTo>
                  <a:cubicBezTo>
                    <a:pt x="11774" y="586"/>
                    <a:pt x="12164" y="748"/>
                    <a:pt x="12500" y="1025"/>
                  </a:cubicBezTo>
                  <a:cubicBezTo>
                    <a:pt x="12837" y="1301"/>
                    <a:pt x="13120" y="1692"/>
                    <a:pt x="13191" y="1984"/>
                  </a:cubicBezTo>
                  <a:cubicBezTo>
                    <a:pt x="13262" y="2277"/>
                    <a:pt x="13120" y="2472"/>
                    <a:pt x="12978" y="26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60" name="Drawing"/>
          <p:cNvGrpSpPr/>
          <p:nvPr/>
        </p:nvGrpSpPr>
        <p:grpSpPr>
          <a:xfrm>
            <a:off x="1051106" y="1720850"/>
            <a:ext cx="11189986" cy="6631382"/>
            <a:chOff x="0" y="0"/>
            <a:chExt cx="11189984" cy="6631381"/>
          </a:xfrm>
        </p:grpSpPr>
        <p:sp>
          <p:nvSpPr>
            <p:cNvPr id="1393" name="Line"/>
            <p:cNvSpPr/>
            <p:nvPr/>
          </p:nvSpPr>
          <p:spPr>
            <a:xfrm>
              <a:off x="504643" y="228600"/>
              <a:ext cx="190501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80" y="2160"/>
                    <a:pt x="5760" y="4320"/>
                    <a:pt x="8880" y="7680"/>
                  </a:cubicBezTo>
                  <a:cubicBezTo>
                    <a:pt x="12000" y="11040"/>
                    <a:pt x="15360" y="15600"/>
                    <a:pt x="17520" y="18120"/>
                  </a:cubicBezTo>
                  <a:cubicBezTo>
                    <a:pt x="19680" y="20640"/>
                    <a:pt x="20640" y="211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4" name="Line"/>
            <p:cNvSpPr/>
            <p:nvPr/>
          </p:nvSpPr>
          <p:spPr>
            <a:xfrm>
              <a:off x="664451" y="184149"/>
              <a:ext cx="81493" cy="4574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3" h="21513" fill="norm" stroke="1" extrusionOk="0">
                  <a:moveTo>
                    <a:pt x="21323" y="0"/>
                  </a:moveTo>
                  <a:cubicBezTo>
                    <a:pt x="18000" y="896"/>
                    <a:pt x="14677" y="1792"/>
                    <a:pt x="12185" y="3733"/>
                  </a:cubicBezTo>
                  <a:cubicBezTo>
                    <a:pt x="9692" y="5674"/>
                    <a:pt x="8031" y="8660"/>
                    <a:pt x="6092" y="11646"/>
                  </a:cubicBezTo>
                  <a:cubicBezTo>
                    <a:pt x="4154" y="14632"/>
                    <a:pt x="1938" y="17618"/>
                    <a:pt x="831" y="19360"/>
                  </a:cubicBezTo>
                  <a:cubicBezTo>
                    <a:pt x="-277" y="21102"/>
                    <a:pt x="-277" y="21600"/>
                    <a:pt x="831" y="21500"/>
                  </a:cubicBezTo>
                  <a:cubicBezTo>
                    <a:pt x="1938" y="21401"/>
                    <a:pt x="4154" y="20704"/>
                    <a:pt x="6369" y="200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5" name="Line"/>
            <p:cNvSpPr/>
            <p:nvPr/>
          </p:nvSpPr>
          <p:spPr>
            <a:xfrm>
              <a:off x="809443" y="539750"/>
              <a:ext cx="19051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5564"/>
                    <a:pt x="0" y="11127"/>
                    <a:pt x="3600" y="14727"/>
                  </a:cubicBezTo>
                  <a:cubicBezTo>
                    <a:pt x="7200" y="18327"/>
                    <a:pt x="14400" y="1996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6" name="Line"/>
            <p:cNvSpPr/>
            <p:nvPr/>
          </p:nvSpPr>
          <p:spPr>
            <a:xfrm>
              <a:off x="809408" y="389466"/>
              <a:ext cx="33005" cy="542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812" h="20494" fill="norm" stroke="1" extrusionOk="0">
                  <a:moveTo>
                    <a:pt x="15269" y="16000"/>
                  </a:moveTo>
                  <a:cubicBezTo>
                    <a:pt x="11457" y="12800"/>
                    <a:pt x="7645" y="9600"/>
                    <a:pt x="4469" y="10000"/>
                  </a:cubicBezTo>
                  <a:cubicBezTo>
                    <a:pt x="1292" y="10400"/>
                    <a:pt x="-1249" y="14400"/>
                    <a:pt x="657" y="17200"/>
                  </a:cubicBezTo>
                  <a:cubicBezTo>
                    <a:pt x="2563" y="20000"/>
                    <a:pt x="8916" y="21600"/>
                    <a:pt x="13363" y="19600"/>
                  </a:cubicBezTo>
                  <a:cubicBezTo>
                    <a:pt x="17810" y="17600"/>
                    <a:pt x="20351" y="12000"/>
                    <a:pt x="19716" y="7600"/>
                  </a:cubicBezTo>
                  <a:cubicBezTo>
                    <a:pt x="19080" y="3200"/>
                    <a:pt x="15269" y="0"/>
                    <a:pt x="11457" y="0"/>
                  </a:cubicBezTo>
                  <a:cubicBezTo>
                    <a:pt x="7645" y="0"/>
                    <a:pt x="3833" y="3200"/>
                    <a:pt x="3198" y="5200"/>
                  </a:cubicBezTo>
                  <a:cubicBezTo>
                    <a:pt x="2563" y="7200"/>
                    <a:pt x="5104" y="8000"/>
                    <a:pt x="7645" y="8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7" name="Line"/>
            <p:cNvSpPr/>
            <p:nvPr/>
          </p:nvSpPr>
          <p:spPr>
            <a:xfrm>
              <a:off x="1035672" y="0"/>
              <a:ext cx="40472" cy="844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0" h="21600" fill="norm" stroke="1" extrusionOk="0">
                  <a:moveTo>
                    <a:pt x="14170" y="0"/>
                  </a:moveTo>
                  <a:cubicBezTo>
                    <a:pt x="8770" y="217"/>
                    <a:pt x="3370" y="433"/>
                    <a:pt x="1210" y="1326"/>
                  </a:cubicBezTo>
                  <a:cubicBezTo>
                    <a:pt x="-950" y="2220"/>
                    <a:pt x="130" y="3789"/>
                    <a:pt x="1750" y="5522"/>
                  </a:cubicBezTo>
                  <a:cubicBezTo>
                    <a:pt x="3370" y="7254"/>
                    <a:pt x="5530" y="9149"/>
                    <a:pt x="6610" y="11233"/>
                  </a:cubicBezTo>
                  <a:cubicBezTo>
                    <a:pt x="7690" y="13317"/>
                    <a:pt x="7690" y="15591"/>
                    <a:pt x="9850" y="17350"/>
                  </a:cubicBezTo>
                  <a:cubicBezTo>
                    <a:pt x="12010" y="19110"/>
                    <a:pt x="16330" y="20355"/>
                    <a:pt x="2065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8" name="Line"/>
            <p:cNvSpPr/>
            <p:nvPr/>
          </p:nvSpPr>
          <p:spPr>
            <a:xfrm>
              <a:off x="1209493" y="317500"/>
              <a:ext cx="184151" cy="317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738" y="1152"/>
                    <a:pt x="3476" y="2304"/>
                    <a:pt x="6207" y="4968"/>
                  </a:cubicBezTo>
                  <a:cubicBezTo>
                    <a:pt x="8938" y="7632"/>
                    <a:pt x="12662" y="11808"/>
                    <a:pt x="15393" y="14832"/>
                  </a:cubicBezTo>
                  <a:cubicBezTo>
                    <a:pt x="18124" y="17856"/>
                    <a:pt x="19862" y="1972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9" name="Line"/>
            <p:cNvSpPr/>
            <p:nvPr/>
          </p:nvSpPr>
          <p:spPr>
            <a:xfrm>
              <a:off x="1260293" y="247650"/>
              <a:ext cx="146051" cy="476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470" y="2400"/>
                    <a:pt x="15339" y="4800"/>
                    <a:pt x="12209" y="7536"/>
                  </a:cubicBezTo>
                  <a:cubicBezTo>
                    <a:pt x="9078" y="10272"/>
                    <a:pt x="5948" y="13344"/>
                    <a:pt x="3913" y="15744"/>
                  </a:cubicBezTo>
                  <a:cubicBezTo>
                    <a:pt x="1878" y="18144"/>
                    <a:pt x="939" y="1987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0" name="Line"/>
            <p:cNvSpPr/>
            <p:nvPr/>
          </p:nvSpPr>
          <p:spPr>
            <a:xfrm>
              <a:off x="1457143" y="590549"/>
              <a:ext cx="190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5236"/>
                    <a:pt x="4800" y="10473"/>
                    <a:pt x="8400" y="14073"/>
                  </a:cubicBezTo>
                  <a:cubicBezTo>
                    <a:pt x="12000" y="17673"/>
                    <a:pt x="16800" y="1963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1" name="Line"/>
            <p:cNvSpPr/>
            <p:nvPr/>
          </p:nvSpPr>
          <p:spPr>
            <a:xfrm>
              <a:off x="1485628" y="482549"/>
              <a:ext cx="41911" cy="393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66" h="20089" fill="norm" stroke="1" extrusionOk="0">
                  <a:moveTo>
                    <a:pt x="7758" y="6506"/>
                  </a:moveTo>
                  <a:cubicBezTo>
                    <a:pt x="3643" y="9746"/>
                    <a:pt x="-471" y="12986"/>
                    <a:pt x="43" y="15686"/>
                  </a:cubicBezTo>
                  <a:cubicBezTo>
                    <a:pt x="558" y="18386"/>
                    <a:pt x="5700" y="20546"/>
                    <a:pt x="10329" y="20006"/>
                  </a:cubicBezTo>
                  <a:cubicBezTo>
                    <a:pt x="14958" y="19466"/>
                    <a:pt x="19072" y="16226"/>
                    <a:pt x="20100" y="11906"/>
                  </a:cubicBezTo>
                  <a:cubicBezTo>
                    <a:pt x="21129" y="7586"/>
                    <a:pt x="19072" y="2186"/>
                    <a:pt x="15472" y="566"/>
                  </a:cubicBezTo>
                  <a:cubicBezTo>
                    <a:pt x="11872" y="-1054"/>
                    <a:pt x="6729" y="1106"/>
                    <a:pt x="1586" y="32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2" name="Line"/>
            <p:cNvSpPr/>
            <p:nvPr/>
          </p:nvSpPr>
          <p:spPr>
            <a:xfrm>
              <a:off x="1698443" y="495300"/>
              <a:ext cx="952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3" name="Line"/>
            <p:cNvSpPr/>
            <p:nvPr/>
          </p:nvSpPr>
          <p:spPr>
            <a:xfrm>
              <a:off x="1660343" y="622300"/>
              <a:ext cx="2286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4" name="Line"/>
            <p:cNvSpPr/>
            <p:nvPr/>
          </p:nvSpPr>
          <p:spPr>
            <a:xfrm>
              <a:off x="2276682" y="276287"/>
              <a:ext cx="160479" cy="6063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8" h="21485" fill="norm" stroke="1" extrusionOk="0">
                  <a:moveTo>
                    <a:pt x="3315" y="21485"/>
                  </a:moveTo>
                  <a:cubicBezTo>
                    <a:pt x="2473" y="19610"/>
                    <a:pt x="1632" y="17735"/>
                    <a:pt x="930" y="15485"/>
                  </a:cubicBezTo>
                  <a:cubicBezTo>
                    <a:pt x="229" y="13235"/>
                    <a:pt x="-332" y="10610"/>
                    <a:pt x="229" y="8247"/>
                  </a:cubicBezTo>
                  <a:cubicBezTo>
                    <a:pt x="790" y="5885"/>
                    <a:pt x="2473" y="3785"/>
                    <a:pt x="3876" y="2435"/>
                  </a:cubicBezTo>
                  <a:cubicBezTo>
                    <a:pt x="5278" y="1085"/>
                    <a:pt x="6400" y="485"/>
                    <a:pt x="7663" y="185"/>
                  </a:cubicBezTo>
                  <a:cubicBezTo>
                    <a:pt x="8925" y="-115"/>
                    <a:pt x="10328" y="-115"/>
                    <a:pt x="11310" y="672"/>
                  </a:cubicBezTo>
                  <a:cubicBezTo>
                    <a:pt x="12291" y="1460"/>
                    <a:pt x="12852" y="3035"/>
                    <a:pt x="12712" y="4460"/>
                  </a:cubicBezTo>
                  <a:cubicBezTo>
                    <a:pt x="12572" y="5885"/>
                    <a:pt x="11730" y="7160"/>
                    <a:pt x="11029" y="7985"/>
                  </a:cubicBezTo>
                  <a:cubicBezTo>
                    <a:pt x="10328" y="8810"/>
                    <a:pt x="9767" y="9185"/>
                    <a:pt x="10328" y="9297"/>
                  </a:cubicBezTo>
                  <a:cubicBezTo>
                    <a:pt x="10889" y="9410"/>
                    <a:pt x="12572" y="9260"/>
                    <a:pt x="14115" y="9223"/>
                  </a:cubicBezTo>
                  <a:cubicBezTo>
                    <a:pt x="15658" y="9185"/>
                    <a:pt x="17060" y="9260"/>
                    <a:pt x="18463" y="9485"/>
                  </a:cubicBezTo>
                  <a:cubicBezTo>
                    <a:pt x="19865" y="9710"/>
                    <a:pt x="21268" y="10085"/>
                    <a:pt x="21268" y="10760"/>
                  </a:cubicBezTo>
                  <a:cubicBezTo>
                    <a:pt x="21268" y="11435"/>
                    <a:pt x="19865" y="12410"/>
                    <a:pt x="18182" y="12972"/>
                  </a:cubicBezTo>
                  <a:cubicBezTo>
                    <a:pt x="16499" y="13535"/>
                    <a:pt x="14536" y="13685"/>
                    <a:pt x="12572" y="138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5" name="Line"/>
            <p:cNvSpPr/>
            <p:nvPr/>
          </p:nvSpPr>
          <p:spPr>
            <a:xfrm>
              <a:off x="2503438" y="552450"/>
              <a:ext cx="86123" cy="1027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38" h="20972" fill="norm" stroke="1" extrusionOk="0">
                  <a:moveTo>
                    <a:pt x="13908" y="2592"/>
                  </a:moveTo>
                  <a:cubicBezTo>
                    <a:pt x="9388" y="5616"/>
                    <a:pt x="4867" y="8640"/>
                    <a:pt x="2355" y="11664"/>
                  </a:cubicBezTo>
                  <a:cubicBezTo>
                    <a:pt x="-157" y="14688"/>
                    <a:pt x="-659" y="17712"/>
                    <a:pt x="848" y="19440"/>
                  </a:cubicBezTo>
                  <a:cubicBezTo>
                    <a:pt x="2355" y="21168"/>
                    <a:pt x="5871" y="21600"/>
                    <a:pt x="9388" y="19872"/>
                  </a:cubicBezTo>
                  <a:cubicBezTo>
                    <a:pt x="12904" y="18144"/>
                    <a:pt x="16420" y="14256"/>
                    <a:pt x="18429" y="10584"/>
                  </a:cubicBezTo>
                  <a:cubicBezTo>
                    <a:pt x="20439" y="6912"/>
                    <a:pt x="20941" y="3456"/>
                    <a:pt x="19936" y="1728"/>
                  </a:cubicBezTo>
                  <a:cubicBezTo>
                    <a:pt x="18932" y="0"/>
                    <a:pt x="16420" y="0"/>
                    <a:pt x="1390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6" name="Line"/>
            <p:cNvSpPr/>
            <p:nvPr/>
          </p:nvSpPr>
          <p:spPr>
            <a:xfrm>
              <a:off x="2714443" y="520700"/>
              <a:ext cx="1587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7" name="Line"/>
            <p:cNvSpPr/>
            <p:nvPr/>
          </p:nvSpPr>
          <p:spPr>
            <a:xfrm>
              <a:off x="2796993" y="425449"/>
              <a:ext cx="635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8" name="Line"/>
            <p:cNvSpPr/>
            <p:nvPr/>
          </p:nvSpPr>
          <p:spPr>
            <a:xfrm>
              <a:off x="3171643" y="228600"/>
              <a:ext cx="141713" cy="609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7" h="21600" fill="norm" stroke="1" extrusionOk="0">
                  <a:moveTo>
                    <a:pt x="0" y="21600"/>
                  </a:moveTo>
                  <a:cubicBezTo>
                    <a:pt x="318" y="19200"/>
                    <a:pt x="635" y="16800"/>
                    <a:pt x="953" y="14175"/>
                  </a:cubicBezTo>
                  <a:cubicBezTo>
                    <a:pt x="1271" y="11550"/>
                    <a:pt x="1588" y="8700"/>
                    <a:pt x="2382" y="6375"/>
                  </a:cubicBezTo>
                  <a:cubicBezTo>
                    <a:pt x="3176" y="4050"/>
                    <a:pt x="4447" y="2250"/>
                    <a:pt x="5718" y="1238"/>
                  </a:cubicBezTo>
                  <a:cubicBezTo>
                    <a:pt x="6988" y="225"/>
                    <a:pt x="8259" y="0"/>
                    <a:pt x="9529" y="0"/>
                  </a:cubicBezTo>
                  <a:cubicBezTo>
                    <a:pt x="10800" y="0"/>
                    <a:pt x="12071" y="225"/>
                    <a:pt x="12865" y="1125"/>
                  </a:cubicBezTo>
                  <a:cubicBezTo>
                    <a:pt x="13659" y="2025"/>
                    <a:pt x="13976" y="3600"/>
                    <a:pt x="13659" y="5062"/>
                  </a:cubicBezTo>
                  <a:cubicBezTo>
                    <a:pt x="13341" y="6525"/>
                    <a:pt x="12388" y="7875"/>
                    <a:pt x="10959" y="8813"/>
                  </a:cubicBezTo>
                  <a:cubicBezTo>
                    <a:pt x="9529" y="9750"/>
                    <a:pt x="7624" y="10275"/>
                    <a:pt x="7624" y="10613"/>
                  </a:cubicBezTo>
                  <a:cubicBezTo>
                    <a:pt x="7624" y="10950"/>
                    <a:pt x="9529" y="11100"/>
                    <a:pt x="12071" y="11437"/>
                  </a:cubicBezTo>
                  <a:cubicBezTo>
                    <a:pt x="14612" y="11775"/>
                    <a:pt x="17788" y="12300"/>
                    <a:pt x="19535" y="12750"/>
                  </a:cubicBezTo>
                  <a:cubicBezTo>
                    <a:pt x="21282" y="13200"/>
                    <a:pt x="21600" y="13575"/>
                    <a:pt x="20965" y="13950"/>
                  </a:cubicBezTo>
                  <a:cubicBezTo>
                    <a:pt x="20329" y="14325"/>
                    <a:pt x="18741" y="14700"/>
                    <a:pt x="16041" y="14813"/>
                  </a:cubicBezTo>
                  <a:cubicBezTo>
                    <a:pt x="13341" y="14925"/>
                    <a:pt x="9529" y="14775"/>
                    <a:pt x="5718" y="146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9" name="Line"/>
            <p:cNvSpPr/>
            <p:nvPr/>
          </p:nvSpPr>
          <p:spPr>
            <a:xfrm>
              <a:off x="3406593" y="590550"/>
              <a:ext cx="1" cy="8255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0" name="Line"/>
            <p:cNvSpPr/>
            <p:nvPr/>
          </p:nvSpPr>
          <p:spPr>
            <a:xfrm>
              <a:off x="3578043" y="304800"/>
              <a:ext cx="152401" cy="374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200" y="4027"/>
                    <a:pt x="8400" y="8054"/>
                    <a:pt x="12000" y="11654"/>
                  </a:cubicBezTo>
                  <a:cubicBezTo>
                    <a:pt x="15600" y="15254"/>
                    <a:pt x="18600" y="1842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1" name="Line"/>
            <p:cNvSpPr/>
            <p:nvPr/>
          </p:nvSpPr>
          <p:spPr>
            <a:xfrm>
              <a:off x="3565343" y="279400"/>
              <a:ext cx="190501" cy="438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400" y="209"/>
                    <a:pt x="19200" y="417"/>
                    <a:pt x="17760" y="1357"/>
                  </a:cubicBezTo>
                  <a:cubicBezTo>
                    <a:pt x="16320" y="2296"/>
                    <a:pt x="14640" y="3965"/>
                    <a:pt x="12240" y="6261"/>
                  </a:cubicBezTo>
                  <a:cubicBezTo>
                    <a:pt x="9840" y="8557"/>
                    <a:pt x="6720" y="11478"/>
                    <a:pt x="4560" y="14139"/>
                  </a:cubicBezTo>
                  <a:cubicBezTo>
                    <a:pt x="2400" y="16800"/>
                    <a:pt x="1200" y="19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2" name="Line"/>
            <p:cNvSpPr/>
            <p:nvPr/>
          </p:nvSpPr>
          <p:spPr>
            <a:xfrm>
              <a:off x="3812993" y="609600"/>
              <a:ext cx="6351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3" name="Line"/>
            <p:cNvSpPr/>
            <p:nvPr/>
          </p:nvSpPr>
          <p:spPr>
            <a:xfrm>
              <a:off x="3803212" y="463550"/>
              <a:ext cx="68552" cy="750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5" h="21266" fill="norm" stroke="1" extrusionOk="0">
                  <a:moveTo>
                    <a:pt x="12465" y="0"/>
                  </a:moveTo>
                  <a:cubicBezTo>
                    <a:pt x="9288" y="1200"/>
                    <a:pt x="6112" y="2400"/>
                    <a:pt x="3888" y="4500"/>
                  </a:cubicBezTo>
                  <a:cubicBezTo>
                    <a:pt x="1665" y="6600"/>
                    <a:pt x="394" y="9600"/>
                    <a:pt x="77" y="12600"/>
                  </a:cubicBezTo>
                  <a:cubicBezTo>
                    <a:pt x="-241" y="15600"/>
                    <a:pt x="394" y="18600"/>
                    <a:pt x="2618" y="20100"/>
                  </a:cubicBezTo>
                  <a:cubicBezTo>
                    <a:pt x="4841" y="21600"/>
                    <a:pt x="8653" y="21600"/>
                    <a:pt x="11830" y="20400"/>
                  </a:cubicBezTo>
                  <a:cubicBezTo>
                    <a:pt x="15006" y="19200"/>
                    <a:pt x="17547" y="16800"/>
                    <a:pt x="19135" y="14100"/>
                  </a:cubicBezTo>
                  <a:cubicBezTo>
                    <a:pt x="20724" y="11400"/>
                    <a:pt x="21359" y="8400"/>
                    <a:pt x="19135" y="6000"/>
                  </a:cubicBezTo>
                  <a:cubicBezTo>
                    <a:pt x="16912" y="3600"/>
                    <a:pt x="11830" y="1800"/>
                    <a:pt x="674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4" name="Line"/>
            <p:cNvSpPr/>
            <p:nvPr/>
          </p:nvSpPr>
          <p:spPr>
            <a:xfrm>
              <a:off x="4213043" y="520699"/>
              <a:ext cx="2921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52" y="14400"/>
                    <a:pt x="9704" y="7200"/>
                    <a:pt x="13304" y="3600"/>
                  </a:cubicBezTo>
                  <a:cubicBezTo>
                    <a:pt x="16904" y="0"/>
                    <a:pt x="1925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5" name="Line"/>
            <p:cNvSpPr/>
            <p:nvPr/>
          </p:nvSpPr>
          <p:spPr>
            <a:xfrm>
              <a:off x="4359093" y="406400"/>
              <a:ext cx="19051" cy="273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019"/>
                    <a:pt x="0" y="8037"/>
                    <a:pt x="3600" y="11637"/>
                  </a:cubicBezTo>
                  <a:cubicBezTo>
                    <a:pt x="7200" y="15237"/>
                    <a:pt x="14400" y="1841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6" name="Line"/>
            <p:cNvSpPr/>
            <p:nvPr/>
          </p:nvSpPr>
          <p:spPr>
            <a:xfrm>
              <a:off x="4687249" y="361118"/>
              <a:ext cx="217945" cy="2738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1173" fill="norm" stroke="1" extrusionOk="0">
                  <a:moveTo>
                    <a:pt x="21385" y="4973"/>
                  </a:moveTo>
                  <a:cubicBezTo>
                    <a:pt x="21385" y="3500"/>
                    <a:pt x="21385" y="2028"/>
                    <a:pt x="20139" y="1046"/>
                  </a:cubicBezTo>
                  <a:cubicBezTo>
                    <a:pt x="18893" y="64"/>
                    <a:pt x="16400" y="-427"/>
                    <a:pt x="13077" y="473"/>
                  </a:cubicBezTo>
                  <a:cubicBezTo>
                    <a:pt x="9754" y="1373"/>
                    <a:pt x="5600" y="3664"/>
                    <a:pt x="3731" y="5628"/>
                  </a:cubicBezTo>
                  <a:cubicBezTo>
                    <a:pt x="1862" y="7591"/>
                    <a:pt x="2277" y="9228"/>
                    <a:pt x="3004" y="10291"/>
                  </a:cubicBezTo>
                  <a:cubicBezTo>
                    <a:pt x="3731" y="11355"/>
                    <a:pt x="4770" y="11846"/>
                    <a:pt x="6016" y="12255"/>
                  </a:cubicBezTo>
                  <a:cubicBezTo>
                    <a:pt x="7262" y="12664"/>
                    <a:pt x="8716" y="12991"/>
                    <a:pt x="8716" y="13400"/>
                  </a:cubicBezTo>
                  <a:cubicBezTo>
                    <a:pt x="8716" y="13809"/>
                    <a:pt x="7262" y="14300"/>
                    <a:pt x="5600" y="14873"/>
                  </a:cubicBezTo>
                  <a:cubicBezTo>
                    <a:pt x="3939" y="15446"/>
                    <a:pt x="2070" y="16100"/>
                    <a:pt x="1031" y="16918"/>
                  </a:cubicBezTo>
                  <a:cubicBezTo>
                    <a:pt x="-7" y="17737"/>
                    <a:pt x="-215" y="18718"/>
                    <a:pt x="200" y="19373"/>
                  </a:cubicBezTo>
                  <a:cubicBezTo>
                    <a:pt x="616" y="20028"/>
                    <a:pt x="1654" y="20355"/>
                    <a:pt x="3731" y="20600"/>
                  </a:cubicBezTo>
                  <a:cubicBezTo>
                    <a:pt x="5808" y="20846"/>
                    <a:pt x="8923" y="21009"/>
                    <a:pt x="12039" y="211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7" name="Line"/>
            <p:cNvSpPr/>
            <p:nvPr/>
          </p:nvSpPr>
          <p:spPr>
            <a:xfrm>
              <a:off x="4878570" y="654050"/>
              <a:ext cx="13924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20297" y="0"/>
                  </a:moveTo>
                  <a:cubicBezTo>
                    <a:pt x="11040" y="2400"/>
                    <a:pt x="1783" y="4800"/>
                    <a:pt x="240" y="8400"/>
                  </a:cubicBezTo>
                  <a:cubicBezTo>
                    <a:pt x="-1303" y="12000"/>
                    <a:pt x="4868" y="16800"/>
                    <a:pt x="110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8" name="Line"/>
            <p:cNvSpPr/>
            <p:nvPr/>
          </p:nvSpPr>
          <p:spPr>
            <a:xfrm>
              <a:off x="4917893" y="514350"/>
              <a:ext cx="4234" cy="26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27" fill="norm" stroke="1" extrusionOk="0">
                  <a:moveTo>
                    <a:pt x="0" y="0"/>
                  </a:moveTo>
                  <a:cubicBezTo>
                    <a:pt x="10800" y="9969"/>
                    <a:pt x="21600" y="19938"/>
                    <a:pt x="21600" y="20769"/>
                  </a:cubicBezTo>
                  <a:cubicBezTo>
                    <a:pt x="21600" y="21600"/>
                    <a:pt x="10800" y="13292"/>
                    <a:pt x="0" y="49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9" name="Line"/>
            <p:cNvSpPr/>
            <p:nvPr/>
          </p:nvSpPr>
          <p:spPr>
            <a:xfrm>
              <a:off x="4968693" y="190500"/>
              <a:ext cx="139701" cy="660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309" y="1177"/>
                    <a:pt x="17018" y="2354"/>
                    <a:pt x="14891" y="4396"/>
                  </a:cubicBezTo>
                  <a:cubicBezTo>
                    <a:pt x="12764" y="6438"/>
                    <a:pt x="10800" y="9346"/>
                    <a:pt x="8509" y="11908"/>
                  </a:cubicBezTo>
                  <a:cubicBezTo>
                    <a:pt x="6218" y="14469"/>
                    <a:pt x="3600" y="16685"/>
                    <a:pt x="2127" y="18242"/>
                  </a:cubicBezTo>
                  <a:cubicBezTo>
                    <a:pt x="655" y="19800"/>
                    <a:pt x="327" y="207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0" name="Line"/>
            <p:cNvSpPr/>
            <p:nvPr/>
          </p:nvSpPr>
          <p:spPr>
            <a:xfrm>
              <a:off x="5152843" y="400049"/>
              <a:ext cx="133351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714" y="2880"/>
                    <a:pt x="3429" y="5760"/>
                    <a:pt x="7029" y="9360"/>
                  </a:cubicBezTo>
                  <a:cubicBezTo>
                    <a:pt x="10629" y="12960"/>
                    <a:pt x="16114" y="172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1" name="Line"/>
            <p:cNvSpPr/>
            <p:nvPr/>
          </p:nvSpPr>
          <p:spPr>
            <a:xfrm>
              <a:off x="5102043" y="386786"/>
              <a:ext cx="215901" cy="3879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4" fill="norm" stroke="1" extrusionOk="0">
                  <a:moveTo>
                    <a:pt x="21600" y="384"/>
                  </a:moveTo>
                  <a:cubicBezTo>
                    <a:pt x="20541" y="149"/>
                    <a:pt x="19482" y="-86"/>
                    <a:pt x="18635" y="31"/>
                  </a:cubicBezTo>
                  <a:cubicBezTo>
                    <a:pt x="17788" y="149"/>
                    <a:pt x="17153" y="618"/>
                    <a:pt x="14929" y="2614"/>
                  </a:cubicBezTo>
                  <a:cubicBezTo>
                    <a:pt x="12706" y="4610"/>
                    <a:pt x="8894" y="8131"/>
                    <a:pt x="6141" y="11536"/>
                  </a:cubicBezTo>
                  <a:cubicBezTo>
                    <a:pt x="3388" y="14940"/>
                    <a:pt x="1694" y="18227"/>
                    <a:pt x="0" y="21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2" name="Line"/>
            <p:cNvSpPr/>
            <p:nvPr/>
          </p:nvSpPr>
          <p:spPr>
            <a:xfrm>
              <a:off x="5279843" y="679450"/>
              <a:ext cx="31751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3" name="Line"/>
            <p:cNvSpPr/>
            <p:nvPr/>
          </p:nvSpPr>
          <p:spPr>
            <a:xfrm>
              <a:off x="5317943" y="546100"/>
              <a:ext cx="190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4" name="Line"/>
            <p:cNvSpPr/>
            <p:nvPr/>
          </p:nvSpPr>
          <p:spPr>
            <a:xfrm>
              <a:off x="0" y="1644650"/>
              <a:ext cx="237944" cy="4715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484" fill="norm" stroke="1" extrusionOk="0">
                  <a:moveTo>
                    <a:pt x="270" y="3471"/>
                  </a:moveTo>
                  <a:cubicBezTo>
                    <a:pt x="79" y="2989"/>
                    <a:pt x="-112" y="2507"/>
                    <a:pt x="79" y="2652"/>
                  </a:cubicBezTo>
                  <a:cubicBezTo>
                    <a:pt x="270" y="2796"/>
                    <a:pt x="844" y="3568"/>
                    <a:pt x="2564" y="5496"/>
                  </a:cubicBezTo>
                  <a:cubicBezTo>
                    <a:pt x="4284" y="7425"/>
                    <a:pt x="7152" y="10511"/>
                    <a:pt x="9446" y="13259"/>
                  </a:cubicBezTo>
                  <a:cubicBezTo>
                    <a:pt x="11739" y="16007"/>
                    <a:pt x="13460" y="18418"/>
                    <a:pt x="14702" y="19816"/>
                  </a:cubicBezTo>
                  <a:cubicBezTo>
                    <a:pt x="15945" y="21214"/>
                    <a:pt x="16709" y="21600"/>
                    <a:pt x="17187" y="21455"/>
                  </a:cubicBezTo>
                  <a:cubicBezTo>
                    <a:pt x="17665" y="21311"/>
                    <a:pt x="17856" y="20636"/>
                    <a:pt x="18047" y="18466"/>
                  </a:cubicBezTo>
                  <a:cubicBezTo>
                    <a:pt x="18238" y="16296"/>
                    <a:pt x="18430" y="12632"/>
                    <a:pt x="18621" y="9450"/>
                  </a:cubicBezTo>
                  <a:cubicBezTo>
                    <a:pt x="18812" y="6268"/>
                    <a:pt x="19003" y="3568"/>
                    <a:pt x="19481" y="2073"/>
                  </a:cubicBezTo>
                  <a:cubicBezTo>
                    <a:pt x="19959" y="579"/>
                    <a:pt x="20723" y="289"/>
                    <a:pt x="2148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5" name="Line"/>
            <p:cNvSpPr/>
            <p:nvPr/>
          </p:nvSpPr>
          <p:spPr>
            <a:xfrm>
              <a:off x="319361" y="1931644"/>
              <a:ext cx="121783" cy="1501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7" h="20699" fill="norm" stroke="1" extrusionOk="0">
                  <a:moveTo>
                    <a:pt x="12489" y="705"/>
                  </a:moveTo>
                  <a:cubicBezTo>
                    <a:pt x="9882" y="121"/>
                    <a:pt x="7275" y="-463"/>
                    <a:pt x="4855" y="559"/>
                  </a:cubicBezTo>
                  <a:cubicBezTo>
                    <a:pt x="2434" y="1580"/>
                    <a:pt x="199" y="4207"/>
                    <a:pt x="13" y="7710"/>
                  </a:cubicBezTo>
                  <a:cubicBezTo>
                    <a:pt x="-173" y="11213"/>
                    <a:pt x="1689" y="15591"/>
                    <a:pt x="3551" y="18072"/>
                  </a:cubicBezTo>
                  <a:cubicBezTo>
                    <a:pt x="5413" y="20553"/>
                    <a:pt x="7275" y="21137"/>
                    <a:pt x="9510" y="20407"/>
                  </a:cubicBezTo>
                  <a:cubicBezTo>
                    <a:pt x="11744" y="19678"/>
                    <a:pt x="14351" y="17634"/>
                    <a:pt x="15841" y="15737"/>
                  </a:cubicBezTo>
                  <a:cubicBezTo>
                    <a:pt x="17330" y="13840"/>
                    <a:pt x="17703" y="12088"/>
                    <a:pt x="17703" y="10337"/>
                  </a:cubicBezTo>
                  <a:cubicBezTo>
                    <a:pt x="17703" y="8586"/>
                    <a:pt x="17330" y="6834"/>
                    <a:pt x="16958" y="6688"/>
                  </a:cubicBezTo>
                  <a:cubicBezTo>
                    <a:pt x="16586" y="6542"/>
                    <a:pt x="16213" y="8002"/>
                    <a:pt x="16213" y="9607"/>
                  </a:cubicBezTo>
                  <a:cubicBezTo>
                    <a:pt x="16213" y="11213"/>
                    <a:pt x="16586" y="12964"/>
                    <a:pt x="17517" y="14278"/>
                  </a:cubicBezTo>
                  <a:cubicBezTo>
                    <a:pt x="18448" y="15591"/>
                    <a:pt x="19937" y="16467"/>
                    <a:pt x="21427" y="173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6" name="Line"/>
            <p:cNvSpPr/>
            <p:nvPr/>
          </p:nvSpPr>
          <p:spPr>
            <a:xfrm>
              <a:off x="479243" y="1873250"/>
              <a:ext cx="158751" cy="2128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2" fill="norm" stroke="1" extrusionOk="0">
                  <a:moveTo>
                    <a:pt x="0" y="8982"/>
                  </a:moveTo>
                  <a:cubicBezTo>
                    <a:pt x="288" y="7699"/>
                    <a:pt x="576" y="6416"/>
                    <a:pt x="1440" y="5774"/>
                  </a:cubicBezTo>
                  <a:cubicBezTo>
                    <a:pt x="2304" y="5133"/>
                    <a:pt x="3744" y="5133"/>
                    <a:pt x="5616" y="6095"/>
                  </a:cubicBezTo>
                  <a:cubicBezTo>
                    <a:pt x="7488" y="7057"/>
                    <a:pt x="9792" y="8982"/>
                    <a:pt x="11232" y="11335"/>
                  </a:cubicBezTo>
                  <a:cubicBezTo>
                    <a:pt x="12672" y="13687"/>
                    <a:pt x="13248" y="16467"/>
                    <a:pt x="13104" y="18392"/>
                  </a:cubicBezTo>
                  <a:cubicBezTo>
                    <a:pt x="12960" y="20317"/>
                    <a:pt x="12096" y="21386"/>
                    <a:pt x="11232" y="21493"/>
                  </a:cubicBezTo>
                  <a:cubicBezTo>
                    <a:pt x="10368" y="21600"/>
                    <a:pt x="9504" y="20745"/>
                    <a:pt x="10368" y="17537"/>
                  </a:cubicBezTo>
                  <a:cubicBezTo>
                    <a:pt x="11232" y="14329"/>
                    <a:pt x="13824" y="8768"/>
                    <a:pt x="15984" y="5453"/>
                  </a:cubicBezTo>
                  <a:cubicBezTo>
                    <a:pt x="18144" y="2139"/>
                    <a:pt x="19872" y="106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7" name="Line"/>
            <p:cNvSpPr/>
            <p:nvPr/>
          </p:nvSpPr>
          <p:spPr>
            <a:xfrm>
              <a:off x="828253" y="1691216"/>
              <a:ext cx="114541" cy="4550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2" h="21600" fill="norm" stroke="1" extrusionOk="0">
                  <a:moveTo>
                    <a:pt x="20872" y="2913"/>
                  </a:moveTo>
                  <a:cubicBezTo>
                    <a:pt x="20872" y="2210"/>
                    <a:pt x="20872" y="1507"/>
                    <a:pt x="20293" y="954"/>
                  </a:cubicBezTo>
                  <a:cubicBezTo>
                    <a:pt x="19715" y="402"/>
                    <a:pt x="18558" y="0"/>
                    <a:pt x="17208" y="0"/>
                  </a:cubicBezTo>
                  <a:cubicBezTo>
                    <a:pt x="15858" y="0"/>
                    <a:pt x="14315" y="402"/>
                    <a:pt x="11422" y="2060"/>
                  </a:cubicBezTo>
                  <a:cubicBezTo>
                    <a:pt x="8529" y="3717"/>
                    <a:pt x="4286" y="6631"/>
                    <a:pt x="1972" y="9544"/>
                  </a:cubicBezTo>
                  <a:cubicBezTo>
                    <a:pt x="-342" y="12458"/>
                    <a:pt x="-728" y="15371"/>
                    <a:pt x="1393" y="17380"/>
                  </a:cubicBezTo>
                  <a:cubicBezTo>
                    <a:pt x="3515" y="19390"/>
                    <a:pt x="8143" y="20495"/>
                    <a:pt x="1277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8" name="Line"/>
            <p:cNvSpPr/>
            <p:nvPr/>
          </p:nvSpPr>
          <p:spPr>
            <a:xfrm>
              <a:off x="1088843" y="1682750"/>
              <a:ext cx="107951" cy="152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9" name="Line"/>
            <p:cNvSpPr/>
            <p:nvPr/>
          </p:nvSpPr>
          <p:spPr>
            <a:xfrm>
              <a:off x="1190443" y="1689100"/>
              <a:ext cx="95251" cy="412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840" y="2658"/>
                    <a:pt x="10080" y="5317"/>
                    <a:pt x="6480" y="8252"/>
                  </a:cubicBezTo>
                  <a:cubicBezTo>
                    <a:pt x="2880" y="11188"/>
                    <a:pt x="1440" y="14400"/>
                    <a:pt x="720" y="16671"/>
                  </a:cubicBezTo>
                  <a:cubicBezTo>
                    <a:pt x="0" y="18942"/>
                    <a:pt x="0" y="202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0" name="Line"/>
            <p:cNvSpPr/>
            <p:nvPr/>
          </p:nvSpPr>
          <p:spPr>
            <a:xfrm>
              <a:off x="1298393" y="2000250"/>
              <a:ext cx="6351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1" name="Line"/>
            <p:cNvSpPr/>
            <p:nvPr/>
          </p:nvSpPr>
          <p:spPr>
            <a:xfrm>
              <a:off x="1312035" y="1847850"/>
              <a:ext cx="37159" cy="450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6" h="19985" fill="norm" stroke="1" extrusionOk="0">
                  <a:moveTo>
                    <a:pt x="10266" y="5635"/>
                  </a:moveTo>
                  <a:cubicBezTo>
                    <a:pt x="5466" y="8452"/>
                    <a:pt x="666" y="11270"/>
                    <a:pt x="66" y="14557"/>
                  </a:cubicBezTo>
                  <a:cubicBezTo>
                    <a:pt x="-534" y="17843"/>
                    <a:pt x="3066" y="21600"/>
                    <a:pt x="7266" y="19252"/>
                  </a:cubicBezTo>
                  <a:cubicBezTo>
                    <a:pt x="11466" y="16904"/>
                    <a:pt x="16266" y="8452"/>
                    <a:pt x="2106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2" name="Line"/>
            <p:cNvSpPr/>
            <p:nvPr/>
          </p:nvSpPr>
          <p:spPr>
            <a:xfrm>
              <a:off x="1479615" y="1530350"/>
              <a:ext cx="72779" cy="920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9" h="21600" fill="norm" stroke="1" extrusionOk="0">
                  <a:moveTo>
                    <a:pt x="21219" y="0"/>
                  </a:moveTo>
                  <a:cubicBezTo>
                    <a:pt x="17516" y="943"/>
                    <a:pt x="13813" y="1887"/>
                    <a:pt x="11653" y="3228"/>
                  </a:cubicBezTo>
                  <a:cubicBezTo>
                    <a:pt x="9493" y="4568"/>
                    <a:pt x="8876" y="6306"/>
                    <a:pt x="7333" y="7970"/>
                  </a:cubicBezTo>
                  <a:cubicBezTo>
                    <a:pt x="5790" y="9633"/>
                    <a:pt x="3322" y="11222"/>
                    <a:pt x="1779" y="13034"/>
                  </a:cubicBezTo>
                  <a:cubicBezTo>
                    <a:pt x="236" y="14847"/>
                    <a:pt x="-381" y="16883"/>
                    <a:pt x="236" y="18348"/>
                  </a:cubicBezTo>
                  <a:cubicBezTo>
                    <a:pt x="853" y="19812"/>
                    <a:pt x="2705" y="20706"/>
                    <a:pt x="455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3" name="Line"/>
            <p:cNvSpPr/>
            <p:nvPr/>
          </p:nvSpPr>
          <p:spPr>
            <a:xfrm>
              <a:off x="1653993" y="1841500"/>
              <a:ext cx="152401" cy="342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500" y="3467"/>
                    <a:pt x="3000" y="6933"/>
                    <a:pt x="5850" y="10333"/>
                  </a:cubicBezTo>
                  <a:cubicBezTo>
                    <a:pt x="8700" y="13733"/>
                    <a:pt x="12900" y="17067"/>
                    <a:pt x="15750" y="18933"/>
                  </a:cubicBezTo>
                  <a:cubicBezTo>
                    <a:pt x="18600" y="20800"/>
                    <a:pt x="20100" y="21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4" name="Line"/>
            <p:cNvSpPr/>
            <p:nvPr/>
          </p:nvSpPr>
          <p:spPr>
            <a:xfrm>
              <a:off x="1666693" y="1765300"/>
              <a:ext cx="165101" cy="476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46" y="3264"/>
                    <a:pt x="13292" y="6528"/>
                    <a:pt x="9692" y="9744"/>
                  </a:cubicBezTo>
                  <a:cubicBezTo>
                    <a:pt x="6092" y="12960"/>
                    <a:pt x="3046" y="16128"/>
                    <a:pt x="1523" y="18096"/>
                  </a:cubicBezTo>
                  <a:cubicBezTo>
                    <a:pt x="0" y="20064"/>
                    <a:pt x="0" y="2083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5" name="Line"/>
            <p:cNvSpPr/>
            <p:nvPr/>
          </p:nvSpPr>
          <p:spPr>
            <a:xfrm>
              <a:off x="1882593" y="2070100"/>
              <a:ext cx="6351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6" name="Line"/>
            <p:cNvSpPr/>
            <p:nvPr/>
          </p:nvSpPr>
          <p:spPr>
            <a:xfrm>
              <a:off x="1907993" y="1936750"/>
              <a:ext cx="44451" cy="627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71" fill="norm" stroke="1" extrusionOk="0">
                  <a:moveTo>
                    <a:pt x="0" y="18813"/>
                  </a:moveTo>
                  <a:cubicBezTo>
                    <a:pt x="5143" y="20206"/>
                    <a:pt x="10286" y="21600"/>
                    <a:pt x="14400" y="19858"/>
                  </a:cubicBezTo>
                  <a:cubicBezTo>
                    <a:pt x="18514" y="18116"/>
                    <a:pt x="21600" y="13239"/>
                    <a:pt x="21600" y="9406"/>
                  </a:cubicBezTo>
                  <a:cubicBezTo>
                    <a:pt x="21600" y="5574"/>
                    <a:pt x="18514" y="2787"/>
                    <a:pt x="1542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7" name="Line"/>
            <p:cNvSpPr/>
            <p:nvPr/>
          </p:nvSpPr>
          <p:spPr>
            <a:xfrm>
              <a:off x="2028643" y="1651000"/>
              <a:ext cx="124884" cy="590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97" y="0"/>
                  </a:moveTo>
                  <a:cubicBezTo>
                    <a:pt x="4393" y="0"/>
                    <a:pt x="6590" y="0"/>
                    <a:pt x="8969" y="465"/>
                  </a:cubicBezTo>
                  <a:cubicBezTo>
                    <a:pt x="11349" y="929"/>
                    <a:pt x="13912" y="1858"/>
                    <a:pt x="16475" y="3794"/>
                  </a:cubicBezTo>
                  <a:cubicBezTo>
                    <a:pt x="19037" y="5729"/>
                    <a:pt x="21600" y="8671"/>
                    <a:pt x="21600" y="11381"/>
                  </a:cubicBezTo>
                  <a:cubicBezTo>
                    <a:pt x="21600" y="14090"/>
                    <a:pt x="19037" y="16568"/>
                    <a:pt x="15010" y="18232"/>
                  </a:cubicBezTo>
                  <a:cubicBezTo>
                    <a:pt x="10983" y="19897"/>
                    <a:pt x="5492" y="2074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8" name="Line"/>
            <p:cNvSpPr/>
            <p:nvPr/>
          </p:nvSpPr>
          <p:spPr>
            <a:xfrm>
              <a:off x="2581093" y="1962150"/>
              <a:ext cx="2286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200" y="15840"/>
                    <a:pt x="12400" y="10080"/>
                    <a:pt x="16000" y="6480"/>
                  </a:cubicBezTo>
                  <a:cubicBezTo>
                    <a:pt x="19600" y="2880"/>
                    <a:pt x="2060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9" name="Line"/>
            <p:cNvSpPr/>
            <p:nvPr/>
          </p:nvSpPr>
          <p:spPr>
            <a:xfrm>
              <a:off x="2669993" y="2070100"/>
              <a:ext cx="2349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0" name="Line"/>
            <p:cNvSpPr/>
            <p:nvPr/>
          </p:nvSpPr>
          <p:spPr>
            <a:xfrm>
              <a:off x="2263320" y="850900"/>
              <a:ext cx="273324" cy="722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062" fill="norm" stroke="1" extrusionOk="0">
                  <a:moveTo>
                    <a:pt x="1517" y="14811"/>
                  </a:moveTo>
                  <a:cubicBezTo>
                    <a:pt x="686" y="17280"/>
                    <a:pt x="-145" y="19749"/>
                    <a:pt x="21" y="20674"/>
                  </a:cubicBezTo>
                  <a:cubicBezTo>
                    <a:pt x="187" y="21600"/>
                    <a:pt x="1350" y="20983"/>
                    <a:pt x="4673" y="17589"/>
                  </a:cubicBezTo>
                  <a:cubicBezTo>
                    <a:pt x="7997" y="14194"/>
                    <a:pt x="13480" y="8023"/>
                    <a:pt x="16637" y="4629"/>
                  </a:cubicBezTo>
                  <a:cubicBezTo>
                    <a:pt x="19793" y="1234"/>
                    <a:pt x="20624" y="617"/>
                    <a:pt x="2145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1" name="Line"/>
            <p:cNvSpPr/>
            <p:nvPr/>
          </p:nvSpPr>
          <p:spPr>
            <a:xfrm>
              <a:off x="2384243" y="914400"/>
              <a:ext cx="203201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25" y="15508"/>
                    <a:pt x="11250" y="9415"/>
                    <a:pt x="14850" y="5815"/>
                  </a:cubicBezTo>
                  <a:cubicBezTo>
                    <a:pt x="18450" y="2215"/>
                    <a:pt x="20025" y="110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2" name="Line"/>
            <p:cNvSpPr/>
            <p:nvPr/>
          </p:nvSpPr>
          <p:spPr>
            <a:xfrm>
              <a:off x="3114493" y="921692"/>
              <a:ext cx="260351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20532"/>
                  </a:moveTo>
                  <a:cubicBezTo>
                    <a:pt x="4741" y="10932"/>
                    <a:pt x="9483" y="1332"/>
                    <a:pt x="13083" y="132"/>
                  </a:cubicBezTo>
                  <a:cubicBezTo>
                    <a:pt x="16683" y="-1068"/>
                    <a:pt x="19141" y="6132"/>
                    <a:pt x="21600" y="13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3" name="Line"/>
            <p:cNvSpPr/>
            <p:nvPr/>
          </p:nvSpPr>
          <p:spPr>
            <a:xfrm>
              <a:off x="3165293" y="965200"/>
              <a:ext cx="247651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69" y="17018"/>
                    <a:pt x="5538" y="12436"/>
                    <a:pt x="9138" y="8836"/>
                  </a:cubicBezTo>
                  <a:cubicBezTo>
                    <a:pt x="12738" y="5236"/>
                    <a:pt x="17169" y="261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4" name="Line"/>
            <p:cNvSpPr/>
            <p:nvPr/>
          </p:nvSpPr>
          <p:spPr>
            <a:xfrm>
              <a:off x="3304993" y="1731433"/>
              <a:ext cx="203201" cy="4320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6" fill="norm" stroke="1" extrusionOk="0">
                  <a:moveTo>
                    <a:pt x="0" y="2634"/>
                  </a:moveTo>
                  <a:cubicBezTo>
                    <a:pt x="0" y="1897"/>
                    <a:pt x="0" y="1159"/>
                    <a:pt x="113" y="1159"/>
                  </a:cubicBezTo>
                  <a:cubicBezTo>
                    <a:pt x="225" y="1159"/>
                    <a:pt x="450" y="1897"/>
                    <a:pt x="1463" y="3951"/>
                  </a:cubicBezTo>
                  <a:cubicBezTo>
                    <a:pt x="2475" y="6006"/>
                    <a:pt x="4275" y="9378"/>
                    <a:pt x="5850" y="12222"/>
                  </a:cubicBezTo>
                  <a:cubicBezTo>
                    <a:pt x="7425" y="15067"/>
                    <a:pt x="8775" y="17385"/>
                    <a:pt x="9900" y="18966"/>
                  </a:cubicBezTo>
                  <a:cubicBezTo>
                    <a:pt x="11025" y="20546"/>
                    <a:pt x="11925" y="21389"/>
                    <a:pt x="12600" y="21495"/>
                  </a:cubicBezTo>
                  <a:cubicBezTo>
                    <a:pt x="13275" y="21600"/>
                    <a:pt x="13725" y="20968"/>
                    <a:pt x="14625" y="19071"/>
                  </a:cubicBezTo>
                  <a:cubicBezTo>
                    <a:pt x="15525" y="17175"/>
                    <a:pt x="16875" y="14014"/>
                    <a:pt x="17888" y="10800"/>
                  </a:cubicBezTo>
                  <a:cubicBezTo>
                    <a:pt x="18900" y="7586"/>
                    <a:pt x="19575" y="4320"/>
                    <a:pt x="20025" y="2423"/>
                  </a:cubicBezTo>
                  <a:cubicBezTo>
                    <a:pt x="20475" y="527"/>
                    <a:pt x="20700" y="0"/>
                    <a:pt x="20925" y="0"/>
                  </a:cubicBezTo>
                  <a:cubicBezTo>
                    <a:pt x="21150" y="0"/>
                    <a:pt x="21375" y="527"/>
                    <a:pt x="21600" y="10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5" name="Line"/>
            <p:cNvSpPr/>
            <p:nvPr/>
          </p:nvSpPr>
          <p:spPr>
            <a:xfrm>
              <a:off x="3514543" y="1959632"/>
              <a:ext cx="120651" cy="1722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0" fill="norm" stroke="1" extrusionOk="0">
                  <a:moveTo>
                    <a:pt x="13642" y="4213"/>
                  </a:moveTo>
                  <a:cubicBezTo>
                    <a:pt x="12884" y="2912"/>
                    <a:pt x="12126" y="1611"/>
                    <a:pt x="10800" y="830"/>
                  </a:cubicBezTo>
                  <a:cubicBezTo>
                    <a:pt x="9474" y="49"/>
                    <a:pt x="7579" y="-211"/>
                    <a:pt x="6063" y="179"/>
                  </a:cubicBezTo>
                  <a:cubicBezTo>
                    <a:pt x="4547" y="570"/>
                    <a:pt x="3411" y="1611"/>
                    <a:pt x="2274" y="4734"/>
                  </a:cubicBezTo>
                  <a:cubicBezTo>
                    <a:pt x="1137" y="7856"/>
                    <a:pt x="0" y="13061"/>
                    <a:pt x="0" y="16184"/>
                  </a:cubicBezTo>
                  <a:cubicBezTo>
                    <a:pt x="0" y="19307"/>
                    <a:pt x="1137" y="20348"/>
                    <a:pt x="2842" y="20869"/>
                  </a:cubicBezTo>
                  <a:cubicBezTo>
                    <a:pt x="4547" y="21389"/>
                    <a:pt x="6821" y="21389"/>
                    <a:pt x="8905" y="19828"/>
                  </a:cubicBezTo>
                  <a:cubicBezTo>
                    <a:pt x="10989" y="18266"/>
                    <a:pt x="12884" y="15143"/>
                    <a:pt x="14021" y="12411"/>
                  </a:cubicBezTo>
                  <a:cubicBezTo>
                    <a:pt x="15158" y="9678"/>
                    <a:pt x="15537" y="7336"/>
                    <a:pt x="15916" y="6946"/>
                  </a:cubicBezTo>
                  <a:cubicBezTo>
                    <a:pt x="16295" y="6555"/>
                    <a:pt x="16674" y="8117"/>
                    <a:pt x="17621" y="9808"/>
                  </a:cubicBezTo>
                  <a:cubicBezTo>
                    <a:pt x="18568" y="11500"/>
                    <a:pt x="20084" y="13322"/>
                    <a:pt x="21600" y="151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6" name="Line"/>
            <p:cNvSpPr/>
            <p:nvPr/>
          </p:nvSpPr>
          <p:spPr>
            <a:xfrm>
              <a:off x="3660593" y="1949450"/>
              <a:ext cx="127001" cy="2034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8" fill="norm" stroke="1" extrusionOk="0">
                  <a:moveTo>
                    <a:pt x="0" y="3306"/>
                  </a:moveTo>
                  <a:cubicBezTo>
                    <a:pt x="1080" y="2424"/>
                    <a:pt x="2160" y="1543"/>
                    <a:pt x="3420" y="1433"/>
                  </a:cubicBezTo>
                  <a:cubicBezTo>
                    <a:pt x="4680" y="1322"/>
                    <a:pt x="6120" y="1984"/>
                    <a:pt x="8280" y="4298"/>
                  </a:cubicBezTo>
                  <a:cubicBezTo>
                    <a:pt x="10440" y="6612"/>
                    <a:pt x="13320" y="10580"/>
                    <a:pt x="14760" y="13114"/>
                  </a:cubicBezTo>
                  <a:cubicBezTo>
                    <a:pt x="16200" y="15649"/>
                    <a:pt x="16200" y="16751"/>
                    <a:pt x="16200" y="17853"/>
                  </a:cubicBezTo>
                  <a:cubicBezTo>
                    <a:pt x="16200" y="18955"/>
                    <a:pt x="16200" y="20057"/>
                    <a:pt x="15300" y="20718"/>
                  </a:cubicBezTo>
                  <a:cubicBezTo>
                    <a:pt x="14400" y="21380"/>
                    <a:pt x="12600" y="21600"/>
                    <a:pt x="11340" y="19616"/>
                  </a:cubicBezTo>
                  <a:cubicBezTo>
                    <a:pt x="10080" y="17633"/>
                    <a:pt x="9360" y="13445"/>
                    <a:pt x="10080" y="10139"/>
                  </a:cubicBezTo>
                  <a:cubicBezTo>
                    <a:pt x="10800" y="6833"/>
                    <a:pt x="12960" y="4408"/>
                    <a:pt x="15120" y="2865"/>
                  </a:cubicBezTo>
                  <a:cubicBezTo>
                    <a:pt x="17280" y="1322"/>
                    <a:pt x="19440" y="66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7" name="Line"/>
            <p:cNvSpPr/>
            <p:nvPr/>
          </p:nvSpPr>
          <p:spPr>
            <a:xfrm>
              <a:off x="3981118" y="1776917"/>
              <a:ext cx="168426" cy="4011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9" h="21432" fill="norm" stroke="1" extrusionOk="0">
                  <a:moveTo>
                    <a:pt x="21219" y="2094"/>
                  </a:moveTo>
                  <a:cubicBezTo>
                    <a:pt x="21219" y="1415"/>
                    <a:pt x="21219" y="737"/>
                    <a:pt x="20552" y="341"/>
                  </a:cubicBezTo>
                  <a:cubicBezTo>
                    <a:pt x="19886" y="-55"/>
                    <a:pt x="18552" y="-168"/>
                    <a:pt x="16152" y="341"/>
                  </a:cubicBezTo>
                  <a:cubicBezTo>
                    <a:pt x="13752" y="850"/>
                    <a:pt x="10286" y="1981"/>
                    <a:pt x="7352" y="4129"/>
                  </a:cubicBezTo>
                  <a:cubicBezTo>
                    <a:pt x="4419" y="6278"/>
                    <a:pt x="2019" y="9445"/>
                    <a:pt x="819" y="12102"/>
                  </a:cubicBezTo>
                  <a:cubicBezTo>
                    <a:pt x="-381" y="14760"/>
                    <a:pt x="-381" y="16908"/>
                    <a:pt x="1619" y="18379"/>
                  </a:cubicBezTo>
                  <a:cubicBezTo>
                    <a:pt x="3619" y="19849"/>
                    <a:pt x="7619" y="20640"/>
                    <a:pt x="11619" y="214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8" name="Line"/>
            <p:cNvSpPr/>
            <p:nvPr/>
          </p:nvSpPr>
          <p:spPr>
            <a:xfrm>
              <a:off x="4197433" y="1789349"/>
              <a:ext cx="269611" cy="2939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5" h="21278" fill="norm" stroke="1" extrusionOk="0">
                  <a:moveTo>
                    <a:pt x="21495" y="2395"/>
                  </a:moveTo>
                  <a:cubicBezTo>
                    <a:pt x="21495" y="1629"/>
                    <a:pt x="21495" y="863"/>
                    <a:pt x="21073" y="404"/>
                  </a:cubicBezTo>
                  <a:cubicBezTo>
                    <a:pt x="20651" y="-56"/>
                    <a:pt x="19808" y="-209"/>
                    <a:pt x="17783" y="404"/>
                  </a:cubicBezTo>
                  <a:cubicBezTo>
                    <a:pt x="15758" y="1017"/>
                    <a:pt x="12551" y="2395"/>
                    <a:pt x="10442" y="3927"/>
                  </a:cubicBezTo>
                  <a:cubicBezTo>
                    <a:pt x="8333" y="5459"/>
                    <a:pt x="7320" y="7144"/>
                    <a:pt x="6814" y="8446"/>
                  </a:cubicBezTo>
                  <a:cubicBezTo>
                    <a:pt x="6307" y="9748"/>
                    <a:pt x="6307" y="10668"/>
                    <a:pt x="6645" y="11357"/>
                  </a:cubicBezTo>
                  <a:cubicBezTo>
                    <a:pt x="6983" y="12046"/>
                    <a:pt x="7658" y="12506"/>
                    <a:pt x="8417" y="12582"/>
                  </a:cubicBezTo>
                  <a:cubicBezTo>
                    <a:pt x="9176" y="12659"/>
                    <a:pt x="10020" y="12353"/>
                    <a:pt x="9851" y="12200"/>
                  </a:cubicBezTo>
                  <a:cubicBezTo>
                    <a:pt x="9683" y="12046"/>
                    <a:pt x="8501" y="12046"/>
                    <a:pt x="6898" y="12736"/>
                  </a:cubicBezTo>
                  <a:cubicBezTo>
                    <a:pt x="5295" y="13425"/>
                    <a:pt x="3270" y="14804"/>
                    <a:pt x="2004" y="15876"/>
                  </a:cubicBezTo>
                  <a:cubicBezTo>
                    <a:pt x="739" y="16948"/>
                    <a:pt x="232" y="17714"/>
                    <a:pt x="64" y="18480"/>
                  </a:cubicBezTo>
                  <a:cubicBezTo>
                    <a:pt x="-105" y="19246"/>
                    <a:pt x="64" y="20012"/>
                    <a:pt x="570" y="20548"/>
                  </a:cubicBezTo>
                  <a:cubicBezTo>
                    <a:pt x="1076" y="21085"/>
                    <a:pt x="1920" y="21391"/>
                    <a:pt x="4282" y="21238"/>
                  </a:cubicBezTo>
                  <a:cubicBezTo>
                    <a:pt x="6645" y="21085"/>
                    <a:pt x="10526" y="20472"/>
                    <a:pt x="14408" y="198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9" name="Line"/>
            <p:cNvSpPr/>
            <p:nvPr/>
          </p:nvSpPr>
          <p:spPr>
            <a:xfrm>
              <a:off x="4447943" y="2101850"/>
              <a:ext cx="25451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8" h="21600" fill="norm" stroke="1" extrusionOk="0">
                  <a:moveTo>
                    <a:pt x="5024" y="0"/>
                  </a:moveTo>
                  <a:cubicBezTo>
                    <a:pt x="1701" y="2400"/>
                    <a:pt x="-1622" y="4800"/>
                    <a:pt x="870" y="8400"/>
                  </a:cubicBezTo>
                  <a:cubicBezTo>
                    <a:pt x="3363" y="12000"/>
                    <a:pt x="11670" y="16800"/>
                    <a:pt x="1997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0" name="Line"/>
            <p:cNvSpPr/>
            <p:nvPr/>
          </p:nvSpPr>
          <p:spPr>
            <a:xfrm>
              <a:off x="4447993" y="1937175"/>
              <a:ext cx="72009" cy="642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5" h="21164" fill="norm" stroke="1" extrusionOk="0">
                  <a:moveTo>
                    <a:pt x="7406" y="8221"/>
                  </a:moveTo>
                  <a:cubicBezTo>
                    <a:pt x="5554" y="11008"/>
                    <a:pt x="3703" y="13795"/>
                    <a:pt x="4011" y="16234"/>
                  </a:cubicBezTo>
                  <a:cubicBezTo>
                    <a:pt x="4320" y="18673"/>
                    <a:pt x="6789" y="20763"/>
                    <a:pt x="9874" y="21112"/>
                  </a:cubicBezTo>
                  <a:cubicBezTo>
                    <a:pt x="12960" y="21460"/>
                    <a:pt x="16663" y="20066"/>
                    <a:pt x="18823" y="16583"/>
                  </a:cubicBezTo>
                  <a:cubicBezTo>
                    <a:pt x="20983" y="13099"/>
                    <a:pt x="21600" y="7525"/>
                    <a:pt x="20366" y="4389"/>
                  </a:cubicBezTo>
                  <a:cubicBezTo>
                    <a:pt x="19131" y="1254"/>
                    <a:pt x="16046" y="557"/>
                    <a:pt x="12960" y="208"/>
                  </a:cubicBezTo>
                  <a:cubicBezTo>
                    <a:pt x="9874" y="-140"/>
                    <a:pt x="6789" y="-140"/>
                    <a:pt x="4629" y="905"/>
                  </a:cubicBezTo>
                  <a:cubicBezTo>
                    <a:pt x="2469" y="1950"/>
                    <a:pt x="1234" y="4041"/>
                    <a:pt x="0" y="61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1" name="Line"/>
            <p:cNvSpPr/>
            <p:nvPr/>
          </p:nvSpPr>
          <p:spPr>
            <a:xfrm>
              <a:off x="4599830" y="1676400"/>
              <a:ext cx="89464" cy="647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1" h="21600" fill="norm" stroke="1" extrusionOk="0">
                  <a:moveTo>
                    <a:pt x="21231" y="0"/>
                  </a:moveTo>
                  <a:cubicBezTo>
                    <a:pt x="19724" y="2400"/>
                    <a:pt x="18217" y="4800"/>
                    <a:pt x="15454" y="7235"/>
                  </a:cubicBezTo>
                  <a:cubicBezTo>
                    <a:pt x="12691" y="9671"/>
                    <a:pt x="8673" y="12141"/>
                    <a:pt x="5659" y="14294"/>
                  </a:cubicBezTo>
                  <a:cubicBezTo>
                    <a:pt x="2645" y="16447"/>
                    <a:pt x="636" y="18282"/>
                    <a:pt x="133" y="19447"/>
                  </a:cubicBezTo>
                  <a:cubicBezTo>
                    <a:pt x="-369" y="20612"/>
                    <a:pt x="636" y="21106"/>
                    <a:pt x="16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2" name="Line"/>
            <p:cNvSpPr/>
            <p:nvPr/>
          </p:nvSpPr>
          <p:spPr>
            <a:xfrm>
              <a:off x="4778193" y="1841500"/>
              <a:ext cx="158751" cy="355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016" y="2829"/>
                    <a:pt x="4032" y="5657"/>
                    <a:pt x="6768" y="8807"/>
                  </a:cubicBezTo>
                  <a:cubicBezTo>
                    <a:pt x="9504" y="11957"/>
                    <a:pt x="12960" y="15429"/>
                    <a:pt x="15552" y="17614"/>
                  </a:cubicBezTo>
                  <a:cubicBezTo>
                    <a:pt x="18144" y="19800"/>
                    <a:pt x="19872" y="207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3" name="Line"/>
            <p:cNvSpPr/>
            <p:nvPr/>
          </p:nvSpPr>
          <p:spPr>
            <a:xfrm>
              <a:off x="4792137" y="1866900"/>
              <a:ext cx="132107" cy="361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4" h="21600" fill="norm" stroke="1" extrusionOk="0">
                  <a:moveTo>
                    <a:pt x="21064" y="0"/>
                  </a:moveTo>
                  <a:cubicBezTo>
                    <a:pt x="16677" y="2526"/>
                    <a:pt x="12289" y="5053"/>
                    <a:pt x="8576" y="7895"/>
                  </a:cubicBezTo>
                  <a:cubicBezTo>
                    <a:pt x="4864" y="10737"/>
                    <a:pt x="1826" y="13895"/>
                    <a:pt x="645" y="16232"/>
                  </a:cubicBezTo>
                  <a:cubicBezTo>
                    <a:pt x="-536" y="18568"/>
                    <a:pt x="139" y="20084"/>
                    <a:pt x="81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4" name="Line"/>
            <p:cNvSpPr/>
            <p:nvPr/>
          </p:nvSpPr>
          <p:spPr>
            <a:xfrm>
              <a:off x="4955993" y="2159000"/>
              <a:ext cx="6351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5" name="Line"/>
            <p:cNvSpPr/>
            <p:nvPr/>
          </p:nvSpPr>
          <p:spPr>
            <a:xfrm>
              <a:off x="5000443" y="2000250"/>
              <a:ext cx="2545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8" h="21600" fill="norm" stroke="1" extrusionOk="0">
                  <a:moveTo>
                    <a:pt x="0" y="21600"/>
                  </a:moveTo>
                  <a:cubicBezTo>
                    <a:pt x="8308" y="19800"/>
                    <a:pt x="16615" y="18000"/>
                    <a:pt x="19108" y="14400"/>
                  </a:cubicBezTo>
                  <a:cubicBezTo>
                    <a:pt x="21600" y="10800"/>
                    <a:pt x="18277" y="5400"/>
                    <a:pt x="1495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6" name="Line"/>
            <p:cNvSpPr/>
            <p:nvPr/>
          </p:nvSpPr>
          <p:spPr>
            <a:xfrm>
              <a:off x="5000443" y="1841500"/>
              <a:ext cx="185491" cy="482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1" h="21600" fill="norm" stroke="1" extrusionOk="0">
                  <a:moveTo>
                    <a:pt x="10681" y="0"/>
                  </a:moveTo>
                  <a:cubicBezTo>
                    <a:pt x="13530" y="379"/>
                    <a:pt x="16378" y="758"/>
                    <a:pt x="18396" y="2132"/>
                  </a:cubicBezTo>
                  <a:cubicBezTo>
                    <a:pt x="20413" y="3505"/>
                    <a:pt x="21600" y="5874"/>
                    <a:pt x="20176" y="8668"/>
                  </a:cubicBezTo>
                  <a:cubicBezTo>
                    <a:pt x="18752" y="11463"/>
                    <a:pt x="14716" y="14684"/>
                    <a:pt x="10919" y="16911"/>
                  </a:cubicBezTo>
                  <a:cubicBezTo>
                    <a:pt x="7121" y="19137"/>
                    <a:pt x="3560" y="2036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7" name="Line"/>
            <p:cNvSpPr/>
            <p:nvPr/>
          </p:nvSpPr>
          <p:spPr>
            <a:xfrm>
              <a:off x="3713914" y="2408766"/>
              <a:ext cx="810280" cy="486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6" h="21600" fill="norm" stroke="1" extrusionOk="0">
                  <a:moveTo>
                    <a:pt x="433" y="21600"/>
                  </a:moveTo>
                  <a:cubicBezTo>
                    <a:pt x="45" y="21600"/>
                    <a:pt x="-344" y="21600"/>
                    <a:pt x="517" y="19722"/>
                  </a:cubicBezTo>
                  <a:cubicBezTo>
                    <a:pt x="1377" y="17843"/>
                    <a:pt x="3487" y="14087"/>
                    <a:pt x="5597" y="10800"/>
                  </a:cubicBezTo>
                  <a:cubicBezTo>
                    <a:pt x="7707" y="7513"/>
                    <a:pt x="9817" y="4696"/>
                    <a:pt x="12261" y="2817"/>
                  </a:cubicBezTo>
                  <a:cubicBezTo>
                    <a:pt x="14704" y="939"/>
                    <a:pt x="17480" y="0"/>
                    <a:pt x="19035" y="0"/>
                  </a:cubicBezTo>
                  <a:cubicBezTo>
                    <a:pt x="20590" y="0"/>
                    <a:pt x="20923" y="939"/>
                    <a:pt x="21256" y="18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8" name="Line"/>
            <p:cNvSpPr/>
            <p:nvPr/>
          </p:nvSpPr>
          <p:spPr>
            <a:xfrm>
              <a:off x="3870143" y="2514600"/>
              <a:ext cx="53340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86" y="18000"/>
                    <a:pt x="6171" y="14400"/>
                    <a:pt x="9771" y="10800"/>
                  </a:cubicBezTo>
                  <a:cubicBezTo>
                    <a:pt x="13371" y="7200"/>
                    <a:pt x="17486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9" name="Line"/>
            <p:cNvSpPr/>
            <p:nvPr/>
          </p:nvSpPr>
          <p:spPr>
            <a:xfrm>
              <a:off x="3667368" y="2849033"/>
              <a:ext cx="202776" cy="3778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5" h="21544" fill="norm" stroke="1" extrusionOk="0">
                  <a:moveTo>
                    <a:pt x="1980" y="7361"/>
                  </a:moveTo>
                  <a:cubicBezTo>
                    <a:pt x="1305" y="5309"/>
                    <a:pt x="630" y="3258"/>
                    <a:pt x="293" y="1931"/>
                  </a:cubicBezTo>
                  <a:cubicBezTo>
                    <a:pt x="-45" y="603"/>
                    <a:pt x="-45" y="0"/>
                    <a:pt x="68" y="0"/>
                  </a:cubicBezTo>
                  <a:cubicBezTo>
                    <a:pt x="180" y="0"/>
                    <a:pt x="405" y="603"/>
                    <a:pt x="1305" y="2594"/>
                  </a:cubicBezTo>
                  <a:cubicBezTo>
                    <a:pt x="2205" y="4585"/>
                    <a:pt x="3780" y="7964"/>
                    <a:pt x="5243" y="11162"/>
                  </a:cubicBezTo>
                  <a:cubicBezTo>
                    <a:pt x="6705" y="14360"/>
                    <a:pt x="8055" y="17377"/>
                    <a:pt x="9180" y="19187"/>
                  </a:cubicBezTo>
                  <a:cubicBezTo>
                    <a:pt x="10305" y="20997"/>
                    <a:pt x="11205" y="21600"/>
                    <a:pt x="12105" y="21540"/>
                  </a:cubicBezTo>
                  <a:cubicBezTo>
                    <a:pt x="13005" y="21479"/>
                    <a:pt x="13905" y="20755"/>
                    <a:pt x="14918" y="18342"/>
                  </a:cubicBezTo>
                  <a:cubicBezTo>
                    <a:pt x="15930" y="15928"/>
                    <a:pt x="17055" y="11826"/>
                    <a:pt x="18180" y="8809"/>
                  </a:cubicBezTo>
                  <a:cubicBezTo>
                    <a:pt x="19305" y="5792"/>
                    <a:pt x="20430" y="3861"/>
                    <a:pt x="21555" y="19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0" name="Line"/>
            <p:cNvSpPr/>
            <p:nvPr/>
          </p:nvSpPr>
          <p:spPr>
            <a:xfrm>
              <a:off x="3852514" y="3027538"/>
              <a:ext cx="100180" cy="1734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3" h="20828" fill="norm" stroke="1" extrusionOk="0">
                  <a:moveTo>
                    <a:pt x="20863" y="169"/>
                  </a:moveTo>
                  <a:cubicBezTo>
                    <a:pt x="17336" y="-85"/>
                    <a:pt x="13810" y="-339"/>
                    <a:pt x="10063" y="1694"/>
                  </a:cubicBezTo>
                  <a:cubicBezTo>
                    <a:pt x="6316" y="3727"/>
                    <a:pt x="2349" y="8047"/>
                    <a:pt x="806" y="11605"/>
                  </a:cubicBezTo>
                  <a:cubicBezTo>
                    <a:pt x="-737" y="15162"/>
                    <a:pt x="145" y="17957"/>
                    <a:pt x="1687" y="19482"/>
                  </a:cubicBezTo>
                  <a:cubicBezTo>
                    <a:pt x="3230" y="21007"/>
                    <a:pt x="5434" y="21261"/>
                    <a:pt x="7859" y="20117"/>
                  </a:cubicBezTo>
                  <a:cubicBezTo>
                    <a:pt x="10283" y="18974"/>
                    <a:pt x="12928" y="16433"/>
                    <a:pt x="14692" y="14400"/>
                  </a:cubicBezTo>
                  <a:cubicBezTo>
                    <a:pt x="16455" y="12367"/>
                    <a:pt x="17336" y="10842"/>
                    <a:pt x="17777" y="9445"/>
                  </a:cubicBezTo>
                  <a:cubicBezTo>
                    <a:pt x="18218" y="8047"/>
                    <a:pt x="18218" y="6776"/>
                    <a:pt x="17998" y="6776"/>
                  </a:cubicBezTo>
                  <a:cubicBezTo>
                    <a:pt x="17777" y="6776"/>
                    <a:pt x="17336" y="8047"/>
                    <a:pt x="17336" y="9317"/>
                  </a:cubicBezTo>
                  <a:cubicBezTo>
                    <a:pt x="17336" y="10588"/>
                    <a:pt x="17777" y="11859"/>
                    <a:pt x="18439" y="12494"/>
                  </a:cubicBezTo>
                  <a:cubicBezTo>
                    <a:pt x="19100" y="13129"/>
                    <a:pt x="19981" y="13129"/>
                    <a:pt x="20863" y="131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1" name="Line"/>
            <p:cNvSpPr/>
            <p:nvPr/>
          </p:nvSpPr>
          <p:spPr>
            <a:xfrm>
              <a:off x="3997143" y="2946400"/>
              <a:ext cx="190501" cy="2556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7" fill="norm" stroke="1" extrusionOk="0">
                  <a:moveTo>
                    <a:pt x="0" y="7436"/>
                  </a:moveTo>
                  <a:cubicBezTo>
                    <a:pt x="2160" y="9030"/>
                    <a:pt x="4320" y="10623"/>
                    <a:pt x="5640" y="12482"/>
                  </a:cubicBezTo>
                  <a:cubicBezTo>
                    <a:pt x="6960" y="14341"/>
                    <a:pt x="7440" y="16466"/>
                    <a:pt x="7560" y="18059"/>
                  </a:cubicBezTo>
                  <a:cubicBezTo>
                    <a:pt x="7680" y="19652"/>
                    <a:pt x="7440" y="20715"/>
                    <a:pt x="6720" y="21157"/>
                  </a:cubicBezTo>
                  <a:cubicBezTo>
                    <a:pt x="6000" y="21600"/>
                    <a:pt x="4800" y="21423"/>
                    <a:pt x="4080" y="20449"/>
                  </a:cubicBezTo>
                  <a:cubicBezTo>
                    <a:pt x="3360" y="19475"/>
                    <a:pt x="3120" y="17705"/>
                    <a:pt x="4320" y="14961"/>
                  </a:cubicBezTo>
                  <a:cubicBezTo>
                    <a:pt x="5520" y="12216"/>
                    <a:pt x="8160" y="8498"/>
                    <a:pt x="11280" y="5843"/>
                  </a:cubicBezTo>
                  <a:cubicBezTo>
                    <a:pt x="14400" y="3187"/>
                    <a:pt x="18000" y="159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2" name="Line"/>
            <p:cNvSpPr/>
            <p:nvPr/>
          </p:nvSpPr>
          <p:spPr>
            <a:xfrm>
              <a:off x="4219128" y="2846977"/>
              <a:ext cx="197116" cy="3739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9" h="21320" fill="norm" stroke="1" extrusionOk="0">
                  <a:moveTo>
                    <a:pt x="21399" y="1686"/>
                  </a:moveTo>
                  <a:cubicBezTo>
                    <a:pt x="20480" y="1083"/>
                    <a:pt x="19561" y="479"/>
                    <a:pt x="18182" y="178"/>
                  </a:cubicBezTo>
                  <a:cubicBezTo>
                    <a:pt x="16803" y="-124"/>
                    <a:pt x="14965" y="-124"/>
                    <a:pt x="12208" y="841"/>
                  </a:cubicBezTo>
                  <a:cubicBezTo>
                    <a:pt x="9450" y="1807"/>
                    <a:pt x="5773" y="3737"/>
                    <a:pt x="3361" y="6453"/>
                  </a:cubicBezTo>
                  <a:cubicBezTo>
                    <a:pt x="948" y="9168"/>
                    <a:pt x="-201" y="12667"/>
                    <a:pt x="29" y="15322"/>
                  </a:cubicBezTo>
                  <a:cubicBezTo>
                    <a:pt x="259" y="17977"/>
                    <a:pt x="1867" y="19787"/>
                    <a:pt x="4625" y="20631"/>
                  </a:cubicBezTo>
                  <a:cubicBezTo>
                    <a:pt x="7382" y="21476"/>
                    <a:pt x="11288" y="21355"/>
                    <a:pt x="15195" y="212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3" name="Line"/>
            <p:cNvSpPr/>
            <p:nvPr/>
          </p:nvSpPr>
          <p:spPr>
            <a:xfrm>
              <a:off x="4432180" y="2878469"/>
              <a:ext cx="238064" cy="2872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0" h="21399" fill="norm" stroke="1" extrusionOk="0">
                  <a:moveTo>
                    <a:pt x="21310" y="1749"/>
                  </a:moveTo>
                  <a:cubicBezTo>
                    <a:pt x="20742" y="1118"/>
                    <a:pt x="20173" y="488"/>
                    <a:pt x="18657" y="172"/>
                  </a:cubicBezTo>
                  <a:cubicBezTo>
                    <a:pt x="17142" y="-143"/>
                    <a:pt x="14678" y="-143"/>
                    <a:pt x="12594" y="1197"/>
                  </a:cubicBezTo>
                  <a:cubicBezTo>
                    <a:pt x="10510" y="2537"/>
                    <a:pt x="8805" y="5218"/>
                    <a:pt x="8236" y="6873"/>
                  </a:cubicBezTo>
                  <a:cubicBezTo>
                    <a:pt x="7668" y="8529"/>
                    <a:pt x="8236" y="9159"/>
                    <a:pt x="8994" y="9553"/>
                  </a:cubicBezTo>
                  <a:cubicBezTo>
                    <a:pt x="9752" y="9948"/>
                    <a:pt x="10699" y="10105"/>
                    <a:pt x="11647" y="10184"/>
                  </a:cubicBezTo>
                  <a:cubicBezTo>
                    <a:pt x="12594" y="10263"/>
                    <a:pt x="13542" y="10263"/>
                    <a:pt x="12310" y="10657"/>
                  </a:cubicBezTo>
                  <a:cubicBezTo>
                    <a:pt x="11078" y="11051"/>
                    <a:pt x="7668" y="11839"/>
                    <a:pt x="5205" y="13101"/>
                  </a:cubicBezTo>
                  <a:cubicBezTo>
                    <a:pt x="2742" y="14362"/>
                    <a:pt x="1226" y="16096"/>
                    <a:pt x="468" y="17437"/>
                  </a:cubicBezTo>
                  <a:cubicBezTo>
                    <a:pt x="-290" y="18777"/>
                    <a:pt x="-290" y="19723"/>
                    <a:pt x="1699" y="20353"/>
                  </a:cubicBezTo>
                  <a:cubicBezTo>
                    <a:pt x="3689" y="20984"/>
                    <a:pt x="7668" y="21299"/>
                    <a:pt x="10131" y="21378"/>
                  </a:cubicBezTo>
                  <a:cubicBezTo>
                    <a:pt x="12594" y="21457"/>
                    <a:pt x="13542" y="21299"/>
                    <a:pt x="14489" y="211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4" name="Line"/>
            <p:cNvSpPr/>
            <p:nvPr/>
          </p:nvSpPr>
          <p:spPr>
            <a:xfrm>
              <a:off x="4718366" y="3181350"/>
              <a:ext cx="21728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484" y="0"/>
                  </a:moveTo>
                  <a:cubicBezTo>
                    <a:pt x="521" y="4800"/>
                    <a:pt x="-1443" y="9600"/>
                    <a:pt x="1502" y="13200"/>
                  </a:cubicBezTo>
                  <a:cubicBezTo>
                    <a:pt x="4448" y="16800"/>
                    <a:pt x="12302" y="19200"/>
                    <a:pt x="2015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5" name="Line"/>
            <p:cNvSpPr/>
            <p:nvPr/>
          </p:nvSpPr>
          <p:spPr>
            <a:xfrm>
              <a:off x="4727393" y="3041650"/>
              <a:ext cx="46188" cy="347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93" h="20856" fill="norm" stroke="1" extrusionOk="0">
                  <a:moveTo>
                    <a:pt x="0" y="19059"/>
                  </a:moveTo>
                  <a:cubicBezTo>
                    <a:pt x="4696" y="20329"/>
                    <a:pt x="9391" y="21600"/>
                    <a:pt x="13617" y="20329"/>
                  </a:cubicBezTo>
                  <a:cubicBezTo>
                    <a:pt x="17843" y="19059"/>
                    <a:pt x="21600" y="15247"/>
                    <a:pt x="20191" y="11435"/>
                  </a:cubicBezTo>
                  <a:cubicBezTo>
                    <a:pt x="18783" y="7624"/>
                    <a:pt x="12209" y="3812"/>
                    <a:pt x="563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6" name="Line"/>
            <p:cNvSpPr/>
            <p:nvPr/>
          </p:nvSpPr>
          <p:spPr>
            <a:xfrm>
              <a:off x="4841693" y="2844800"/>
              <a:ext cx="169673" cy="546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1" h="21600" fill="norm" stroke="1" extrusionOk="0">
                  <a:moveTo>
                    <a:pt x="0" y="0"/>
                  </a:moveTo>
                  <a:cubicBezTo>
                    <a:pt x="1561" y="1340"/>
                    <a:pt x="3123" y="2679"/>
                    <a:pt x="6636" y="4479"/>
                  </a:cubicBezTo>
                  <a:cubicBezTo>
                    <a:pt x="10149" y="6279"/>
                    <a:pt x="15614" y="8540"/>
                    <a:pt x="18477" y="10884"/>
                  </a:cubicBezTo>
                  <a:cubicBezTo>
                    <a:pt x="21340" y="13228"/>
                    <a:pt x="21600" y="15656"/>
                    <a:pt x="19388" y="17456"/>
                  </a:cubicBezTo>
                  <a:cubicBezTo>
                    <a:pt x="17176" y="19256"/>
                    <a:pt x="12492" y="20428"/>
                    <a:pt x="780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7" name="Line"/>
            <p:cNvSpPr/>
            <p:nvPr/>
          </p:nvSpPr>
          <p:spPr>
            <a:xfrm>
              <a:off x="352243" y="4247893"/>
              <a:ext cx="161014" cy="6098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9" h="21534" fill="norm" stroke="1" extrusionOk="0">
                  <a:moveTo>
                    <a:pt x="1683" y="21534"/>
                  </a:moveTo>
                  <a:cubicBezTo>
                    <a:pt x="842" y="19815"/>
                    <a:pt x="0" y="18096"/>
                    <a:pt x="0" y="15816"/>
                  </a:cubicBezTo>
                  <a:cubicBezTo>
                    <a:pt x="0" y="13537"/>
                    <a:pt x="842" y="10697"/>
                    <a:pt x="2805" y="8081"/>
                  </a:cubicBezTo>
                  <a:cubicBezTo>
                    <a:pt x="4769" y="5465"/>
                    <a:pt x="7855" y="3073"/>
                    <a:pt x="9958" y="1690"/>
                  </a:cubicBezTo>
                  <a:cubicBezTo>
                    <a:pt x="12062" y="308"/>
                    <a:pt x="13184" y="-66"/>
                    <a:pt x="14166" y="9"/>
                  </a:cubicBezTo>
                  <a:cubicBezTo>
                    <a:pt x="15148" y="83"/>
                    <a:pt x="15990" y="607"/>
                    <a:pt x="16410" y="2326"/>
                  </a:cubicBezTo>
                  <a:cubicBezTo>
                    <a:pt x="16831" y="4045"/>
                    <a:pt x="16831" y="6960"/>
                    <a:pt x="16831" y="9837"/>
                  </a:cubicBezTo>
                  <a:cubicBezTo>
                    <a:pt x="16831" y="12715"/>
                    <a:pt x="16831" y="15555"/>
                    <a:pt x="17673" y="17311"/>
                  </a:cubicBezTo>
                  <a:cubicBezTo>
                    <a:pt x="18514" y="19068"/>
                    <a:pt x="20197" y="19740"/>
                    <a:pt x="20899" y="19740"/>
                  </a:cubicBezTo>
                  <a:cubicBezTo>
                    <a:pt x="21600" y="19740"/>
                    <a:pt x="21319" y="19068"/>
                    <a:pt x="21039" y="183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8" name="Line"/>
            <p:cNvSpPr/>
            <p:nvPr/>
          </p:nvSpPr>
          <p:spPr>
            <a:xfrm>
              <a:off x="359811" y="4603750"/>
              <a:ext cx="157533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2" h="21600" fill="norm" stroke="1" extrusionOk="0">
                  <a:moveTo>
                    <a:pt x="5805" y="21600"/>
                  </a:moveTo>
                  <a:cubicBezTo>
                    <a:pt x="3247" y="21000"/>
                    <a:pt x="689" y="20400"/>
                    <a:pt x="120" y="18900"/>
                  </a:cubicBezTo>
                  <a:cubicBezTo>
                    <a:pt x="-448" y="17400"/>
                    <a:pt x="973" y="15000"/>
                    <a:pt x="4810" y="11700"/>
                  </a:cubicBezTo>
                  <a:cubicBezTo>
                    <a:pt x="8647" y="8400"/>
                    <a:pt x="14899" y="4200"/>
                    <a:pt x="2115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9" name="Line"/>
            <p:cNvSpPr/>
            <p:nvPr/>
          </p:nvSpPr>
          <p:spPr>
            <a:xfrm>
              <a:off x="560420" y="4511362"/>
              <a:ext cx="90819" cy="2379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47" h="21118" fill="norm" stroke="1" extrusionOk="0">
                  <a:moveTo>
                    <a:pt x="20026" y="873"/>
                  </a:moveTo>
                  <a:cubicBezTo>
                    <a:pt x="18148" y="309"/>
                    <a:pt x="16270" y="-254"/>
                    <a:pt x="12513" y="122"/>
                  </a:cubicBezTo>
                  <a:cubicBezTo>
                    <a:pt x="8757" y="497"/>
                    <a:pt x="3122" y="1812"/>
                    <a:pt x="1009" y="3315"/>
                  </a:cubicBezTo>
                  <a:cubicBezTo>
                    <a:pt x="-1104" y="4817"/>
                    <a:pt x="305" y="6508"/>
                    <a:pt x="3357" y="7916"/>
                  </a:cubicBezTo>
                  <a:cubicBezTo>
                    <a:pt x="6409" y="9325"/>
                    <a:pt x="11105" y="10452"/>
                    <a:pt x="14392" y="11955"/>
                  </a:cubicBezTo>
                  <a:cubicBezTo>
                    <a:pt x="17679" y="13457"/>
                    <a:pt x="19557" y="15336"/>
                    <a:pt x="20026" y="16838"/>
                  </a:cubicBezTo>
                  <a:cubicBezTo>
                    <a:pt x="20496" y="18341"/>
                    <a:pt x="19557" y="19468"/>
                    <a:pt x="17913" y="20219"/>
                  </a:cubicBezTo>
                  <a:cubicBezTo>
                    <a:pt x="16270" y="20970"/>
                    <a:pt x="13922" y="21346"/>
                    <a:pt x="12279" y="20970"/>
                  </a:cubicBezTo>
                  <a:cubicBezTo>
                    <a:pt x="10635" y="20595"/>
                    <a:pt x="9696" y="19468"/>
                    <a:pt x="9226" y="18341"/>
                  </a:cubicBezTo>
                  <a:cubicBezTo>
                    <a:pt x="8757" y="17214"/>
                    <a:pt x="8757" y="16087"/>
                    <a:pt x="8757" y="149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0" name="Line"/>
            <p:cNvSpPr/>
            <p:nvPr/>
          </p:nvSpPr>
          <p:spPr>
            <a:xfrm>
              <a:off x="703381" y="4512733"/>
              <a:ext cx="93363" cy="2203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2" h="21419" fill="norm" stroke="1" extrusionOk="0">
                  <a:moveTo>
                    <a:pt x="21172" y="823"/>
                  </a:moveTo>
                  <a:cubicBezTo>
                    <a:pt x="16372" y="411"/>
                    <a:pt x="11572" y="0"/>
                    <a:pt x="7972" y="0"/>
                  </a:cubicBezTo>
                  <a:cubicBezTo>
                    <a:pt x="4372" y="0"/>
                    <a:pt x="1972" y="411"/>
                    <a:pt x="772" y="1440"/>
                  </a:cubicBezTo>
                  <a:cubicBezTo>
                    <a:pt x="-428" y="2469"/>
                    <a:pt x="-428" y="4114"/>
                    <a:pt x="2212" y="6274"/>
                  </a:cubicBezTo>
                  <a:cubicBezTo>
                    <a:pt x="4852" y="8434"/>
                    <a:pt x="10132" y="11109"/>
                    <a:pt x="13012" y="13371"/>
                  </a:cubicBezTo>
                  <a:cubicBezTo>
                    <a:pt x="15892" y="15634"/>
                    <a:pt x="16372" y="17486"/>
                    <a:pt x="15652" y="18823"/>
                  </a:cubicBezTo>
                  <a:cubicBezTo>
                    <a:pt x="14932" y="20160"/>
                    <a:pt x="13012" y="20983"/>
                    <a:pt x="10612" y="21291"/>
                  </a:cubicBezTo>
                  <a:cubicBezTo>
                    <a:pt x="8212" y="21600"/>
                    <a:pt x="5332" y="21394"/>
                    <a:pt x="4612" y="20160"/>
                  </a:cubicBezTo>
                  <a:cubicBezTo>
                    <a:pt x="3892" y="18926"/>
                    <a:pt x="5332" y="16663"/>
                    <a:pt x="6772" y="14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1" name="Line"/>
            <p:cNvSpPr/>
            <p:nvPr/>
          </p:nvSpPr>
          <p:spPr>
            <a:xfrm>
              <a:off x="845426" y="4539119"/>
              <a:ext cx="281518" cy="1512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56" fill="norm" stroke="1" extrusionOk="0">
                  <a:moveTo>
                    <a:pt x="650" y="3659"/>
                  </a:moveTo>
                  <a:cubicBezTo>
                    <a:pt x="325" y="7745"/>
                    <a:pt x="0" y="11832"/>
                    <a:pt x="0" y="14605"/>
                  </a:cubicBezTo>
                  <a:cubicBezTo>
                    <a:pt x="0" y="17378"/>
                    <a:pt x="325" y="18837"/>
                    <a:pt x="893" y="19859"/>
                  </a:cubicBezTo>
                  <a:cubicBezTo>
                    <a:pt x="1462" y="20880"/>
                    <a:pt x="2274" y="21464"/>
                    <a:pt x="3086" y="19859"/>
                  </a:cubicBezTo>
                  <a:cubicBezTo>
                    <a:pt x="3898" y="18253"/>
                    <a:pt x="4710" y="14459"/>
                    <a:pt x="5197" y="11686"/>
                  </a:cubicBezTo>
                  <a:cubicBezTo>
                    <a:pt x="5684" y="8913"/>
                    <a:pt x="5847" y="7161"/>
                    <a:pt x="5928" y="7161"/>
                  </a:cubicBezTo>
                  <a:cubicBezTo>
                    <a:pt x="6009" y="7161"/>
                    <a:pt x="6009" y="8913"/>
                    <a:pt x="6009" y="10664"/>
                  </a:cubicBezTo>
                  <a:cubicBezTo>
                    <a:pt x="6009" y="12415"/>
                    <a:pt x="6009" y="14167"/>
                    <a:pt x="6415" y="15334"/>
                  </a:cubicBezTo>
                  <a:cubicBezTo>
                    <a:pt x="6821" y="16502"/>
                    <a:pt x="7633" y="17086"/>
                    <a:pt x="8283" y="16794"/>
                  </a:cubicBezTo>
                  <a:cubicBezTo>
                    <a:pt x="8932" y="16502"/>
                    <a:pt x="9420" y="15334"/>
                    <a:pt x="9988" y="12853"/>
                  </a:cubicBezTo>
                  <a:cubicBezTo>
                    <a:pt x="10556" y="10372"/>
                    <a:pt x="11206" y="6578"/>
                    <a:pt x="11693" y="3950"/>
                  </a:cubicBezTo>
                  <a:cubicBezTo>
                    <a:pt x="12180" y="1323"/>
                    <a:pt x="12505" y="-136"/>
                    <a:pt x="12749" y="10"/>
                  </a:cubicBezTo>
                  <a:cubicBezTo>
                    <a:pt x="12992" y="156"/>
                    <a:pt x="13155" y="1907"/>
                    <a:pt x="13236" y="3513"/>
                  </a:cubicBezTo>
                  <a:cubicBezTo>
                    <a:pt x="13317" y="5118"/>
                    <a:pt x="13317" y="6578"/>
                    <a:pt x="13398" y="8621"/>
                  </a:cubicBezTo>
                  <a:cubicBezTo>
                    <a:pt x="13480" y="10664"/>
                    <a:pt x="13642" y="13291"/>
                    <a:pt x="13723" y="13875"/>
                  </a:cubicBezTo>
                  <a:cubicBezTo>
                    <a:pt x="13805" y="14459"/>
                    <a:pt x="13805" y="12999"/>
                    <a:pt x="14292" y="10810"/>
                  </a:cubicBezTo>
                  <a:cubicBezTo>
                    <a:pt x="14779" y="8621"/>
                    <a:pt x="15753" y="5702"/>
                    <a:pt x="16565" y="3805"/>
                  </a:cubicBezTo>
                  <a:cubicBezTo>
                    <a:pt x="17377" y="1907"/>
                    <a:pt x="18027" y="1032"/>
                    <a:pt x="18433" y="1469"/>
                  </a:cubicBezTo>
                  <a:cubicBezTo>
                    <a:pt x="18839" y="1907"/>
                    <a:pt x="19002" y="3659"/>
                    <a:pt x="19083" y="5410"/>
                  </a:cubicBezTo>
                  <a:cubicBezTo>
                    <a:pt x="19164" y="7161"/>
                    <a:pt x="19164" y="8913"/>
                    <a:pt x="19245" y="10956"/>
                  </a:cubicBezTo>
                  <a:cubicBezTo>
                    <a:pt x="19326" y="12999"/>
                    <a:pt x="19489" y="15334"/>
                    <a:pt x="19814" y="15772"/>
                  </a:cubicBezTo>
                  <a:cubicBezTo>
                    <a:pt x="20138" y="16210"/>
                    <a:pt x="20626" y="14750"/>
                    <a:pt x="20950" y="13291"/>
                  </a:cubicBezTo>
                  <a:cubicBezTo>
                    <a:pt x="21275" y="11832"/>
                    <a:pt x="21438" y="10372"/>
                    <a:pt x="21600" y="89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2" name="Line"/>
            <p:cNvSpPr/>
            <p:nvPr/>
          </p:nvSpPr>
          <p:spPr>
            <a:xfrm>
              <a:off x="1142536" y="4507368"/>
              <a:ext cx="93290" cy="468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5" h="21357" fill="norm" stroke="1" extrusionOk="0">
                  <a:moveTo>
                    <a:pt x="4993" y="1498"/>
                  </a:moveTo>
                  <a:cubicBezTo>
                    <a:pt x="5463" y="5162"/>
                    <a:pt x="5932" y="8826"/>
                    <a:pt x="6167" y="11671"/>
                  </a:cubicBezTo>
                  <a:cubicBezTo>
                    <a:pt x="6402" y="14516"/>
                    <a:pt x="6402" y="16541"/>
                    <a:pt x="5932" y="18180"/>
                  </a:cubicBezTo>
                  <a:cubicBezTo>
                    <a:pt x="5463" y="19819"/>
                    <a:pt x="4524" y="21073"/>
                    <a:pt x="3819" y="21314"/>
                  </a:cubicBezTo>
                  <a:cubicBezTo>
                    <a:pt x="3115" y="21555"/>
                    <a:pt x="2645" y="20784"/>
                    <a:pt x="1941" y="18951"/>
                  </a:cubicBezTo>
                  <a:cubicBezTo>
                    <a:pt x="1237" y="17119"/>
                    <a:pt x="298" y="14226"/>
                    <a:pt x="63" y="11092"/>
                  </a:cubicBezTo>
                  <a:cubicBezTo>
                    <a:pt x="-172" y="7959"/>
                    <a:pt x="298" y="4584"/>
                    <a:pt x="767" y="2607"/>
                  </a:cubicBezTo>
                  <a:cubicBezTo>
                    <a:pt x="1237" y="630"/>
                    <a:pt x="1706" y="51"/>
                    <a:pt x="3585" y="3"/>
                  </a:cubicBezTo>
                  <a:cubicBezTo>
                    <a:pt x="5463" y="-45"/>
                    <a:pt x="8750" y="437"/>
                    <a:pt x="11802" y="1160"/>
                  </a:cubicBezTo>
                  <a:cubicBezTo>
                    <a:pt x="14854" y="1884"/>
                    <a:pt x="17671" y="2848"/>
                    <a:pt x="19315" y="3667"/>
                  </a:cubicBezTo>
                  <a:cubicBezTo>
                    <a:pt x="20958" y="4487"/>
                    <a:pt x="21428" y="5162"/>
                    <a:pt x="19080" y="5741"/>
                  </a:cubicBezTo>
                  <a:cubicBezTo>
                    <a:pt x="16732" y="6319"/>
                    <a:pt x="11567" y="6801"/>
                    <a:pt x="8280" y="6801"/>
                  </a:cubicBezTo>
                  <a:cubicBezTo>
                    <a:pt x="4993" y="6801"/>
                    <a:pt x="3585" y="6319"/>
                    <a:pt x="2176" y="58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3" name="Line"/>
            <p:cNvSpPr/>
            <p:nvPr/>
          </p:nvSpPr>
          <p:spPr>
            <a:xfrm>
              <a:off x="1097310" y="4560456"/>
              <a:ext cx="48684" cy="68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17" fill="norm" stroke="1" extrusionOk="0">
                  <a:moveTo>
                    <a:pt x="7513" y="12993"/>
                  </a:moveTo>
                  <a:cubicBezTo>
                    <a:pt x="3757" y="10452"/>
                    <a:pt x="0" y="7911"/>
                    <a:pt x="0" y="5052"/>
                  </a:cubicBezTo>
                  <a:cubicBezTo>
                    <a:pt x="0" y="2193"/>
                    <a:pt x="3757" y="-983"/>
                    <a:pt x="6574" y="288"/>
                  </a:cubicBezTo>
                  <a:cubicBezTo>
                    <a:pt x="9391" y="1558"/>
                    <a:pt x="11270" y="7276"/>
                    <a:pt x="13617" y="11405"/>
                  </a:cubicBezTo>
                  <a:cubicBezTo>
                    <a:pt x="15965" y="15535"/>
                    <a:pt x="18783" y="18076"/>
                    <a:pt x="21600" y="206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4" name="Line"/>
            <p:cNvSpPr/>
            <p:nvPr/>
          </p:nvSpPr>
          <p:spPr>
            <a:xfrm>
              <a:off x="1283576" y="4279900"/>
              <a:ext cx="135468" cy="4039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2" fill="norm" stroke="1" extrusionOk="0">
                  <a:moveTo>
                    <a:pt x="12487" y="0"/>
                  </a:moveTo>
                  <a:cubicBezTo>
                    <a:pt x="10462" y="3938"/>
                    <a:pt x="8437" y="7875"/>
                    <a:pt x="6919" y="11194"/>
                  </a:cubicBezTo>
                  <a:cubicBezTo>
                    <a:pt x="5400" y="14512"/>
                    <a:pt x="4387" y="17212"/>
                    <a:pt x="4050" y="18900"/>
                  </a:cubicBezTo>
                  <a:cubicBezTo>
                    <a:pt x="3712" y="20588"/>
                    <a:pt x="4050" y="21262"/>
                    <a:pt x="4894" y="21431"/>
                  </a:cubicBezTo>
                  <a:cubicBezTo>
                    <a:pt x="5737" y="21600"/>
                    <a:pt x="7087" y="21262"/>
                    <a:pt x="7594" y="20138"/>
                  </a:cubicBezTo>
                  <a:cubicBezTo>
                    <a:pt x="8100" y="19012"/>
                    <a:pt x="7762" y="17100"/>
                    <a:pt x="6919" y="15862"/>
                  </a:cubicBezTo>
                  <a:cubicBezTo>
                    <a:pt x="6075" y="14625"/>
                    <a:pt x="4725" y="14063"/>
                    <a:pt x="3206" y="13725"/>
                  </a:cubicBezTo>
                  <a:cubicBezTo>
                    <a:pt x="1687" y="13388"/>
                    <a:pt x="0" y="13275"/>
                    <a:pt x="0" y="13050"/>
                  </a:cubicBezTo>
                  <a:cubicBezTo>
                    <a:pt x="0" y="12825"/>
                    <a:pt x="1687" y="12488"/>
                    <a:pt x="3544" y="12319"/>
                  </a:cubicBezTo>
                  <a:cubicBezTo>
                    <a:pt x="5400" y="12150"/>
                    <a:pt x="7425" y="12150"/>
                    <a:pt x="9619" y="12656"/>
                  </a:cubicBezTo>
                  <a:cubicBezTo>
                    <a:pt x="11812" y="13162"/>
                    <a:pt x="14175" y="14175"/>
                    <a:pt x="15187" y="14962"/>
                  </a:cubicBezTo>
                  <a:cubicBezTo>
                    <a:pt x="16200" y="15750"/>
                    <a:pt x="15862" y="16312"/>
                    <a:pt x="15019" y="16819"/>
                  </a:cubicBezTo>
                  <a:cubicBezTo>
                    <a:pt x="14175" y="17325"/>
                    <a:pt x="12825" y="17775"/>
                    <a:pt x="11981" y="17662"/>
                  </a:cubicBezTo>
                  <a:cubicBezTo>
                    <a:pt x="11137" y="17550"/>
                    <a:pt x="10800" y="16875"/>
                    <a:pt x="10969" y="15694"/>
                  </a:cubicBezTo>
                  <a:cubicBezTo>
                    <a:pt x="11137" y="14512"/>
                    <a:pt x="11812" y="12825"/>
                    <a:pt x="12994" y="11812"/>
                  </a:cubicBezTo>
                  <a:cubicBezTo>
                    <a:pt x="14175" y="10800"/>
                    <a:pt x="15862" y="10462"/>
                    <a:pt x="17381" y="10519"/>
                  </a:cubicBezTo>
                  <a:cubicBezTo>
                    <a:pt x="18900" y="10575"/>
                    <a:pt x="20250" y="11025"/>
                    <a:pt x="21600" y="114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5" name="Line"/>
            <p:cNvSpPr/>
            <p:nvPr/>
          </p:nvSpPr>
          <p:spPr>
            <a:xfrm>
              <a:off x="1429308" y="4506383"/>
              <a:ext cx="59586" cy="93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7" h="20312" fill="norm" stroke="1" extrusionOk="0">
                  <a:moveTo>
                    <a:pt x="18733" y="459"/>
                  </a:moveTo>
                  <a:cubicBezTo>
                    <a:pt x="12774" y="3676"/>
                    <a:pt x="6815" y="6893"/>
                    <a:pt x="3464" y="10570"/>
                  </a:cubicBezTo>
                  <a:cubicBezTo>
                    <a:pt x="112" y="14246"/>
                    <a:pt x="-633" y="18383"/>
                    <a:pt x="484" y="19761"/>
                  </a:cubicBezTo>
                  <a:cubicBezTo>
                    <a:pt x="1601" y="21140"/>
                    <a:pt x="4581" y="19761"/>
                    <a:pt x="6443" y="17463"/>
                  </a:cubicBezTo>
                  <a:cubicBezTo>
                    <a:pt x="8305" y="15166"/>
                    <a:pt x="9050" y="11949"/>
                    <a:pt x="10167" y="8731"/>
                  </a:cubicBezTo>
                  <a:cubicBezTo>
                    <a:pt x="11284" y="5514"/>
                    <a:pt x="12774" y="2297"/>
                    <a:pt x="14636" y="919"/>
                  </a:cubicBezTo>
                  <a:cubicBezTo>
                    <a:pt x="16498" y="-460"/>
                    <a:pt x="18733" y="0"/>
                    <a:pt x="20967" y="4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6" name="Line"/>
            <p:cNvSpPr/>
            <p:nvPr/>
          </p:nvSpPr>
          <p:spPr>
            <a:xfrm>
              <a:off x="1520643" y="4497531"/>
              <a:ext cx="127001" cy="1189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0" fill="norm" stroke="1" extrusionOk="0">
                  <a:moveTo>
                    <a:pt x="0" y="827"/>
                  </a:moveTo>
                  <a:cubicBezTo>
                    <a:pt x="1800" y="6132"/>
                    <a:pt x="3600" y="11437"/>
                    <a:pt x="5220" y="12006"/>
                  </a:cubicBezTo>
                  <a:cubicBezTo>
                    <a:pt x="6840" y="12574"/>
                    <a:pt x="8280" y="8406"/>
                    <a:pt x="9900" y="5374"/>
                  </a:cubicBezTo>
                  <a:cubicBezTo>
                    <a:pt x="11520" y="2343"/>
                    <a:pt x="13320" y="448"/>
                    <a:pt x="14940" y="69"/>
                  </a:cubicBezTo>
                  <a:cubicBezTo>
                    <a:pt x="16560" y="-310"/>
                    <a:pt x="18000" y="827"/>
                    <a:pt x="19080" y="4616"/>
                  </a:cubicBezTo>
                  <a:cubicBezTo>
                    <a:pt x="20160" y="8406"/>
                    <a:pt x="20880" y="14848"/>
                    <a:pt x="21600" y="212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7" name="Line"/>
            <p:cNvSpPr/>
            <p:nvPr/>
          </p:nvSpPr>
          <p:spPr>
            <a:xfrm>
              <a:off x="1825443" y="4314092"/>
              <a:ext cx="141953" cy="2769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3" h="21411" fill="norm" stroke="1" extrusionOk="0">
                  <a:moveTo>
                    <a:pt x="953" y="6684"/>
                  </a:moveTo>
                  <a:cubicBezTo>
                    <a:pt x="3494" y="5375"/>
                    <a:pt x="6035" y="4066"/>
                    <a:pt x="8735" y="2920"/>
                  </a:cubicBezTo>
                  <a:cubicBezTo>
                    <a:pt x="11435" y="1775"/>
                    <a:pt x="14294" y="793"/>
                    <a:pt x="16518" y="302"/>
                  </a:cubicBezTo>
                  <a:cubicBezTo>
                    <a:pt x="18741" y="-189"/>
                    <a:pt x="20329" y="-189"/>
                    <a:pt x="20965" y="1120"/>
                  </a:cubicBezTo>
                  <a:cubicBezTo>
                    <a:pt x="21600" y="2429"/>
                    <a:pt x="21282" y="5047"/>
                    <a:pt x="20488" y="6684"/>
                  </a:cubicBezTo>
                  <a:cubicBezTo>
                    <a:pt x="19694" y="8320"/>
                    <a:pt x="18424" y="8975"/>
                    <a:pt x="16518" y="9711"/>
                  </a:cubicBezTo>
                  <a:cubicBezTo>
                    <a:pt x="14612" y="10447"/>
                    <a:pt x="12071" y="11266"/>
                    <a:pt x="11753" y="11920"/>
                  </a:cubicBezTo>
                  <a:cubicBezTo>
                    <a:pt x="11435" y="12575"/>
                    <a:pt x="13341" y="13066"/>
                    <a:pt x="14771" y="13720"/>
                  </a:cubicBezTo>
                  <a:cubicBezTo>
                    <a:pt x="16200" y="14375"/>
                    <a:pt x="17153" y="15193"/>
                    <a:pt x="17153" y="16420"/>
                  </a:cubicBezTo>
                  <a:cubicBezTo>
                    <a:pt x="17153" y="17647"/>
                    <a:pt x="16200" y="19284"/>
                    <a:pt x="13182" y="20184"/>
                  </a:cubicBezTo>
                  <a:cubicBezTo>
                    <a:pt x="10165" y="21084"/>
                    <a:pt x="5082" y="21247"/>
                    <a:pt x="0" y="214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8" name="Line"/>
            <p:cNvSpPr/>
            <p:nvPr/>
          </p:nvSpPr>
          <p:spPr>
            <a:xfrm>
              <a:off x="428443" y="4816193"/>
              <a:ext cx="1238251" cy="1495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8" fill="norm" stroke="1" extrusionOk="0">
                  <a:moveTo>
                    <a:pt x="0" y="21488"/>
                  </a:moveTo>
                  <a:cubicBezTo>
                    <a:pt x="702" y="19967"/>
                    <a:pt x="1403" y="18446"/>
                    <a:pt x="2418" y="16620"/>
                  </a:cubicBezTo>
                  <a:cubicBezTo>
                    <a:pt x="3434" y="14795"/>
                    <a:pt x="4763" y="12665"/>
                    <a:pt x="6055" y="10840"/>
                  </a:cubicBezTo>
                  <a:cubicBezTo>
                    <a:pt x="7348" y="9015"/>
                    <a:pt x="8603" y="7494"/>
                    <a:pt x="9858" y="5973"/>
                  </a:cubicBezTo>
                  <a:cubicBezTo>
                    <a:pt x="11114" y="4451"/>
                    <a:pt x="12369" y="2930"/>
                    <a:pt x="13883" y="1865"/>
                  </a:cubicBezTo>
                  <a:cubicBezTo>
                    <a:pt x="15397" y="801"/>
                    <a:pt x="17169" y="192"/>
                    <a:pt x="18498" y="40"/>
                  </a:cubicBezTo>
                  <a:cubicBezTo>
                    <a:pt x="19828" y="-112"/>
                    <a:pt x="20714" y="192"/>
                    <a:pt x="21600" y="4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9" name="Line"/>
            <p:cNvSpPr/>
            <p:nvPr/>
          </p:nvSpPr>
          <p:spPr>
            <a:xfrm>
              <a:off x="555443" y="4826000"/>
              <a:ext cx="1009651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675" y="19974"/>
                    <a:pt x="3351" y="18348"/>
                    <a:pt x="5049" y="16374"/>
                  </a:cubicBezTo>
                  <a:cubicBezTo>
                    <a:pt x="6747" y="14400"/>
                    <a:pt x="8468" y="12077"/>
                    <a:pt x="10211" y="10103"/>
                  </a:cubicBezTo>
                  <a:cubicBezTo>
                    <a:pt x="11955" y="8129"/>
                    <a:pt x="13721" y="6503"/>
                    <a:pt x="15623" y="4877"/>
                  </a:cubicBezTo>
                  <a:cubicBezTo>
                    <a:pt x="17525" y="3252"/>
                    <a:pt x="19562" y="162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0" name="Line"/>
            <p:cNvSpPr/>
            <p:nvPr/>
          </p:nvSpPr>
          <p:spPr>
            <a:xfrm>
              <a:off x="2181043" y="4432300"/>
              <a:ext cx="63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1" name="Line"/>
            <p:cNvSpPr/>
            <p:nvPr/>
          </p:nvSpPr>
          <p:spPr>
            <a:xfrm>
              <a:off x="2168343" y="4565649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2" name="Line"/>
            <p:cNvSpPr/>
            <p:nvPr/>
          </p:nvSpPr>
          <p:spPr>
            <a:xfrm>
              <a:off x="2888978" y="4349749"/>
              <a:ext cx="22316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2" h="21600" fill="norm" stroke="1" extrusionOk="0">
                  <a:moveTo>
                    <a:pt x="20702" y="0"/>
                  </a:moveTo>
                  <a:cubicBezTo>
                    <a:pt x="10884" y="5236"/>
                    <a:pt x="1066" y="10473"/>
                    <a:pt x="84" y="14073"/>
                  </a:cubicBezTo>
                  <a:cubicBezTo>
                    <a:pt x="-898" y="17673"/>
                    <a:pt x="6957" y="19636"/>
                    <a:pt x="1481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3" name="Line"/>
            <p:cNvSpPr/>
            <p:nvPr/>
          </p:nvSpPr>
          <p:spPr>
            <a:xfrm>
              <a:off x="2887216" y="4252078"/>
              <a:ext cx="246328" cy="4045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504" fill="norm" stroke="1" extrusionOk="0">
                  <a:moveTo>
                    <a:pt x="2654" y="8566"/>
                  </a:moveTo>
                  <a:cubicBezTo>
                    <a:pt x="1731" y="7442"/>
                    <a:pt x="808" y="6316"/>
                    <a:pt x="347" y="5473"/>
                  </a:cubicBezTo>
                  <a:cubicBezTo>
                    <a:pt x="-115" y="4629"/>
                    <a:pt x="-115" y="4066"/>
                    <a:pt x="347" y="4292"/>
                  </a:cubicBezTo>
                  <a:cubicBezTo>
                    <a:pt x="808" y="4517"/>
                    <a:pt x="1731" y="5529"/>
                    <a:pt x="2931" y="7498"/>
                  </a:cubicBezTo>
                  <a:cubicBezTo>
                    <a:pt x="4131" y="9467"/>
                    <a:pt x="5608" y="12392"/>
                    <a:pt x="6623" y="14698"/>
                  </a:cubicBezTo>
                  <a:cubicBezTo>
                    <a:pt x="7639" y="17004"/>
                    <a:pt x="8193" y="18692"/>
                    <a:pt x="8654" y="19816"/>
                  </a:cubicBezTo>
                  <a:cubicBezTo>
                    <a:pt x="9116" y="20941"/>
                    <a:pt x="9485" y="21504"/>
                    <a:pt x="9854" y="21504"/>
                  </a:cubicBezTo>
                  <a:cubicBezTo>
                    <a:pt x="10223" y="21504"/>
                    <a:pt x="10593" y="20941"/>
                    <a:pt x="11054" y="18916"/>
                  </a:cubicBezTo>
                  <a:cubicBezTo>
                    <a:pt x="11516" y="16891"/>
                    <a:pt x="12070" y="13404"/>
                    <a:pt x="12900" y="10142"/>
                  </a:cubicBezTo>
                  <a:cubicBezTo>
                    <a:pt x="13731" y="6879"/>
                    <a:pt x="14839" y="3842"/>
                    <a:pt x="15670" y="2098"/>
                  </a:cubicBezTo>
                  <a:cubicBezTo>
                    <a:pt x="16500" y="354"/>
                    <a:pt x="17054" y="-96"/>
                    <a:pt x="17516" y="17"/>
                  </a:cubicBezTo>
                  <a:cubicBezTo>
                    <a:pt x="17977" y="129"/>
                    <a:pt x="18347" y="804"/>
                    <a:pt x="18993" y="2042"/>
                  </a:cubicBezTo>
                  <a:cubicBezTo>
                    <a:pt x="19639" y="3279"/>
                    <a:pt x="20562" y="5079"/>
                    <a:pt x="21485" y="68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4" name="Line"/>
            <p:cNvSpPr/>
            <p:nvPr/>
          </p:nvSpPr>
          <p:spPr>
            <a:xfrm>
              <a:off x="3097560" y="4461174"/>
              <a:ext cx="194734" cy="1827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51" fill="norm" stroke="1" extrusionOk="0">
                  <a:moveTo>
                    <a:pt x="20191" y="6883"/>
                  </a:moveTo>
                  <a:cubicBezTo>
                    <a:pt x="19017" y="4456"/>
                    <a:pt x="17843" y="2029"/>
                    <a:pt x="16083" y="815"/>
                  </a:cubicBezTo>
                  <a:cubicBezTo>
                    <a:pt x="14322" y="-398"/>
                    <a:pt x="11974" y="-398"/>
                    <a:pt x="9274" y="1786"/>
                  </a:cubicBezTo>
                  <a:cubicBezTo>
                    <a:pt x="6574" y="3971"/>
                    <a:pt x="3522" y="8339"/>
                    <a:pt x="1878" y="11373"/>
                  </a:cubicBezTo>
                  <a:cubicBezTo>
                    <a:pt x="235" y="14406"/>
                    <a:pt x="0" y="16105"/>
                    <a:pt x="0" y="17562"/>
                  </a:cubicBezTo>
                  <a:cubicBezTo>
                    <a:pt x="0" y="19018"/>
                    <a:pt x="235" y="20231"/>
                    <a:pt x="1057" y="20717"/>
                  </a:cubicBezTo>
                  <a:cubicBezTo>
                    <a:pt x="1878" y="21202"/>
                    <a:pt x="3287" y="20959"/>
                    <a:pt x="4813" y="19746"/>
                  </a:cubicBezTo>
                  <a:cubicBezTo>
                    <a:pt x="6339" y="18532"/>
                    <a:pt x="7983" y="16348"/>
                    <a:pt x="9274" y="14892"/>
                  </a:cubicBezTo>
                  <a:cubicBezTo>
                    <a:pt x="10565" y="13436"/>
                    <a:pt x="11504" y="12708"/>
                    <a:pt x="13030" y="13314"/>
                  </a:cubicBezTo>
                  <a:cubicBezTo>
                    <a:pt x="14557" y="13921"/>
                    <a:pt x="16670" y="15863"/>
                    <a:pt x="18196" y="17198"/>
                  </a:cubicBezTo>
                  <a:cubicBezTo>
                    <a:pt x="19722" y="18532"/>
                    <a:pt x="20661" y="19260"/>
                    <a:pt x="21600" y="199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5" name="Line"/>
            <p:cNvSpPr/>
            <p:nvPr/>
          </p:nvSpPr>
          <p:spPr>
            <a:xfrm>
              <a:off x="3292293" y="4419600"/>
              <a:ext cx="184151" cy="2447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7" fill="norm" stroke="1" extrusionOk="0">
                  <a:moveTo>
                    <a:pt x="0" y="8308"/>
                  </a:moveTo>
                  <a:cubicBezTo>
                    <a:pt x="497" y="7385"/>
                    <a:pt x="993" y="6462"/>
                    <a:pt x="1862" y="6000"/>
                  </a:cubicBezTo>
                  <a:cubicBezTo>
                    <a:pt x="2731" y="5538"/>
                    <a:pt x="3972" y="5538"/>
                    <a:pt x="6083" y="7200"/>
                  </a:cubicBezTo>
                  <a:cubicBezTo>
                    <a:pt x="8193" y="8862"/>
                    <a:pt x="11172" y="12185"/>
                    <a:pt x="12662" y="14308"/>
                  </a:cubicBezTo>
                  <a:cubicBezTo>
                    <a:pt x="14152" y="16431"/>
                    <a:pt x="14152" y="17354"/>
                    <a:pt x="14152" y="18369"/>
                  </a:cubicBezTo>
                  <a:cubicBezTo>
                    <a:pt x="14152" y="19385"/>
                    <a:pt x="14152" y="20492"/>
                    <a:pt x="13531" y="21046"/>
                  </a:cubicBezTo>
                  <a:cubicBezTo>
                    <a:pt x="12910" y="21600"/>
                    <a:pt x="11669" y="21600"/>
                    <a:pt x="10676" y="19200"/>
                  </a:cubicBezTo>
                  <a:cubicBezTo>
                    <a:pt x="9683" y="16800"/>
                    <a:pt x="8938" y="12000"/>
                    <a:pt x="9931" y="8585"/>
                  </a:cubicBezTo>
                  <a:cubicBezTo>
                    <a:pt x="10924" y="5169"/>
                    <a:pt x="13655" y="3138"/>
                    <a:pt x="15890" y="1938"/>
                  </a:cubicBezTo>
                  <a:cubicBezTo>
                    <a:pt x="18124" y="738"/>
                    <a:pt x="19862" y="36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6" name="Line"/>
            <p:cNvSpPr/>
            <p:nvPr/>
          </p:nvSpPr>
          <p:spPr>
            <a:xfrm>
              <a:off x="3559749" y="4343400"/>
              <a:ext cx="215145" cy="342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9" h="21600" fill="norm" stroke="1" extrusionOk="0">
                  <a:moveTo>
                    <a:pt x="20292" y="2800"/>
                  </a:moveTo>
                  <a:cubicBezTo>
                    <a:pt x="20086" y="2133"/>
                    <a:pt x="19880" y="1467"/>
                    <a:pt x="19366" y="933"/>
                  </a:cubicBezTo>
                  <a:cubicBezTo>
                    <a:pt x="18852" y="400"/>
                    <a:pt x="18029" y="0"/>
                    <a:pt x="16178" y="0"/>
                  </a:cubicBezTo>
                  <a:cubicBezTo>
                    <a:pt x="14326" y="0"/>
                    <a:pt x="11446" y="400"/>
                    <a:pt x="8360" y="2400"/>
                  </a:cubicBezTo>
                  <a:cubicBezTo>
                    <a:pt x="5275" y="4400"/>
                    <a:pt x="1983" y="8000"/>
                    <a:pt x="646" y="10933"/>
                  </a:cubicBezTo>
                  <a:cubicBezTo>
                    <a:pt x="-691" y="13867"/>
                    <a:pt x="-74" y="16133"/>
                    <a:pt x="3629" y="17800"/>
                  </a:cubicBezTo>
                  <a:cubicBezTo>
                    <a:pt x="7332" y="19467"/>
                    <a:pt x="14120" y="20533"/>
                    <a:pt x="2090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7" name="Line"/>
            <p:cNvSpPr/>
            <p:nvPr/>
          </p:nvSpPr>
          <p:spPr>
            <a:xfrm>
              <a:off x="3765165" y="4333242"/>
              <a:ext cx="212929" cy="257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3" h="21389" fill="norm" stroke="1" extrusionOk="0">
                  <a:moveTo>
                    <a:pt x="20668" y="6111"/>
                  </a:moveTo>
                  <a:cubicBezTo>
                    <a:pt x="20668" y="5233"/>
                    <a:pt x="20668" y="4355"/>
                    <a:pt x="20774" y="3301"/>
                  </a:cubicBezTo>
                  <a:cubicBezTo>
                    <a:pt x="20879" y="2248"/>
                    <a:pt x="21091" y="1018"/>
                    <a:pt x="20562" y="404"/>
                  </a:cubicBezTo>
                  <a:cubicBezTo>
                    <a:pt x="20032" y="-211"/>
                    <a:pt x="18762" y="-211"/>
                    <a:pt x="16115" y="1018"/>
                  </a:cubicBezTo>
                  <a:cubicBezTo>
                    <a:pt x="13468" y="2248"/>
                    <a:pt x="9444" y="4706"/>
                    <a:pt x="7115" y="6287"/>
                  </a:cubicBezTo>
                  <a:cubicBezTo>
                    <a:pt x="4785" y="7867"/>
                    <a:pt x="4150" y="8569"/>
                    <a:pt x="3727" y="9799"/>
                  </a:cubicBezTo>
                  <a:cubicBezTo>
                    <a:pt x="3303" y="11028"/>
                    <a:pt x="3091" y="12784"/>
                    <a:pt x="4256" y="13750"/>
                  </a:cubicBezTo>
                  <a:cubicBezTo>
                    <a:pt x="5421" y="14716"/>
                    <a:pt x="7962" y="14891"/>
                    <a:pt x="9762" y="14979"/>
                  </a:cubicBezTo>
                  <a:cubicBezTo>
                    <a:pt x="11562" y="15067"/>
                    <a:pt x="12621" y="15067"/>
                    <a:pt x="12515" y="15155"/>
                  </a:cubicBezTo>
                  <a:cubicBezTo>
                    <a:pt x="12409" y="15243"/>
                    <a:pt x="11138" y="15418"/>
                    <a:pt x="9021" y="16033"/>
                  </a:cubicBezTo>
                  <a:cubicBezTo>
                    <a:pt x="6903" y="16648"/>
                    <a:pt x="3938" y="17701"/>
                    <a:pt x="2138" y="18667"/>
                  </a:cubicBezTo>
                  <a:cubicBezTo>
                    <a:pt x="338" y="19633"/>
                    <a:pt x="-297" y="20511"/>
                    <a:pt x="127" y="20950"/>
                  </a:cubicBezTo>
                  <a:cubicBezTo>
                    <a:pt x="550" y="21389"/>
                    <a:pt x="2032" y="21389"/>
                    <a:pt x="5738" y="21389"/>
                  </a:cubicBezTo>
                  <a:cubicBezTo>
                    <a:pt x="9444" y="21389"/>
                    <a:pt x="15374" y="21389"/>
                    <a:pt x="21303" y="213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8" name="Line"/>
            <p:cNvSpPr/>
            <p:nvPr/>
          </p:nvSpPr>
          <p:spPr>
            <a:xfrm>
              <a:off x="4035243" y="4648200"/>
              <a:ext cx="12701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5280"/>
                    <a:pt x="0" y="10560"/>
                    <a:pt x="0" y="14160"/>
                  </a:cubicBezTo>
                  <a:cubicBezTo>
                    <a:pt x="0" y="17760"/>
                    <a:pt x="10800" y="196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9" name="Line"/>
            <p:cNvSpPr/>
            <p:nvPr/>
          </p:nvSpPr>
          <p:spPr>
            <a:xfrm>
              <a:off x="4023029" y="4483100"/>
              <a:ext cx="37615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02" h="20296" fill="norm" stroke="1" extrusionOk="0">
                  <a:moveTo>
                    <a:pt x="9970" y="18514"/>
                  </a:moveTo>
                  <a:cubicBezTo>
                    <a:pt x="4286" y="20057"/>
                    <a:pt x="-1398" y="21600"/>
                    <a:pt x="307" y="18514"/>
                  </a:cubicBezTo>
                  <a:cubicBezTo>
                    <a:pt x="2013" y="15429"/>
                    <a:pt x="11107" y="7714"/>
                    <a:pt x="2020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0" name="Line"/>
            <p:cNvSpPr/>
            <p:nvPr/>
          </p:nvSpPr>
          <p:spPr>
            <a:xfrm>
              <a:off x="4143193" y="4324349"/>
              <a:ext cx="135105" cy="3700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1" h="21455" fill="norm" stroke="1" extrusionOk="0">
                  <a:moveTo>
                    <a:pt x="0" y="0"/>
                  </a:moveTo>
                  <a:cubicBezTo>
                    <a:pt x="6978" y="2945"/>
                    <a:pt x="13957" y="5891"/>
                    <a:pt x="17612" y="8836"/>
                  </a:cubicBezTo>
                  <a:cubicBezTo>
                    <a:pt x="21268" y="11782"/>
                    <a:pt x="21600" y="14727"/>
                    <a:pt x="20935" y="16875"/>
                  </a:cubicBezTo>
                  <a:cubicBezTo>
                    <a:pt x="20271" y="19023"/>
                    <a:pt x="18609" y="20373"/>
                    <a:pt x="16948" y="20986"/>
                  </a:cubicBezTo>
                  <a:cubicBezTo>
                    <a:pt x="15286" y="21600"/>
                    <a:pt x="13625" y="21477"/>
                    <a:pt x="11963" y="213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1" name="Line"/>
            <p:cNvSpPr/>
            <p:nvPr/>
          </p:nvSpPr>
          <p:spPr>
            <a:xfrm>
              <a:off x="4511493" y="4456477"/>
              <a:ext cx="158751" cy="13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11040"/>
                  </a:moveTo>
                  <a:cubicBezTo>
                    <a:pt x="6048" y="4868"/>
                    <a:pt x="12096" y="-1303"/>
                    <a:pt x="15696" y="240"/>
                  </a:cubicBezTo>
                  <a:cubicBezTo>
                    <a:pt x="19296" y="1783"/>
                    <a:pt x="20448" y="11040"/>
                    <a:pt x="21600" y="20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2" name="Line"/>
            <p:cNvSpPr/>
            <p:nvPr/>
          </p:nvSpPr>
          <p:spPr>
            <a:xfrm>
              <a:off x="4524193" y="4597400"/>
              <a:ext cx="1206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3" name="Line"/>
            <p:cNvSpPr/>
            <p:nvPr/>
          </p:nvSpPr>
          <p:spPr>
            <a:xfrm>
              <a:off x="5004218" y="4444999"/>
              <a:ext cx="345476" cy="2045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6" h="21081" fill="norm" stroke="1" extrusionOk="0">
                  <a:moveTo>
                    <a:pt x="6050" y="4582"/>
                  </a:moveTo>
                  <a:cubicBezTo>
                    <a:pt x="5919" y="8727"/>
                    <a:pt x="5788" y="12873"/>
                    <a:pt x="5591" y="15491"/>
                  </a:cubicBezTo>
                  <a:cubicBezTo>
                    <a:pt x="5395" y="18109"/>
                    <a:pt x="5133" y="19200"/>
                    <a:pt x="4741" y="20073"/>
                  </a:cubicBezTo>
                  <a:cubicBezTo>
                    <a:pt x="4348" y="20945"/>
                    <a:pt x="3824" y="21600"/>
                    <a:pt x="2973" y="20509"/>
                  </a:cubicBezTo>
                  <a:cubicBezTo>
                    <a:pt x="2122" y="19418"/>
                    <a:pt x="944" y="16582"/>
                    <a:pt x="355" y="14182"/>
                  </a:cubicBezTo>
                  <a:cubicBezTo>
                    <a:pt x="-234" y="11782"/>
                    <a:pt x="-234" y="9818"/>
                    <a:pt x="1468" y="8291"/>
                  </a:cubicBezTo>
                  <a:cubicBezTo>
                    <a:pt x="3170" y="6764"/>
                    <a:pt x="6573" y="5673"/>
                    <a:pt x="10173" y="4364"/>
                  </a:cubicBezTo>
                  <a:cubicBezTo>
                    <a:pt x="13773" y="3055"/>
                    <a:pt x="17570" y="1527"/>
                    <a:pt x="2136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4" name="Line"/>
            <p:cNvSpPr/>
            <p:nvPr/>
          </p:nvSpPr>
          <p:spPr>
            <a:xfrm>
              <a:off x="5356043" y="4213722"/>
              <a:ext cx="165101" cy="915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9" fill="norm" stroke="1" extrusionOk="0">
                  <a:moveTo>
                    <a:pt x="0" y="621"/>
                  </a:moveTo>
                  <a:cubicBezTo>
                    <a:pt x="1385" y="130"/>
                    <a:pt x="2769" y="-361"/>
                    <a:pt x="4015" y="375"/>
                  </a:cubicBezTo>
                  <a:cubicBezTo>
                    <a:pt x="5262" y="1112"/>
                    <a:pt x="6369" y="3075"/>
                    <a:pt x="7200" y="5284"/>
                  </a:cubicBezTo>
                  <a:cubicBezTo>
                    <a:pt x="8031" y="7494"/>
                    <a:pt x="8585" y="9948"/>
                    <a:pt x="8308" y="12403"/>
                  </a:cubicBezTo>
                  <a:cubicBezTo>
                    <a:pt x="8031" y="14857"/>
                    <a:pt x="6923" y="17312"/>
                    <a:pt x="7062" y="18539"/>
                  </a:cubicBezTo>
                  <a:cubicBezTo>
                    <a:pt x="7200" y="19766"/>
                    <a:pt x="8585" y="19766"/>
                    <a:pt x="11215" y="20012"/>
                  </a:cubicBezTo>
                  <a:cubicBezTo>
                    <a:pt x="13846" y="20257"/>
                    <a:pt x="17723" y="20748"/>
                    <a:pt x="21600" y="212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5" name="Line"/>
            <p:cNvSpPr/>
            <p:nvPr/>
          </p:nvSpPr>
          <p:spPr>
            <a:xfrm>
              <a:off x="6022793" y="4730750"/>
              <a:ext cx="82551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6" name="Line"/>
            <p:cNvSpPr/>
            <p:nvPr/>
          </p:nvSpPr>
          <p:spPr>
            <a:xfrm>
              <a:off x="6740608" y="4219045"/>
              <a:ext cx="285486" cy="4789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0" h="21342" fill="norm" stroke="1" extrusionOk="0">
                  <a:moveTo>
                    <a:pt x="460" y="7240"/>
                  </a:moveTo>
                  <a:cubicBezTo>
                    <a:pt x="300" y="6674"/>
                    <a:pt x="140" y="6108"/>
                    <a:pt x="60" y="6060"/>
                  </a:cubicBezTo>
                  <a:cubicBezTo>
                    <a:pt x="-20" y="6013"/>
                    <a:pt x="-20" y="6485"/>
                    <a:pt x="60" y="8277"/>
                  </a:cubicBezTo>
                  <a:cubicBezTo>
                    <a:pt x="140" y="10069"/>
                    <a:pt x="300" y="13182"/>
                    <a:pt x="540" y="15257"/>
                  </a:cubicBezTo>
                  <a:cubicBezTo>
                    <a:pt x="780" y="17332"/>
                    <a:pt x="1100" y="18370"/>
                    <a:pt x="1420" y="19360"/>
                  </a:cubicBezTo>
                  <a:cubicBezTo>
                    <a:pt x="1740" y="20350"/>
                    <a:pt x="2060" y="21294"/>
                    <a:pt x="2460" y="21341"/>
                  </a:cubicBezTo>
                  <a:cubicBezTo>
                    <a:pt x="2860" y="21388"/>
                    <a:pt x="3340" y="20539"/>
                    <a:pt x="4540" y="18511"/>
                  </a:cubicBezTo>
                  <a:cubicBezTo>
                    <a:pt x="5740" y="16483"/>
                    <a:pt x="7660" y="13276"/>
                    <a:pt x="9580" y="10211"/>
                  </a:cubicBezTo>
                  <a:cubicBezTo>
                    <a:pt x="11500" y="7145"/>
                    <a:pt x="13420" y="4221"/>
                    <a:pt x="14620" y="2571"/>
                  </a:cubicBezTo>
                  <a:cubicBezTo>
                    <a:pt x="15820" y="920"/>
                    <a:pt x="16300" y="543"/>
                    <a:pt x="17020" y="260"/>
                  </a:cubicBezTo>
                  <a:cubicBezTo>
                    <a:pt x="17740" y="-23"/>
                    <a:pt x="18700" y="-212"/>
                    <a:pt x="19500" y="448"/>
                  </a:cubicBezTo>
                  <a:cubicBezTo>
                    <a:pt x="20300" y="1109"/>
                    <a:pt x="20940" y="2618"/>
                    <a:pt x="21580" y="41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7" name="Line"/>
            <p:cNvSpPr/>
            <p:nvPr/>
          </p:nvSpPr>
          <p:spPr>
            <a:xfrm>
              <a:off x="6607523" y="4451350"/>
              <a:ext cx="348721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7" h="21600" fill="norm" stroke="1" extrusionOk="0">
                  <a:moveTo>
                    <a:pt x="2309" y="21600"/>
                  </a:moveTo>
                  <a:cubicBezTo>
                    <a:pt x="1268" y="20700"/>
                    <a:pt x="227" y="19800"/>
                    <a:pt x="32" y="18675"/>
                  </a:cubicBezTo>
                  <a:cubicBezTo>
                    <a:pt x="-163" y="17550"/>
                    <a:pt x="488" y="16200"/>
                    <a:pt x="2895" y="13725"/>
                  </a:cubicBezTo>
                  <a:cubicBezTo>
                    <a:pt x="5302" y="11250"/>
                    <a:pt x="9466" y="7650"/>
                    <a:pt x="12849" y="5175"/>
                  </a:cubicBezTo>
                  <a:cubicBezTo>
                    <a:pt x="16232" y="2700"/>
                    <a:pt x="18835" y="1350"/>
                    <a:pt x="2143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8" name="Line"/>
            <p:cNvSpPr/>
            <p:nvPr/>
          </p:nvSpPr>
          <p:spPr>
            <a:xfrm>
              <a:off x="7521393" y="4521199"/>
              <a:ext cx="1270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9" name="Line"/>
            <p:cNvSpPr/>
            <p:nvPr/>
          </p:nvSpPr>
          <p:spPr>
            <a:xfrm>
              <a:off x="7521393" y="4349749"/>
              <a:ext cx="89697" cy="710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3" h="21331" fill="norm" stroke="1" extrusionOk="0">
                  <a:moveTo>
                    <a:pt x="14727" y="0"/>
                  </a:moveTo>
                  <a:cubicBezTo>
                    <a:pt x="12273" y="0"/>
                    <a:pt x="9818" y="0"/>
                    <a:pt x="8345" y="1588"/>
                  </a:cubicBezTo>
                  <a:cubicBezTo>
                    <a:pt x="6873" y="3176"/>
                    <a:pt x="6382" y="6353"/>
                    <a:pt x="6382" y="9529"/>
                  </a:cubicBezTo>
                  <a:cubicBezTo>
                    <a:pt x="6382" y="12706"/>
                    <a:pt x="6873" y="15882"/>
                    <a:pt x="8345" y="18106"/>
                  </a:cubicBezTo>
                  <a:cubicBezTo>
                    <a:pt x="9818" y="20329"/>
                    <a:pt x="12273" y="21600"/>
                    <a:pt x="14482" y="21282"/>
                  </a:cubicBezTo>
                  <a:cubicBezTo>
                    <a:pt x="16691" y="20965"/>
                    <a:pt x="18655" y="19059"/>
                    <a:pt x="19882" y="16200"/>
                  </a:cubicBezTo>
                  <a:cubicBezTo>
                    <a:pt x="21109" y="13341"/>
                    <a:pt x="21600" y="9529"/>
                    <a:pt x="18164" y="6988"/>
                  </a:cubicBezTo>
                  <a:cubicBezTo>
                    <a:pt x="14727" y="4447"/>
                    <a:pt x="7364" y="3176"/>
                    <a:pt x="0" y="19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0" name="Line"/>
            <p:cNvSpPr/>
            <p:nvPr/>
          </p:nvSpPr>
          <p:spPr>
            <a:xfrm>
              <a:off x="1636001" y="6074088"/>
              <a:ext cx="241843" cy="3267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5" h="21236" fill="norm" stroke="1" extrusionOk="0">
                  <a:moveTo>
                    <a:pt x="21135" y="3901"/>
                  </a:moveTo>
                  <a:cubicBezTo>
                    <a:pt x="21321" y="3213"/>
                    <a:pt x="21507" y="2525"/>
                    <a:pt x="20390" y="1631"/>
                  </a:cubicBezTo>
                  <a:cubicBezTo>
                    <a:pt x="19273" y="737"/>
                    <a:pt x="16852" y="-364"/>
                    <a:pt x="14059" y="118"/>
                  </a:cubicBezTo>
                  <a:cubicBezTo>
                    <a:pt x="11266" y="599"/>
                    <a:pt x="8100" y="2663"/>
                    <a:pt x="6704" y="4451"/>
                  </a:cubicBezTo>
                  <a:cubicBezTo>
                    <a:pt x="5307" y="6240"/>
                    <a:pt x="5679" y="7753"/>
                    <a:pt x="6890" y="8647"/>
                  </a:cubicBezTo>
                  <a:cubicBezTo>
                    <a:pt x="8100" y="9542"/>
                    <a:pt x="10148" y="9817"/>
                    <a:pt x="10707" y="10092"/>
                  </a:cubicBezTo>
                  <a:cubicBezTo>
                    <a:pt x="11266" y="10367"/>
                    <a:pt x="10335" y="10642"/>
                    <a:pt x="8659" y="11468"/>
                  </a:cubicBezTo>
                  <a:cubicBezTo>
                    <a:pt x="6983" y="12293"/>
                    <a:pt x="4562" y="13669"/>
                    <a:pt x="2979" y="14701"/>
                  </a:cubicBezTo>
                  <a:cubicBezTo>
                    <a:pt x="1397" y="15733"/>
                    <a:pt x="652" y="16421"/>
                    <a:pt x="279" y="17109"/>
                  </a:cubicBezTo>
                  <a:cubicBezTo>
                    <a:pt x="-93" y="17797"/>
                    <a:pt x="-93" y="18484"/>
                    <a:pt x="279" y="19104"/>
                  </a:cubicBezTo>
                  <a:cubicBezTo>
                    <a:pt x="652" y="19723"/>
                    <a:pt x="1397" y="20273"/>
                    <a:pt x="4190" y="20617"/>
                  </a:cubicBezTo>
                  <a:cubicBezTo>
                    <a:pt x="6983" y="20961"/>
                    <a:pt x="11824" y="21098"/>
                    <a:pt x="16666" y="212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1" name="Line"/>
            <p:cNvSpPr/>
            <p:nvPr/>
          </p:nvSpPr>
          <p:spPr>
            <a:xfrm>
              <a:off x="1946093" y="6400800"/>
              <a:ext cx="6351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2" name="Line"/>
            <p:cNvSpPr/>
            <p:nvPr/>
          </p:nvSpPr>
          <p:spPr>
            <a:xfrm>
              <a:off x="1942828" y="6271282"/>
              <a:ext cx="43800" cy="481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433" h="20490" fill="norm" stroke="1" extrusionOk="0">
                  <a:moveTo>
                    <a:pt x="7083" y="9170"/>
                  </a:moveTo>
                  <a:cubicBezTo>
                    <a:pt x="3327" y="11870"/>
                    <a:pt x="-430" y="14570"/>
                    <a:pt x="40" y="16820"/>
                  </a:cubicBezTo>
                  <a:cubicBezTo>
                    <a:pt x="509" y="19070"/>
                    <a:pt x="5205" y="20870"/>
                    <a:pt x="9431" y="20420"/>
                  </a:cubicBezTo>
                  <a:cubicBezTo>
                    <a:pt x="13657" y="19970"/>
                    <a:pt x="17414" y="17270"/>
                    <a:pt x="18822" y="13670"/>
                  </a:cubicBezTo>
                  <a:cubicBezTo>
                    <a:pt x="20231" y="10070"/>
                    <a:pt x="19292" y="5570"/>
                    <a:pt x="15066" y="2870"/>
                  </a:cubicBezTo>
                  <a:cubicBezTo>
                    <a:pt x="10840" y="170"/>
                    <a:pt x="3327" y="-730"/>
                    <a:pt x="979" y="620"/>
                  </a:cubicBezTo>
                  <a:cubicBezTo>
                    <a:pt x="-1369" y="1970"/>
                    <a:pt x="1448" y="5570"/>
                    <a:pt x="3796" y="7820"/>
                  </a:cubicBezTo>
                  <a:cubicBezTo>
                    <a:pt x="6144" y="10070"/>
                    <a:pt x="8022" y="10970"/>
                    <a:pt x="9901" y="118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3" name="Line"/>
            <p:cNvSpPr/>
            <p:nvPr/>
          </p:nvSpPr>
          <p:spPr>
            <a:xfrm>
              <a:off x="2238919" y="6261100"/>
              <a:ext cx="246925" cy="921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7" h="21375" fill="norm" stroke="1" extrusionOk="0">
                  <a:moveTo>
                    <a:pt x="2706" y="17673"/>
                  </a:moveTo>
                  <a:cubicBezTo>
                    <a:pt x="2152" y="19636"/>
                    <a:pt x="1599" y="21600"/>
                    <a:pt x="1137" y="21355"/>
                  </a:cubicBezTo>
                  <a:cubicBezTo>
                    <a:pt x="675" y="21109"/>
                    <a:pt x="306" y="18655"/>
                    <a:pt x="122" y="15955"/>
                  </a:cubicBezTo>
                  <a:cubicBezTo>
                    <a:pt x="-63" y="13255"/>
                    <a:pt x="-63" y="10309"/>
                    <a:pt x="306" y="7609"/>
                  </a:cubicBezTo>
                  <a:cubicBezTo>
                    <a:pt x="675" y="4909"/>
                    <a:pt x="1414" y="2455"/>
                    <a:pt x="2614" y="2455"/>
                  </a:cubicBezTo>
                  <a:cubicBezTo>
                    <a:pt x="3814" y="2455"/>
                    <a:pt x="5475" y="4909"/>
                    <a:pt x="7506" y="8100"/>
                  </a:cubicBezTo>
                  <a:cubicBezTo>
                    <a:pt x="9537" y="11291"/>
                    <a:pt x="11937" y="15218"/>
                    <a:pt x="13968" y="14973"/>
                  </a:cubicBezTo>
                  <a:cubicBezTo>
                    <a:pt x="15999" y="14727"/>
                    <a:pt x="17660" y="10309"/>
                    <a:pt x="18860" y="7118"/>
                  </a:cubicBezTo>
                  <a:cubicBezTo>
                    <a:pt x="20060" y="3927"/>
                    <a:pt x="20799" y="1964"/>
                    <a:pt x="2153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4" name="Line"/>
            <p:cNvSpPr/>
            <p:nvPr/>
          </p:nvSpPr>
          <p:spPr>
            <a:xfrm>
              <a:off x="2835564" y="6112780"/>
              <a:ext cx="139230" cy="3261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91" h="21471" fill="norm" stroke="1" extrusionOk="0">
                  <a:moveTo>
                    <a:pt x="20591" y="1404"/>
                  </a:moveTo>
                  <a:cubicBezTo>
                    <a:pt x="19026" y="846"/>
                    <a:pt x="17461" y="289"/>
                    <a:pt x="15895" y="80"/>
                  </a:cubicBezTo>
                  <a:cubicBezTo>
                    <a:pt x="14330" y="-129"/>
                    <a:pt x="12765" y="10"/>
                    <a:pt x="10261" y="1265"/>
                  </a:cubicBezTo>
                  <a:cubicBezTo>
                    <a:pt x="7756" y="2519"/>
                    <a:pt x="4313" y="4888"/>
                    <a:pt x="2121" y="7536"/>
                  </a:cubicBezTo>
                  <a:cubicBezTo>
                    <a:pt x="-70" y="10183"/>
                    <a:pt x="-1009" y="13110"/>
                    <a:pt x="1495" y="15479"/>
                  </a:cubicBezTo>
                  <a:cubicBezTo>
                    <a:pt x="4000" y="17848"/>
                    <a:pt x="9948" y="19659"/>
                    <a:pt x="15895" y="214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5" name="Line"/>
            <p:cNvSpPr/>
            <p:nvPr/>
          </p:nvSpPr>
          <p:spPr>
            <a:xfrm>
              <a:off x="3060839" y="6197600"/>
              <a:ext cx="134794" cy="2094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2" h="20955" fill="norm" stroke="1" extrusionOk="0">
                  <a:moveTo>
                    <a:pt x="11414" y="1271"/>
                  </a:moveTo>
                  <a:cubicBezTo>
                    <a:pt x="9752" y="635"/>
                    <a:pt x="8091" y="0"/>
                    <a:pt x="6595" y="0"/>
                  </a:cubicBezTo>
                  <a:cubicBezTo>
                    <a:pt x="5100" y="0"/>
                    <a:pt x="3771" y="635"/>
                    <a:pt x="2608" y="3600"/>
                  </a:cubicBezTo>
                  <a:cubicBezTo>
                    <a:pt x="1445" y="6565"/>
                    <a:pt x="448" y="11859"/>
                    <a:pt x="115" y="15035"/>
                  </a:cubicBezTo>
                  <a:cubicBezTo>
                    <a:pt x="-217" y="18212"/>
                    <a:pt x="115" y="19271"/>
                    <a:pt x="1777" y="20118"/>
                  </a:cubicBezTo>
                  <a:cubicBezTo>
                    <a:pt x="3438" y="20965"/>
                    <a:pt x="6429" y="21600"/>
                    <a:pt x="9918" y="19800"/>
                  </a:cubicBezTo>
                  <a:cubicBezTo>
                    <a:pt x="13408" y="18000"/>
                    <a:pt x="17395" y="13765"/>
                    <a:pt x="19389" y="10800"/>
                  </a:cubicBezTo>
                  <a:cubicBezTo>
                    <a:pt x="21383" y="7835"/>
                    <a:pt x="21383" y="6141"/>
                    <a:pt x="20885" y="4659"/>
                  </a:cubicBezTo>
                  <a:cubicBezTo>
                    <a:pt x="20386" y="3176"/>
                    <a:pt x="19389" y="1906"/>
                    <a:pt x="18060" y="1376"/>
                  </a:cubicBezTo>
                  <a:cubicBezTo>
                    <a:pt x="16731" y="847"/>
                    <a:pt x="15069" y="1059"/>
                    <a:pt x="13906" y="2012"/>
                  </a:cubicBezTo>
                  <a:cubicBezTo>
                    <a:pt x="12743" y="2965"/>
                    <a:pt x="12078" y="4659"/>
                    <a:pt x="11414" y="63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6" name="Line"/>
            <p:cNvSpPr/>
            <p:nvPr/>
          </p:nvSpPr>
          <p:spPr>
            <a:xfrm>
              <a:off x="3260543" y="6426200"/>
              <a:ext cx="3810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7" name="Line"/>
            <p:cNvSpPr/>
            <p:nvPr/>
          </p:nvSpPr>
          <p:spPr>
            <a:xfrm>
              <a:off x="3514906" y="6248400"/>
              <a:ext cx="279038" cy="156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0" h="21600" fill="norm" stroke="1" extrusionOk="0">
                  <a:moveTo>
                    <a:pt x="4808" y="7005"/>
                  </a:moveTo>
                  <a:cubicBezTo>
                    <a:pt x="5292" y="8173"/>
                    <a:pt x="5775" y="9341"/>
                    <a:pt x="6017" y="11384"/>
                  </a:cubicBezTo>
                  <a:cubicBezTo>
                    <a:pt x="6259" y="13427"/>
                    <a:pt x="6259" y="16346"/>
                    <a:pt x="5937" y="18389"/>
                  </a:cubicBezTo>
                  <a:cubicBezTo>
                    <a:pt x="5614" y="20432"/>
                    <a:pt x="4969" y="21600"/>
                    <a:pt x="3922" y="21600"/>
                  </a:cubicBezTo>
                  <a:cubicBezTo>
                    <a:pt x="2874" y="21600"/>
                    <a:pt x="1423" y="20432"/>
                    <a:pt x="617" y="18535"/>
                  </a:cubicBezTo>
                  <a:cubicBezTo>
                    <a:pt x="-189" y="16638"/>
                    <a:pt x="-350" y="14011"/>
                    <a:pt x="1020" y="11238"/>
                  </a:cubicBezTo>
                  <a:cubicBezTo>
                    <a:pt x="2390" y="8465"/>
                    <a:pt x="5292" y="5546"/>
                    <a:pt x="8919" y="3649"/>
                  </a:cubicBezTo>
                  <a:cubicBezTo>
                    <a:pt x="12546" y="1751"/>
                    <a:pt x="16898" y="876"/>
                    <a:pt x="2125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8" name="Line"/>
            <p:cNvSpPr/>
            <p:nvPr/>
          </p:nvSpPr>
          <p:spPr>
            <a:xfrm>
              <a:off x="3825693" y="6046098"/>
              <a:ext cx="120651" cy="1319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3" fill="norm" stroke="1" extrusionOk="0">
                  <a:moveTo>
                    <a:pt x="0" y="7054"/>
                  </a:moveTo>
                  <a:cubicBezTo>
                    <a:pt x="758" y="5340"/>
                    <a:pt x="1516" y="3625"/>
                    <a:pt x="2842" y="2425"/>
                  </a:cubicBezTo>
                  <a:cubicBezTo>
                    <a:pt x="4168" y="1225"/>
                    <a:pt x="6063" y="540"/>
                    <a:pt x="7958" y="197"/>
                  </a:cubicBezTo>
                  <a:cubicBezTo>
                    <a:pt x="9853" y="-146"/>
                    <a:pt x="11747" y="-146"/>
                    <a:pt x="12884" y="1054"/>
                  </a:cubicBezTo>
                  <a:cubicBezTo>
                    <a:pt x="14021" y="2254"/>
                    <a:pt x="14400" y="4654"/>
                    <a:pt x="13453" y="7397"/>
                  </a:cubicBezTo>
                  <a:cubicBezTo>
                    <a:pt x="12505" y="10140"/>
                    <a:pt x="10232" y="13225"/>
                    <a:pt x="8147" y="15625"/>
                  </a:cubicBezTo>
                  <a:cubicBezTo>
                    <a:pt x="6063" y="18025"/>
                    <a:pt x="4168" y="19740"/>
                    <a:pt x="5116" y="20597"/>
                  </a:cubicBezTo>
                  <a:cubicBezTo>
                    <a:pt x="6063" y="21454"/>
                    <a:pt x="9853" y="21454"/>
                    <a:pt x="13074" y="21283"/>
                  </a:cubicBezTo>
                  <a:cubicBezTo>
                    <a:pt x="16295" y="21111"/>
                    <a:pt x="18947" y="20768"/>
                    <a:pt x="21600" y="204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9" name="Line"/>
            <p:cNvSpPr/>
            <p:nvPr/>
          </p:nvSpPr>
          <p:spPr>
            <a:xfrm>
              <a:off x="4003493" y="6070600"/>
              <a:ext cx="104972" cy="400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4" h="21600" fill="norm" stroke="1" extrusionOk="0">
                  <a:moveTo>
                    <a:pt x="11435" y="0"/>
                  </a:moveTo>
                  <a:cubicBezTo>
                    <a:pt x="14824" y="1486"/>
                    <a:pt x="18212" y="2971"/>
                    <a:pt x="19906" y="5543"/>
                  </a:cubicBezTo>
                  <a:cubicBezTo>
                    <a:pt x="21600" y="8114"/>
                    <a:pt x="21600" y="11771"/>
                    <a:pt x="18000" y="14629"/>
                  </a:cubicBezTo>
                  <a:cubicBezTo>
                    <a:pt x="14400" y="17486"/>
                    <a:pt x="7200" y="195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0" name="Line"/>
            <p:cNvSpPr/>
            <p:nvPr/>
          </p:nvSpPr>
          <p:spPr>
            <a:xfrm>
              <a:off x="5057593" y="6026150"/>
              <a:ext cx="19628" cy="406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29" h="21600" fill="norm" stroke="1" extrusionOk="0">
                  <a:moveTo>
                    <a:pt x="6480" y="1350"/>
                  </a:moveTo>
                  <a:cubicBezTo>
                    <a:pt x="8640" y="675"/>
                    <a:pt x="10800" y="0"/>
                    <a:pt x="11880" y="0"/>
                  </a:cubicBezTo>
                  <a:cubicBezTo>
                    <a:pt x="12960" y="0"/>
                    <a:pt x="12960" y="675"/>
                    <a:pt x="15120" y="2756"/>
                  </a:cubicBezTo>
                  <a:cubicBezTo>
                    <a:pt x="17280" y="4837"/>
                    <a:pt x="21600" y="8325"/>
                    <a:pt x="19440" y="11700"/>
                  </a:cubicBezTo>
                  <a:cubicBezTo>
                    <a:pt x="17280" y="15075"/>
                    <a:pt x="8640" y="1833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1" name="Line"/>
            <p:cNvSpPr/>
            <p:nvPr/>
          </p:nvSpPr>
          <p:spPr>
            <a:xfrm>
              <a:off x="4809943" y="6445250"/>
              <a:ext cx="60325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04" y="17486"/>
                    <a:pt x="5608" y="13371"/>
                    <a:pt x="8375" y="10286"/>
                  </a:cubicBezTo>
                  <a:cubicBezTo>
                    <a:pt x="11141" y="7200"/>
                    <a:pt x="13869" y="5143"/>
                    <a:pt x="16067" y="3600"/>
                  </a:cubicBezTo>
                  <a:cubicBezTo>
                    <a:pt x="18265" y="2057"/>
                    <a:pt x="19933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2" name="Line"/>
            <p:cNvSpPr/>
            <p:nvPr/>
          </p:nvSpPr>
          <p:spPr>
            <a:xfrm>
              <a:off x="5944390" y="6042818"/>
              <a:ext cx="279513" cy="3346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8" h="21347" fill="norm" stroke="1" extrusionOk="0">
                  <a:moveTo>
                    <a:pt x="20326" y="5012"/>
                  </a:moveTo>
                  <a:cubicBezTo>
                    <a:pt x="20486" y="4337"/>
                    <a:pt x="20646" y="3662"/>
                    <a:pt x="20886" y="2717"/>
                  </a:cubicBezTo>
                  <a:cubicBezTo>
                    <a:pt x="21126" y="1772"/>
                    <a:pt x="21446" y="557"/>
                    <a:pt x="20406" y="152"/>
                  </a:cubicBezTo>
                  <a:cubicBezTo>
                    <a:pt x="19366" y="-253"/>
                    <a:pt x="16966" y="152"/>
                    <a:pt x="14486" y="1367"/>
                  </a:cubicBezTo>
                  <a:cubicBezTo>
                    <a:pt x="12006" y="2582"/>
                    <a:pt x="9446" y="4607"/>
                    <a:pt x="8086" y="6362"/>
                  </a:cubicBezTo>
                  <a:cubicBezTo>
                    <a:pt x="6726" y="8117"/>
                    <a:pt x="6566" y="9602"/>
                    <a:pt x="6806" y="10547"/>
                  </a:cubicBezTo>
                  <a:cubicBezTo>
                    <a:pt x="7046" y="11492"/>
                    <a:pt x="7686" y="11897"/>
                    <a:pt x="8726" y="12302"/>
                  </a:cubicBezTo>
                  <a:cubicBezTo>
                    <a:pt x="9766" y="12707"/>
                    <a:pt x="11206" y="13112"/>
                    <a:pt x="11446" y="13517"/>
                  </a:cubicBezTo>
                  <a:cubicBezTo>
                    <a:pt x="11686" y="13922"/>
                    <a:pt x="10726" y="14327"/>
                    <a:pt x="9046" y="14935"/>
                  </a:cubicBezTo>
                  <a:cubicBezTo>
                    <a:pt x="7366" y="15542"/>
                    <a:pt x="4966" y="16352"/>
                    <a:pt x="3366" y="17027"/>
                  </a:cubicBezTo>
                  <a:cubicBezTo>
                    <a:pt x="1766" y="17702"/>
                    <a:pt x="966" y="18242"/>
                    <a:pt x="486" y="18850"/>
                  </a:cubicBezTo>
                  <a:cubicBezTo>
                    <a:pt x="6" y="19457"/>
                    <a:pt x="-154" y="20132"/>
                    <a:pt x="166" y="20605"/>
                  </a:cubicBezTo>
                  <a:cubicBezTo>
                    <a:pt x="486" y="21077"/>
                    <a:pt x="1286" y="21347"/>
                    <a:pt x="3526" y="21347"/>
                  </a:cubicBezTo>
                  <a:cubicBezTo>
                    <a:pt x="5766" y="21347"/>
                    <a:pt x="9446" y="21077"/>
                    <a:pt x="11766" y="20875"/>
                  </a:cubicBezTo>
                  <a:cubicBezTo>
                    <a:pt x="14086" y="20672"/>
                    <a:pt x="15046" y="20537"/>
                    <a:pt x="16006" y="204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3" name="Line"/>
            <p:cNvSpPr/>
            <p:nvPr/>
          </p:nvSpPr>
          <p:spPr>
            <a:xfrm>
              <a:off x="6204947" y="6432549"/>
              <a:ext cx="86664" cy="1988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6" h="21358" fill="norm" stroke="1" extrusionOk="0">
                  <a:moveTo>
                    <a:pt x="18999" y="0"/>
                  </a:moveTo>
                  <a:cubicBezTo>
                    <a:pt x="20027" y="4547"/>
                    <a:pt x="21056" y="9095"/>
                    <a:pt x="21056" y="12619"/>
                  </a:cubicBezTo>
                  <a:cubicBezTo>
                    <a:pt x="21056" y="16143"/>
                    <a:pt x="20027" y="18644"/>
                    <a:pt x="18227" y="20008"/>
                  </a:cubicBezTo>
                  <a:cubicBezTo>
                    <a:pt x="16427" y="21373"/>
                    <a:pt x="13856" y="21600"/>
                    <a:pt x="10513" y="21145"/>
                  </a:cubicBezTo>
                  <a:cubicBezTo>
                    <a:pt x="7170" y="20691"/>
                    <a:pt x="3056" y="19554"/>
                    <a:pt x="1256" y="18076"/>
                  </a:cubicBezTo>
                  <a:cubicBezTo>
                    <a:pt x="-544" y="16598"/>
                    <a:pt x="-30" y="14779"/>
                    <a:pt x="485" y="129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4" name="Line"/>
            <p:cNvSpPr/>
            <p:nvPr/>
          </p:nvSpPr>
          <p:spPr>
            <a:xfrm>
              <a:off x="6289493" y="6261100"/>
              <a:ext cx="1" cy="3810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5" name="Line"/>
            <p:cNvSpPr/>
            <p:nvPr/>
          </p:nvSpPr>
          <p:spPr>
            <a:xfrm>
              <a:off x="6605052" y="6207329"/>
              <a:ext cx="268642" cy="1363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0763" fill="norm" stroke="1" extrusionOk="0">
                  <a:moveTo>
                    <a:pt x="2686" y="20763"/>
                  </a:moveTo>
                  <a:cubicBezTo>
                    <a:pt x="1842" y="20118"/>
                    <a:pt x="998" y="19473"/>
                    <a:pt x="492" y="17539"/>
                  </a:cubicBezTo>
                  <a:cubicBezTo>
                    <a:pt x="-14" y="15605"/>
                    <a:pt x="-183" y="12381"/>
                    <a:pt x="239" y="9318"/>
                  </a:cubicBezTo>
                  <a:cubicBezTo>
                    <a:pt x="661" y="6256"/>
                    <a:pt x="1673" y="3354"/>
                    <a:pt x="2601" y="1581"/>
                  </a:cubicBezTo>
                  <a:cubicBezTo>
                    <a:pt x="3529" y="-192"/>
                    <a:pt x="4373" y="-837"/>
                    <a:pt x="5723" y="1581"/>
                  </a:cubicBezTo>
                  <a:cubicBezTo>
                    <a:pt x="7073" y="3999"/>
                    <a:pt x="8929" y="9479"/>
                    <a:pt x="10195" y="13026"/>
                  </a:cubicBezTo>
                  <a:cubicBezTo>
                    <a:pt x="11461" y="16572"/>
                    <a:pt x="12136" y="18184"/>
                    <a:pt x="12979" y="19151"/>
                  </a:cubicBezTo>
                  <a:cubicBezTo>
                    <a:pt x="13823" y="20118"/>
                    <a:pt x="14836" y="20441"/>
                    <a:pt x="15848" y="19151"/>
                  </a:cubicBezTo>
                  <a:cubicBezTo>
                    <a:pt x="16861" y="17862"/>
                    <a:pt x="17873" y="14960"/>
                    <a:pt x="18801" y="12381"/>
                  </a:cubicBezTo>
                  <a:cubicBezTo>
                    <a:pt x="19729" y="9802"/>
                    <a:pt x="20573" y="7545"/>
                    <a:pt x="21417" y="52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6" name="Line"/>
            <p:cNvSpPr/>
            <p:nvPr/>
          </p:nvSpPr>
          <p:spPr>
            <a:xfrm>
              <a:off x="7117239" y="5993789"/>
              <a:ext cx="218997" cy="4260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6" h="21418" fill="norm" stroke="1" extrusionOk="0">
                  <a:moveTo>
                    <a:pt x="19165" y="4819"/>
                  </a:moveTo>
                  <a:cubicBezTo>
                    <a:pt x="19771" y="3755"/>
                    <a:pt x="20376" y="2691"/>
                    <a:pt x="20679" y="1893"/>
                  </a:cubicBezTo>
                  <a:cubicBezTo>
                    <a:pt x="20982" y="1095"/>
                    <a:pt x="20982" y="563"/>
                    <a:pt x="20477" y="244"/>
                  </a:cubicBezTo>
                  <a:cubicBezTo>
                    <a:pt x="19973" y="-76"/>
                    <a:pt x="18963" y="-182"/>
                    <a:pt x="17146" y="563"/>
                  </a:cubicBezTo>
                  <a:cubicBezTo>
                    <a:pt x="15330" y="1308"/>
                    <a:pt x="12705" y="2904"/>
                    <a:pt x="9677" y="5723"/>
                  </a:cubicBezTo>
                  <a:cubicBezTo>
                    <a:pt x="6649" y="8543"/>
                    <a:pt x="3218" y="12586"/>
                    <a:pt x="1401" y="15140"/>
                  </a:cubicBezTo>
                  <a:cubicBezTo>
                    <a:pt x="-416" y="17694"/>
                    <a:pt x="-618" y="18758"/>
                    <a:pt x="1703" y="19556"/>
                  </a:cubicBezTo>
                  <a:cubicBezTo>
                    <a:pt x="4025" y="20354"/>
                    <a:pt x="8870" y="20886"/>
                    <a:pt x="13715" y="214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7" name="Line"/>
            <p:cNvSpPr/>
            <p:nvPr/>
          </p:nvSpPr>
          <p:spPr>
            <a:xfrm>
              <a:off x="7349018" y="6179563"/>
              <a:ext cx="142807" cy="1947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5" h="20490" fill="norm" stroke="1" extrusionOk="0">
                  <a:moveTo>
                    <a:pt x="11998" y="3234"/>
                  </a:moveTo>
                  <a:cubicBezTo>
                    <a:pt x="10173" y="2566"/>
                    <a:pt x="8348" y="1898"/>
                    <a:pt x="6218" y="2455"/>
                  </a:cubicBezTo>
                  <a:cubicBezTo>
                    <a:pt x="4088" y="3011"/>
                    <a:pt x="1655" y="4793"/>
                    <a:pt x="590" y="7910"/>
                  </a:cubicBezTo>
                  <a:cubicBezTo>
                    <a:pt x="-475" y="11028"/>
                    <a:pt x="-171" y="15481"/>
                    <a:pt x="2111" y="18042"/>
                  </a:cubicBezTo>
                  <a:cubicBezTo>
                    <a:pt x="4393" y="20603"/>
                    <a:pt x="8652" y="21271"/>
                    <a:pt x="12302" y="19490"/>
                  </a:cubicBezTo>
                  <a:cubicBezTo>
                    <a:pt x="15953" y="17708"/>
                    <a:pt x="18995" y="13477"/>
                    <a:pt x="20060" y="9914"/>
                  </a:cubicBezTo>
                  <a:cubicBezTo>
                    <a:pt x="21125" y="6351"/>
                    <a:pt x="20212" y="3457"/>
                    <a:pt x="18843" y="1786"/>
                  </a:cubicBezTo>
                  <a:cubicBezTo>
                    <a:pt x="17474" y="116"/>
                    <a:pt x="15649" y="-329"/>
                    <a:pt x="13671" y="228"/>
                  </a:cubicBezTo>
                  <a:cubicBezTo>
                    <a:pt x="11694" y="784"/>
                    <a:pt x="9564" y="2343"/>
                    <a:pt x="7435" y="39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8" name="Line"/>
            <p:cNvSpPr/>
            <p:nvPr/>
          </p:nvSpPr>
          <p:spPr>
            <a:xfrm>
              <a:off x="7553143" y="6426200"/>
              <a:ext cx="63501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9" name="Line"/>
            <p:cNvSpPr/>
            <p:nvPr/>
          </p:nvSpPr>
          <p:spPr>
            <a:xfrm>
              <a:off x="7785976" y="6235700"/>
              <a:ext cx="345018" cy="1910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4" fill="norm" stroke="1" extrusionOk="0">
                  <a:moveTo>
                    <a:pt x="4903" y="4226"/>
                  </a:moveTo>
                  <a:cubicBezTo>
                    <a:pt x="4638" y="8217"/>
                    <a:pt x="4373" y="12209"/>
                    <a:pt x="4174" y="14791"/>
                  </a:cubicBezTo>
                  <a:cubicBezTo>
                    <a:pt x="3975" y="17374"/>
                    <a:pt x="3843" y="18548"/>
                    <a:pt x="3512" y="19604"/>
                  </a:cubicBezTo>
                  <a:cubicBezTo>
                    <a:pt x="3180" y="20661"/>
                    <a:pt x="2650" y="21600"/>
                    <a:pt x="1855" y="21013"/>
                  </a:cubicBezTo>
                  <a:cubicBezTo>
                    <a:pt x="1060" y="20426"/>
                    <a:pt x="0" y="18313"/>
                    <a:pt x="0" y="15378"/>
                  </a:cubicBezTo>
                  <a:cubicBezTo>
                    <a:pt x="0" y="12443"/>
                    <a:pt x="1060" y="8687"/>
                    <a:pt x="3313" y="6222"/>
                  </a:cubicBezTo>
                  <a:cubicBezTo>
                    <a:pt x="5566" y="3757"/>
                    <a:pt x="9011" y="2583"/>
                    <a:pt x="12258" y="1761"/>
                  </a:cubicBezTo>
                  <a:cubicBezTo>
                    <a:pt x="15504" y="939"/>
                    <a:pt x="18552" y="47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0" name="Line"/>
            <p:cNvSpPr/>
            <p:nvPr/>
          </p:nvSpPr>
          <p:spPr>
            <a:xfrm>
              <a:off x="8137343" y="6014244"/>
              <a:ext cx="184151" cy="126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5" fill="norm" stroke="1" extrusionOk="0">
                  <a:moveTo>
                    <a:pt x="0" y="5265"/>
                  </a:moveTo>
                  <a:cubicBezTo>
                    <a:pt x="0" y="3465"/>
                    <a:pt x="0" y="1665"/>
                    <a:pt x="621" y="765"/>
                  </a:cubicBezTo>
                  <a:cubicBezTo>
                    <a:pt x="1241" y="-135"/>
                    <a:pt x="2483" y="-135"/>
                    <a:pt x="3724" y="225"/>
                  </a:cubicBezTo>
                  <a:cubicBezTo>
                    <a:pt x="4966" y="585"/>
                    <a:pt x="6207" y="1305"/>
                    <a:pt x="7324" y="3465"/>
                  </a:cubicBezTo>
                  <a:cubicBezTo>
                    <a:pt x="8441" y="5625"/>
                    <a:pt x="9434" y="9225"/>
                    <a:pt x="9062" y="12105"/>
                  </a:cubicBezTo>
                  <a:cubicBezTo>
                    <a:pt x="8690" y="14985"/>
                    <a:pt x="6952" y="17145"/>
                    <a:pt x="6828" y="18225"/>
                  </a:cubicBezTo>
                  <a:cubicBezTo>
                    <a:pt x="6703" y="19305"/>
                    <a:pt x="8193" y="19305"/>
                    <a:pt x="10924" y="19665"/>
                  </a:cubicBezTo>
                  <a:cubicBezTo>
                    <a:pt x="13655" y="20025"/>
                    <a:pt x="17628" y="20745"/>
                    <a:pt x="21600" y="214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1" name="Line"/>
            <p:cNvSpPr/>
            <p:nvPr/>
          </p:nvSpPr>
          <p:spPr>
            <a:xfrm>
              <a:off x="8264343" y="6019800"/>
              <a:ext cx="263225" cy="495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5" h="21600" fill="norm" stroke="1" extrusionOk="0">
                  <a:moveTo>
                    <a:pt x="11644" y="0"/>
                  </a:moveTo>
                  <a:cubicBezTo>
                    <a:pt x="14850" y="2677"/>
                    <a:pt x="18056" y="5354"/>
                    <a:pt x="19744" y="8031"/>
                  </a:cubicBezTo>
                  <a:cubicBezTo>
                    <a:pt x="21431" y="10708"/>
                    <a:pt x="21600" y="13385"/>
                    <a:pt x="18984" y="15554"/>
                  </a:cubicBezTo>
                  <a:cubicBezTo>
                    <a:pt x="16369" y="17723"/>
                    <a:pt x="10969" y="19385"/>
                    <a:pt x="7341" y="20308"/>
                  </a:cubicBezTo>
                  <a:cubicBezTo>
                    <a:pt x="3712" y="21231"/>
                    <a:pt x="1856" y="2141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2" name="Line"/>
            <p:cNvSpPr/>
            <p:nvPr/>
          </p:nvSpPr>
          <p:spPr>
            <a:xfrm>
              <a:off x="8322471" y="4125383"/>
              <a:ext cx="348273" cy="7244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0" h="21554" fill="norm" stroke="1" extrusionOk="0">
                  <a:moveTo>
                    <a:pt x="21540" y="1197"/>
                  </a:moveTo>
                  <a:cubicBezTo>
                    <a:pt x="21540" y="882"/>
                    <a:pt x="21540" y="567"/>
                    <a:pt x="21213" y="346"/>
                  </a:cubicBezTo>
                  <a:cubicBezTo>
                    <a:pt x="20885" y="126"/>
                    <a:pt x="20231" y="0"/>
                    <a:pt x="18267" y="0"/>
                  </a:cubicBezTo>
                  <a:cubicBezTo>
                    <a:pt x="16304" y="0"/>
                    <a:pt x="13031" y="126"/>
                    <a:pt x="10740" y="441"/>
                  </a:cubicBezTo>
                  <a:cubicBezTo>
                    <a:pt x="8449" y="756"/>
                    <a:pt x="7140" y="1259"/>
                    <a:pt x="6485" y="2299"/>
                  </a:cubicBezTo>
                  <a:cubicBezTo>
                    <a:pt x="5831" y="3338"/>
                    <a:pt x="5831" y="4912"/>
                    <a:pt x="5438" y="6896"/>
                  </a:cubicBezTo>
                  <a:cubicBezTo>
                    <a:pt x="5045" y="8879"/>
                    <a:pt x="4260" y="11272"/>
                    <a:pt x="3409" y="13382"/>
                  </a:cubicBezTo>
                  <a:cubicBezTo>
                    <a:pt x="2558" y="15492"/>
                    <a:pt x="1642" y="17318"/>
                    <a:pt x="1053" y="18420"/>
                  </a:cubicBezTo>
                  <a:cubicBezTo>
                    <a:pt x="464" y="19522"/>
                    <a:pt x="202" y="19900"/>
                    <a:pt x="71" y="20309"/>
                  </a:cubicBezTo>
                  <a:cubicBezTo>
                    <a:pt x="-60" y="20718"/>
                    <a:pt x="-60" y="21159"/>
                    <a:pt x="529" y="21380"/>
                  </a:cubicBezTo>
                  <a:cubicBezTo>
                    <a:pt x="1118" y="21600"/>
                    <a:pt x="2296" y="21600"/>
                    <a:pt x="5111" y="21443"/>
                  </a:cubicBezTo>
                  <a:cubicBezTo>
                    <a:pt x="7925" y="21285"/>
                    <a:pt x="12376" y="20970"/>
                    <a:pt x="16827" y="206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3" name="Line"/>
            <p:cNvSpPr/>
            <p:nvPr/>
          </p:nvSpPr>
          <p:spPr>
            <a:xfrm>
              <a:off x="8778693" y="4273550"/>
              <a:ext cx="44451" cy="469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457" y="2238"/>
                    <a:pt x="11314" y="4476"/>
                    <a:pt x="8743" y="7589"/>
                  </a:cubicBezTo>
                  <a:cubicBezTo>
                    <a:pt x="6171" y="10703"/>
                    <a:pt x="6171" y="14692"/>
                    <a:pt x="5143" y="17173"/>
                  </a:cubicBezTo>
                  <a:cubicBezTo>
                    <a:pt x="4114" y="19654"/>
                    <a:pt x="2057" y="2062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4" name="Line"/>
            <p:cNvSpPr/>
            <p:nvPr/>
          </p:nvSpPr>
          <p:spPr>
            <a:xfrm>
              <a:off x="8753293" y="4310544"/>
              <a:ext cx="209551" cy="3503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8" fill="norm" stroke="1" extrusionOk="0">
                  <a:moveTo>
                    <a:pt x="0" y="15683"/>
                  </a:moveTo>
                  <a:cubicBezTo>
                    <a:pt x="5018" y="13340"/>
                    <a:pt x="10036" y="10998"/>
                    <a:pt x="13091" y="9046"/>
                  </a:cubicBezTo>
                  <a:cubicBezTo>
                    <a:pt x="16145" y="7095"/>
                    <a:pt x="17236" y="5533"/>
                    <a:pt x="18000" y="4427"/>
                  </a:cubicBezTo>
                  <a:cubicBezTo>
                    <a:pt x="18764" y="3321"/>
                    <a:pt x="19200" y="2671"/>
                    <a:pt x="19745" y="1825"/>
                  </a:cubicBezTo>
                  <a:cubicBezTo>
                    <a:pt x="20291" y="979"/>
                    <a:pt x="20945" y="-62"/>
                    <a:pt x="21273" y="3"/>
                  </a:cubicBezTo>
                  <a:cubicBezTo>
                    <a:pt x="21600" y="68"/>
                    <a:pt x="21600" y="1239"/>
                    <a:pt x="21164" y="3842"/>
                  </a:cubicBezTo>
                  <a:cubicBezTo>
                    <a:pt x="20727" y="6444"/>
                    <a:pt x="19855" y="10478"/>
                    <a:pt x="19418" y="13471"/>
                  </a:cubicBezTo>
                  <a:cubicBezTo>
                    <a:pt x="18982" y="16463"/>
                    <a:pt x="18982" y="18415"/>
                    <a:pt x="19418" y="19586"/>
                  </a:cubicBezTo>
                  <a:cubicBezTo>
                    <a:pt x="19855" y="20757"/>
                    <a:pt x="20727" y="21148"/>
                    <a:pt x="21600" y="215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5" name="Line"/>
            <p:cNvSpPr/>
            <p:nvPr/>
          </p:nvSpPr>
          <p:spPr>
            <a:xfrm>
              <a:off x="9010378" y="4508499"/>
              <a:ext cx="90278" cy="1344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7" h="21439" fill="norm" stroke="1" extrusionOk="0">
                  <a:moveTo>
                    <a:pt x="11066" y="0"/>
                  </a:moveTo>
                  <a:cubicBezTo>
                    <a:pt x="8611" y="337"/>
                    <a:pt x="6157" y="675"/>
                    <a:pt x="3948" y="3375"/>
                  </a:cubicBezTo>
                  <a:cubicBezTo>
                    <a:pt x="1739" y="6075"/>
                    <a:pt x="-225" y="11137"/>
                    <a:pt x="20" y="15019"/>
                  </a:cubicBezTo>
                  <a:cubicBezTo>
                    <a:pt x="266" y="18900"/>
                    <a:pt x="2720" y="21600"/>
                    <a:pt x="6648" y="21431"/>
                  </a:cubicBezTo>
                  <a:cubicBezTo>
                    <a:pt x="10575" y="21262"/>
                    <a:pt x="15975" y="18225"/>
                    <a:pt x="18675" y="15019"/>
                  </a:cubicBezTo>
                  <a:cubicBezTo>
                    <a:pt x="21375" y="11812"/>
                    <a:pt x="21375" y="8437"/>
                    <a:pt x="20148" y="6244"/>
                  </a:cubicBezTo>
                  <a:cubicBezTo>
                    <a:pt x="18920" y="4050"/>
                    <a:pt x="16466" y="3037"/>
                    <a:pt x="14011" y="20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6" name="Line"/>
            <p:cNvSpPr/>
            <p:nvPr/>
          </p:nvSpPr>
          <p:spPr>
            <a:xfrm>
              <a:off x="9159693" y="4462097"/>
              <a:ext cx="209551" cy="1607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8" fill="norm" stroke="1" extrusionOk="0">
                  <a:moveTo>
                    <a:pt x="0" y="4467"/>
                  </a:moveTo>
                  <a:cubicBezTo>
                    <a:pt x="436" y="8955"/>
                    <a:pt x="873" y="13443"/>
                    <a:pt x="1091" y="16529"/>
                  </a:cubicBezTo>
                  <a:cubicBezTo>
                    <a:pt x="1309" y="19615"/>
                    <a:pt x="1309" y="21298"/>
                    <a:pt x="1309" y="21298"/>
                  </a:cubicBezTo>
                  <a:cubicBezTo>
                    <a:pt x="1309" y="21298"/>
                    <a:pt x="1309" y="19615"/>
                    <a:pt x="1418" y="17090"/>
                  </a:cubicBezTo>
                  <a:cubicBezTo>
                    <a:pt x="1527" y="14566"/>
                    <a:pt x="1745" y="11199"/>
                    <a:pt x="2291" y="9095"/>
                  </a:cubicBezTo>
                  <a:cubicBezTo>
                    <a:pt x="2836" y="6992"/>
                    <a:pt x="3709" y="6150"/>
                    <a:pt x="4582" y="6150"/>
                  </a:cubicBezTo>
                  <a:cubicBezTo>
                    <a:pt x="5455" y="6150"/>
                    <a:pt x="6327" y="6992"/>
                    <a:pt x="7091" y="8114"/>
                  </a:cubicBezTo>
                  <a:cubicBezTo>
                    <a:pt x="7855" y="9236"/>
                    <a:pt x="8509" y="10638"/>
                    <a:pt x="8945" y="12181"/>
                  </a:cubicBezTo>
                  <a:cubicBezTo>
                    <a:pt x="9382" y="13724"/>
                    <a:pt x="9600" y="15407"/>
                    <a:pt x="9818" y="15127"/>
                  </a:cubicBezTo>
                  <a:cubicBezTo>
                    <a:pt x="10036" y="14846"/>
                    <a:pt x="10255" y="12602"/>
                    <a:pt x="11127" y="9797"/>
                  </a:cubicBezTo>
                  <a:cubicBezTo>
                    <a:pt x="12000" y="6992"/>
                    <a:pt x="13527" y="3625"/>
                    <a:pt x="14836" y="1802"/>
                  </a:cubicBezTo>
                  <a:cubicBezTo>
                    <a:pt x="16145" y="-21"/>
                    <a:pt x="17236" y="-302"/>
                    <a:pt x="17891" y="259"/>
                  </a:cubicBezTo>
                  <a:cubicBezTo>
                    <a:pt x="18545" y="820"/>
                    <a:pt x="18764" y="2223"/>
                    <a:pt x="18982" y="5308"/>
                  </a:cubicBezTo>
                  <a:cubicBezTo>
                    <a:pt x="19200" y="8394"/>
                    <a:pt x="19418" y="13163"/>
                    <a:pt x="19855" y="16108"/>
                  </a:cubicBezTo>
                  <a:cubicBezTo>
                    <a:pt x="20291" y="19054"/>
                    <a:pt x="20945" y="20176"/>
                    <a:pt x="21600" y="212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7" name="Line"/>
            <p:cNvSpPr/>
            <p:nvPr/>
          </p:nvSpPr>
          <p:spPr>
            <a:xfrm>
              <a:off x="9414334" y="4501018"/>
              <a:ext cx="100960" cy="1086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0533" fill="norm" stroke="1" extrusionOk="0">
                  <a:moveTo>
                    <a:pt x="9314" y="214"/>
                  </a:moveTo>
                  <a:cubicBezTo>
                    <a:pt x="7064" y="214"/>
                    <a:pt x="4814" y="214"/>
                    <a:pt x="3239" y="1414"/>
                  </a:cubicBezTo>
                  <a:cubicBezTo>
                    <a:pt x="1664" y="2614"/>
                    <a:pt x="764" y="5014"/>
                    <a:pt x="314" y="8014"/>
                  </a:cubicBezTo>
                  <a:cubicBezTo>
                    <a:pt x="-136" y="11014"/>
                    <a:pt x="-136" y="14614"/>
                    <a:pt x="539" y="17214"/>
                  </a:cubicBezTo>
                  <a:cubicBezTo>
                    <a:pt x="1214" y="19814"/>
                    <a:pt x="2564" y="21414"/>
                    <a:pt x="6164" y="20014"/>
                  </a:cubicBezTo>
                  <a:cubicBezTo>
                    <a:pt x="9764" y="18614"/>
                    <a:pt x="15614" y="14214"/>
                    <a:pt x="18539" y="11014"/>
                  </a:cubicBezTo>
                  <a:cubicBezTo>
                    <a:pt x="21464" y="7814"/>
                    <a:pt x="21464" y="5814"/>
                    <a:pt x="21014" y="3814"/>
                  </a:cubicBezTo>
                  <a:cubicBezTo>
                    <a:pt x="20564" y="1814"/>
                    <a:pt x="19664" y="-186"/>
                    <a:pt x="19664" y="14"/>
                  </a:cubicBezTo>
                  <a:cubicBezTo>
                    <a:pt x="19664" y="214"/>
                    <a:pt x="20564" y="2614"/>
                    <a:pt x="21464" y="50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8" name="Line"/>
            <p:cNvSpPr/>
            <p:nvPr/>
          </p:nvSpPr>
          <p:spPr>
            <a:xfrm>
              <a:off x="9588626" y="4463499"/>
              <a:ext cx="66368" cy="1516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4" h="20906" fill="norm" stroke="1" extrusionOk="0">
                  <a:moveTo>
                    <a:pt x="21164" y="4454"/>
                  </a:moveTo>
                  <a:cubicBezTo>
                    <a:pt x="19139" y="3287"/>
                    <a:pt x="17114" y="2119"/>
                    <a:pt x="14414" y="1243"/>
                  </a:cubicBezTo>
                  <a:cubicBezTo>
                    <a:pt x="11714" y="368"/>
                    <a:pt x="8339" y="-216"/>
                    <a:pt x="5639" y="76"/>
                  </a:cubicBezTo>
                  <a:cubicBezTo>
                    <a:pt x="2939" y="368"/>
                    <a:pt x="914" y="1535"/>
                    <a:pt x="239" y="2849"/>
                  </a:cubicBezTo>
                  <a:cubicBezTo>
                    <a:pt x="-436" y="4162"/>
                    <a:pt x="239" y="5622"/>
                    <a:pt x="3276" y="6935"/>
                  </a:cubicBezTo>
                  <a:cubicBezTo>
                    <a:pt x="6314" y="8249"/>
                    <a:pt x="11714" y="9416"/>
                    <a:pt x="15426" y="11606"/>
                  </a:cubicBezTo>
                  <a:cubicBezTo>
                    <a:pt x="19139" y="13795"/>
                    <a:pt x="21164" y="17006"/>
                    <a:pt x="20152" y="18903"/>
                  </a:cubicBezTo>
                  <a:cubicBezTo>
                    <a:pt x="19139" y="20800"/>
                    <a:pt x="15089" y="21384"/>
                    <a:pt x="13739" y="20508"/>
                  </a:cubicBezTo>
                  <a:cubicBezTo>
                    <a:pt x="12389" y="19633"/>
                    <a:pt x="13739" y="17298"/>
                    <a:pt x="15089" y="149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9" name="Line"/>
            <p:cNvSpPr/>
            <p:nvPr/>
          </p:nvSpPr>
          <p:spPr>
            <a:xfrm>
              <a:off x="9768073" y="4292600"/>
              <a:ext cx="32971" cy="349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8" h="21600" fill="norm" stroke="1" extrusionOk="0">
                  <a:moveTo>
                    <a:pt x="21028" y="0"/>
                  </a:moveTo>
                  <a:cubicBezTo>
                    <a:pt x="15628" y="4058"/>
                    <a:pt x="10228" y="8116"/>
                    <a:pt x="6178" y="11389"/>
                  </a:cubicBezTo>
                  <a:cubicBezTo>
                    <a:pt x="2128" y="14662"/>
                    <a:pt x="-572" y="17149"/>
                    <a:pt x="103" y="18720"/>
                  </a:cubicBezTo>
                  <a:cubicBezTo>
                    <a:pt x="778" y="20291"/>
                    <a:pt x="4828" y="20945"/>
                    <a:pt x="887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0" name="Line"/>
            <p:cNvSpPr/>
            <p:nvPr/>
          </p:nvSpPr>
          <p:spPr>
            <a:xfrm>
              <a:off x="9768793" y="4500256"/>
              <a:ext cx="95751" cy="1057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9" h="20365" fill="norm" stroke="1" extrusionOk="0">
                  <a:moveTo>
                    <a:pt x="18032" y="364"/>
                  </a:moveTo>
                  <a:cubicBezTo>
                    <a:pt x="15274" y="-43"/>
                    <a:pt x="12517" y="-451"/>
                    <a:pt x="9070" y="1179"/>
                  </a:cubicBezTo>
                  <a:cubicBezTo>
                    <a:pt x="5623" y="2809"/>
                    <a:pt x="1487" y="6477"/>
                    <a:pt x="338" y="10349"/>
                  </a:cubicBezTo>
                  <a:cubicBezTo>
                    <a:pt x="-811" y="14221"/>
                    <a:pt x="1027" y="18296"/>
                    <a:pt x="4934" y="19723"/>
                  </a:cubicBezTo>
                  <a:cubicBezTo>
                    <a:pt x="8840" y="21149"/>
                    <a:pt x="14815" y="19926"/>
                    <a:pt x="20789" y="187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1" name="Line"/>
            <p:cNvSpPr/>
            <p:nvPr/>
          </p:nvSpPr>
          <p:spPr>
            <a:xfrm>
              <a:off x="9896293" y="4484817"/>
              <a:ext cx="127001" cy="1194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20" fill="norm" stroke="1" extrusionOk="0">
                  <a:moveTo>
                    <a:pt x="0" y="11988"/>
                  </a:moveTo>
                  <a:cubicBezTo>
                    <a:pt x="3240" y="9381"/>
                    <a:pt x="6480" y="6774"/>
                    <a:pt x="8280" y="4539"/>
                  </a:cubicBezTo>
                  <a:cubicBezTo>
                    <a:pt x="10080" y="2305"/>
                    <a:pt x="10440" y="443"/>
                    <a:pt x="9720" y="70"/>
                  </a:cubicBezTo>
                  <a:cubicBezTo>
                    <a:pt x="9000" y="-302"/>
                    <a:pt x="7200" y="815"/>
                    <a:pt x="5580" y="3236"/>
                  </a:cubicBezTo>
                  <a:cubicBezTo>
                    <a:pt x="3960" y="5657"/>
                    <a:pt x="2520" y="9381"/>
                    <a:pt x="1800" y="12360"/>
                  </a:cubicBezTo>
                  <a:cubicBezTo>
                    <a:pt x="1080" y="15339"/>
                    <a:pt x="1080" y="17574"/>
                    <a:pt x="2160" y="19064"/>
                  </a:cubicBezTo>
                  <a:cubicBezTo>
                    <a:pt x="3240" y="20553"/>
                    <a:pt x="5400" y="21298"/>
                    <a:pt x="8820" y="20926"/>
                  </a:cubicBezTo>
                  <a:cubicBezTo>
                    <a:pt x="12240" y="20553"/>
                    <a:pt x="16920" y="19064"/>
                    <a:pt x="21600" y="175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2" name="Line"/>
            <p:cNvSpPr/>
            <p:nvPr/>
          </p:nvSpPr>
          <p:spPr>
            <a:xfrm>
              <a:off x="10050146" y="4288685"/>
              <a:ext cx="178355" cy="3451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3" h="21349" fill="norm" stroke="1" extrusionOk="0">
                  <a:moveTo>
                    <a:pt x="13391" y="16736"/>
                  </a:moveTo>
                  <a:cubicBezTo>
                    <a:pt x="13391" y="16082"/>
                    <a:pt x="13391" y="15427"/>
                    <a:pt x="12135" y="14642"/>
                  </a:cubicBezTo>
                  <a:cubicBezTo>
                    <a:pt x="10879" y="13856"/>
                    <a:pt x="8368" y="12940"/>
                    <a:pt x="6107" y="13071"/>
                  </a:cubicBezTo>
                  <a:cubicBezTo>
                    <a:pt x="3847" y="13202"/>
                    <a:pt x="1837" y="14380"/>
                    <a:pt x="833" y="15754"/>
                  </a:cubicBezTo>
                  <a:cubicBezTo>
                    <a:pt x="-172" y="17129"/>
                    <a:pt x="-172" y="18700"/>
                    <a:pt x="330" y="19682"/>
                  </a:cubicBezTo>
                  <a:cubicBezTo>
                    <a:pt x="833" y="20664"/>
                    <a:pt x="1837" y="21056"/>
                    <a:pt x="3344" y="21253"/>
                  </a:cubicBezTo>
                  <a:cubicBezTo>
                    <a:pt x="4851" y="21449"/>
                    <a:pt x="6861" y="21449"/>
                    <a:pt x="9247" y="20205"/>
                  </a:cubicBezTo>
                  <a:cubicBezTo>
                    <a:pt x="11633" y="18962"/>
                    <a:pt x="14395" y="16474"/>
                    <a:pt x="16530" y="13202"/>
                  </a:cubicBezTo>
                  <a:cubicBezTo>
                    <a:pt x="18665" y="9929"/>
                    <a:pt x="20172" y="5871"/>
                    <a:pt x="20800" y="3449"/>
                  </a:cubicBezTo>
                  <a:cubicBezTo>
                    <a:pt x="21428" y="1027"/>
                    <a:pt x="21177" y="242"/>
                    <a:pt x="20549" y="45"/>
                  </a:cubicBezTo>
                  <a:cubicBezTo>
                    <a:pt x="19921" y="-151"/>
                    <a:pt x="18916" y="242"/>
                    <a:pt x="17786" y="2074"/>
                  </a:cubicBezTo>
                  <a:cubicBezTo>
                    <a:pt x="16656" y="3907"/>
                    <a:pt x="15400" y="7180"/>
                    <a:pt x="14772" y="9994"/>
                  </a:cubicBezTo>
                  <a:cubicBezTo>
                    <a:pt x="14144" y="12809"/>
                    <a:pt x="14144" y="15165"/>
                    <a:pt x="14647" y="16671"/>
                  </a:cubicBezTo>
                  <a:cubicBezTo>
                    <a:pt x="15149" y="18176"/>
                    <a:pt x="16154" y="18831"/>
                    <a:pt x="17158" y="194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3" name="Line"/>
            <p:cNvSpPr/>
            <p:nvPr/>
          </p:nvSpPr>
          <p:spPr>
            <a:xfrm>
              <a:off x="10193220" y="4482570"/>
              <a:ext cx="172974" cy="1169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7" h="20937" fill="norm" stroke="1" extrusionOk="0">
                  <a:moveTo>
                    <a:pt x="11898" y="8053"/>
                  </a:moveTo>
                  <a:cubicBezTo>
                    <a:pt x="11378" y="5400"/>
                    <a:pt x="10857" y="2748"/>
                    <a:pt x="9816" y="1232"/>
                  </a:cubicBezTo>
                  <a:cubicBezTo>
                    <a:pt x="8775" y="-284"/>
                    <a:pt x="7214" y="-663"/>
                    <a:pt x="5392" y="1611"/>
                  </a:cubicBezTo>
                  <a:cubicBezTo>
                    <a:pt x="3571" y="3884"/>
                    <a:pt x="1489" y="8811"/>
                    <a:pt x="578" y="12221"/>
                  </a:cubicBezTo>
                  <a:cubicBezTo>
                    <a:pt x="-333" y="15632"/>
                    <a:pt x="-73" y="17526"/>
                    <a:pt x="708" y="18853"/>
                  </a:cubicBezTo>
                  <a:cubicBezTo>
                    <a:pt x="1489" y="20179"/>
                    <a:pt x="2790" y="20937"/>
                    <a:pt x="4221" y="20937"/>
                  </a:cubicBezTo>
                  <a:cubicBezTo>
                    <a:pt x="5653" y="20937"/>
                    <a:pt x="7214" y="20179"/>
                    <a:pt x="8775" y="18284"/>
                  </a:cubicBezTo>
                  <a:cubicBezTo>
                    <a:pt x="10337" y="16390"/>
                    <a:pt x="11898" y="13358"/>
                    <a:pt x="13069" y="12600"/>
                  </a:cubicBezTo>
                  <a:cubicBezTo>
                    <a:pt x="14240" y="11842"/>
                    <a:pt x="15021" y="13358"/>
                    <a:pt x="16322" y="14116"/>
                  </a:cubicBezTo>
                  <a:cubicBezTo>
                    <a:pt x="17624" y="14874"/>
                    <a:pt x="19445" y="14874"/>
                    <a:pt x="21267" y="148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4" name="Line"/>
            <p:cNvSpPr/>
            <p:nvPr/>
          </p:nvSpPr>
          <p:spPr>
            <a:xfrm>
              <a:off x="10366193" y="4491151"/>
              <a:ext cx="57151" cy="1235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18" fill="norm" stroke="1" extrusionOk="0">
                  <a:moveTo>
                    <a:pt x="21600" y="1871"/>
                  </a:moveTo>
                  <a:cubicBezTo>
                    <a:pt x="18400" y="791"/>
                    <a:pt x="15200" y="-289"/>
                    <a:pt x="13200" y="71"/>
                  </a:cubicBezTo>
                  <a:cubicBezTo>
                    <a:pt x="11200" y="431"/>
                    <a:pt x="10400" y="2231"/>
                    <a:pt x="11200" y="3851"/>
                  </a:cubicBezTo>
                  <a:cubicBezTo>
                    <a:pt x="12000" y="5471"/>
                    <a:pt x="14400" y="6911"/>
                    <a:pt x="16000" y="9431"/>
                  </a:cubicBezTo>
                  <a:cubicBezTo>
                    <a:pt x="17600" y="11951"/>
                    <a:pt x="18400" y="15551"/>
                    <a:pt x="16400" y="17891"/>
                  </a:cubicBezTo>
                  <a:cubicBezTo>
                    <a:pt x="14400" y="20231"/>
                    <a:pt x="9600" y="21311"/>
                    <a:pt x="6400" y="20951"/>
                  </a:cubicBezTo>
                  <a:cubicBezTo>
                    <a:pt x="3200" y="20591"/>
                    <a:pt x="1600" y="18791"/>
                    <a:pt x="0" y="169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5" name="Line"/>
            <p:cNvSpPr/>
            <p:nvPr/>
          </p:nvSpPr>
          <p:spPr>
            <a:xfrm>
              <a:off x="10481816" y="4260850"/>
              <a:ext cx="106628" cy="321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5" h="21468" fill="norm" stroke="1" extrusionOk="0">
                  <a:moveTo>
                    <a:pt x="21335" y="0"/>
                  </a:moveTo>
                  <a:cubicBezTo>
                    <a:pt x="16253" y="3812"/>
                    <a:pt x="11170" y="7624"/>
                    <a:pt x="7570" y="10729"/>
                  </a:cubicBezTo>
                  <a:cubicBezTo>
                    <a:pt x="3970" y="13835"/>
                    <a:pt x="1853" y="16235"/>
                    <a:pt x="794" y="17929"/>
                  </a:cubicBezTo>
                  <a:cubicBezTo>
                    <a:pt x="-265" y="19624"/>
                    <a:pt x="-265" y="20612"/>
                    <a:pt x="794" y="21106"/>
                  </a:cubicBezTo>
                  <a:cubicBezTo>
                    <a:pt x="1853" y="21600"/>
                    <a:pt x="3970" y="21600"/>
                    <a:pt x="6300" y="21035"/>
                  </a:cubicBezTo>
                  <a:cubicBezTo>
                    <a:pt x="8629" y="20471"/>
                    <a:pt x="11170" y="19341"/>
                    <a:pt x="13711" y="182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6" name="Line"/>
            <p:cNvSpPr/>
            <p:nvPr/>
          </p:nvSpPr>
          <p:spPr>
            <a:xfrm>
              <a:off x="10465676" y="4419600"/>
              <a:ext cx="154518" cy="1084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90" fill="norm" stroke="1" extrusionOk="0">
                  <a:moveTo>
                    <a:pt x="2959" y="9781"/>
                  </a:moveTo>
                  <a:cubicBezTo>
                    <a:pt x="1479" y="9374"/>
                    <a:pt x="0" y="8966"/>
                    <a:pt x="0" y="8762"/>
                  </a:cubicBezTo>
                  <a:cubicBezTo>
                    <a:pt x="0" y="8558"/>
                    <a:pt x="1479" y="8558"/>
                    <a:pt x="4290" y="10189"/>
                  </a:cubicBezTo>
                  <a:cubicBezTo>
                    <a:pt x="7101" y="11819"/>
                    <a:pt x="11244" y="15079"/>
                    <a:pt x="13759" y="17525"/>
                  </a:cubicBezTo>
                  <a:cubicBezTo>
                    <a:pt x="16274" y="19970"/>
                    <a:pt x="17162" y="21600"/>
                    <a:pt x="17605" y="20581"/>
                  </a:cubicBezTo>
                  <a:cubicBezTo>
                    <a:pt x="18049" y="19562"/>
                    <a:pt x="18049" y="15894"/>
                    <a:pt x="18641" y="12023"/>
                  </a:cubicBezTo>
                  <a:cubicBezTo>
                    <a:pt x="19233" y="8151"/>
                    <a:pt x="20416" y="407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7" name="Line"/>
            <p:cNvSpPr/>
            <p:nvPr/>
          </p:nvSpPr>
          <p:spPr>
            <a:xfrm>
              <a:off x="10604565" y="4476215"/>
              <a:ext cx="91829" cy="1045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7" h="20925" fill="norm" stroke="1" extrusionOk="0">
                  <a:moveTo>
                    <a:pt x="19824" y="3918"/>
                  </a:moveTo>
                  <a:cubicBezTo>
                    <a:pt x="18352" y="2224"/>
                    <a:pt x="16879" y="530"/>
                    <a:pt x="14670" y="107"/>
                  </a:cubicBezTo>
                  <a:cubicBezTo>
                    <a:pt x="12461" y="-317"/>
                    <a:pt x="9515" y="530"/>
                    <a:pt x="7061" y="2436"/>
                  </a:cubicBezTo>
                  <a:cubicBezTo>
                    <a:pt x="4606" y="4342"/>
                    <a:pt x="2642" y="7307"/>
                    <a:pt x="1415" y="10059"/>
                  </a:cubicBezTo>
                  <a:cubicBezTo>
                    <a:pt x="188" y="12812"/>
                    <a:pt x="-303" y="15354"/>
                    <a:pt x="188" y="17471"/>
                  </a:cubicBezTo>
                  <a:cubicBezTo>
                    <a:pt x="679" y="19589"/>
                    <a:pt x="2152" y="21283"/>
                    <a:pt x="5833" y="20859"/>
                  </a:cubicBezTo>
                  <a:cubicBezTo>
                    <a:pt x="9515" y="20436"/>
                    <a:pt x="15406" y="17895"/>
                    <a:pt x="21297" y="153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8" name="Line"/>
            <p:cNvSpPr/>
            <p:nvPr/>
          </p:nvSpPr>
          <p:spPr>
            <a:xfrm>
              <a:off x="10740843" y="4489450"/>
              <a:ext cx="31751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9" name="Line"/>
            <p:cNvSpPr/>
            <p:nvPr/>
          </p:nvSpPr>
          <p:spPr>
            <a:xfrm>
              <a:off x="10790420" y="4337050"/>
              <a:ext cx="13924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11040" y="21600"/>
                  </a:moveTo>
                  <a:cubicBezTo>
                    <a:pt x="4868" y="15840"/>
                    <a:pt x="-1303" y="10080"/>
                    <a:pt x="240" y="6480"/>
                  </a:cubicBezTo>
                  <a:cubicBezTo>
                    <a:pt x="1783" y="2880"/>
                    <a:pt x="11040" y="1440"/>
                    <a:pt x="2029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0" name="Line"/>
            <p:cNvSpPr/>
            <p:nvPr/>
          </p:nvSpPr>
          <p:spPr>
            <a:xfrm>
              <a:off x="10793197" y="4273550"/>
              <a:ext cx="171122" cy="5248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6" h="21511" fill="norm" stroke="1" extrusionOk="0">
                  <a:moveTo>
                    <a:pt x="14822" y="0"/>
                  </a:moveTo>
                  <a:cubicBezTo>
                    <a:pt x="11661" y="1388"/>
                    <a:pt x="8500" y="2776"/>
                    <a:pt x="5997" y="4554"/>
                  </a:cubicBezTo>
                  <a:cubicBezTo>
                    <a:pt x="3495" y="6333"/>
                    <a:pt x="1651" y="8501"/>
                    <a:pt x="729" y="9976"/>
                  </a:cubicBezTo>
                  <a:cubicBezTo>
                    <a:pt x="-193" y="11451"/>
                    <a:pt x="-193" y="12231"/>
                    <a:pt x="466" y="12622"/>
                  </a:cubicBezTo>
                  <a:cubicBezTo>
                    <a:pt x="1124" y="13012"/>
                    <a:pt x="2441" y="13012"/>
                    <a:pt x="4022" y="12665"/>
                  </a:cubicBezTo>
                  <a:cubicBezTo>
                    <a:pt x="5602" y="12318"/>
                    <a:pt x="7446" y="11624"/>
                    <a:pt x="8105" y="10713"/>
                  </a:cubicBezTo>
                  <a:cubicBezTo>
                    <a:pt x="8763" y="9802"/>
                    <a:pt x="8236" y="8675"/>
                    <a:pt x="7314" y="7981"/>
                  </a:cubicBezTo>
                  <a:cubicBezTo>
                    <a:pt x="6392" y="7287"/>
                    <a:pt x="5075" y="7027"/>
                    <a:pt x="3758" y="6853"/>
                  </a:cubicBezTo>
                  <a:cubicBezTo>
                    <a:pt x="2441" y="6680"/>
                    <a:pt x="1124" y="6593"/>
                    <a:pt x="597" y="6766"/>
                  </a:cubicBezTo>
                  <a:cubicBezTo>
                    <a:pt x="70" y="6940"/>
                    <a:pt x="334" y="7373"/>
                    <a:pt x="1651" y="7807"/>
                  </a:cubicBezTo>
                  <a:cubicBezTo>
                    <a:pt x="2968" y="8241"/>
                    <a:pt x="5339" y="8675"/>
                    <a:pt x="7183" y="8892"/>
                  </a:cubicBezTo>
                  <a:cubicBezTo>
                    <a:pt x="9027" y="9108"/>
                    <a:pt x="10344" y="9108"/>
                    <a:pt x="11661" y="9065"/>
                  </a:cubicBezTo>
                  <a:cubicBezTo>
                    <a:pt x="12978" y="9022"/>
                    <a:pt x="14295" y="8935"/>
                    <a:pt x="15744" y="8761"/>
                  </a:cubicBezTo>
                  <a:cubicBezTo>
                    <a:pt x="17192" y="8588"/>
                    <a:pt x="18773" y="8328"/>
                    <a:pt x="19563" y="8414"/>
                  </a:cubicBezTo>
                  <a:cubicBezTo>
                    <a:pt x="20353" y="8501"/>
                    <a:pt x="20353" y="8935"/>
                    <a:pt x="20617" y="10323"/>
                  </a:cubicBezTo>
                  <a:cubicBezTo>
                    <a:pt x="20880" y="11711"/>
                    <a:pt x="21407" y="14053"/>
                    <a:pt x="21275" y="15831"/>
                  </a:cubicBezTo>
                  <a:cubicBezTo>
                    <a:pt x="21144" y="17610"/>
                    <a:pt x="20353" y="18824"/>
                    <a:pt x="19036" y="19692"/>
                  </a:cubicBezTo>
                  <a:cubicBezTo>
                    <a:pt x="17719" y="20559"/>
                    <a:pt x="15875" y="21080"/>
                    <a:pt x="14295" y="21340"/>
                  </a:cubicBezTo>
                  <a:cubicBezTo>
                    <a:pt x="12714" y="21600"/>
                    <a:pt x="11397" y="21600"/>
                    <a:pt x="10475" y="21080"/>
                  </a:cubicBezTo>
                  <a:cubicBezTo>
                    <a:pt x="9553" y="20559"/>
                    <a:pt x="9027" y="19518"/>
                    <a:pt x="8500" y="184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1" name="Line"/>
            <p:cNvSpPr/>
            <p:nvPr/>
          </p:nvSpPr>
          <p:spPr>
            <a:xfrm>
              <a:off x="10931343" y="4204710"/>
              <a:ext cx="258642" cy="5260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8" h="21559" fill="norm" stroke="1" extrusionOk="0">
                  <a:moveTo>
                    <a:pt x="12117" y="3082"/>
                  </a:moveTo>
                  <a:cubicBezTo>
                    <a:pt x="12117" y="2648"/>
                    <a:pt x="12117" y="2214"/>
                    <a:pt x="12907" y="1781"/>
                  </a:cubicBezTo>
                  <a:cubicBezTo>
                    <a:pt x="13698" y="1347"/>
                    <a:pt x="15278" y="913"/>
                    <a:pt x="16507" y="610"/>
                  </a:cubicBezTo>
                  <a:cubicBezTo>
                    <a:pt x="17737" y="306"/>
                    <a:pt x="18615" y="132"/>
                    <a:pt x="19493" y="46"/>
                  </a:cubicBezTo>
                  <a:cubicBezTo>
                    <a:pt x="20371" y="-41"/>
                    <a:pt x="21249" y="-41"/>
                    <a:pt x="21424" y="393"/>
                  </a:cubicBezTo>
                  <a:cubicBezTo>
                    <a:pt x="21600" y="826"/>
                    <a:pt x="21073" y="1694"/>
                    <a:pt x="20283" y="3342"/>
                  </a:cubicBezTo>
                  <a:cubicBezTo>
                    <a:pt x="19493" y="4990"/>
                    <a:pt x="18439" y="7419"/>
                    <a:pt x="17473" y="9892"/>
                  </a:cubicBezTo>
                  <a:cubicBezTo>
                    <a:pt x="16507" y="12364"/>
                    <a:pt x="15629" y="14879"/>
                    <a:pt x="14839" y="16701"/>
                  </a:cubicBezTo>
                  <a:cubicBezTo>
                    <a:pt x="14049" y="18523"/>
                    <a:pt x="13346" y="19651"/>
                    <a:pt x="10888" y="20345"/>
                  </a:cubicBezTo>
                  <a:cubicBezTo>
                    <a:pt x="8429" y="21039"/>
                    <a:pt x="4215" y="21299"/>
                    <a:pt x="0" y="215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2" name="Line"/>
            <p:cNvSpPr/>
            <p:nvPr/>
          </p:nvSpPr>
          <p:spPr>
            <a:xfrm>
              <a:off x="8683443" y="4801070"/>
              <a:ext cx="806451" cy="884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6" fill="norm" stroke="1" extrusionOk="0">
                  <a:moveTo>
                    <a:pt x="680" y="21486"/>
                  </a:moveTo>
                  <a:cubicBezTo>
                    <a:pt x="340" y="21486"/>
                    <a:pt x="0" y="21486"/>
                    <a:pt x="0" y="20715"/>
                  </a:cubicBezTo>
                  <a:cubicBezTo>
                    <a:pt x="0" y="19943"/>
                    <a:pt x="340" y="18400"/>
                    <a:pt x="1531" y="15829"/>
                  </a:cubicBezTo>
                  <a:cubicBezTo>
                    <a:pt x="2721" y="13257"/>
                    <a:pt x="4762" y="9657"/>
                    <a:pt x="6973" y="6829"/>
                  </a:cubicBezTo>
                  <a:cubicBezTo>
                    <a:pt x="9184" y="4000"/>
                    <a:pt x="11565" y="1943"/>
                    <a:pt x="13890" y="915"/>
                  </a:cubicBezTo>
                  <a:cubicBezTo>
                    <a:pt x="16214" y="-114"/>
                    <a:pt x="18482" y="-114"/>
                    <a:pt x="19757" y="143"/>
                  </a:cubicBezTo>
                  <a:cubicBezTo>
                    <a:pt x="21033" y="400"/>
                    <a:pt x="21317" y="915"/>
                    <a:pt x="21600" y="14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3" name="Line"/>
            <p:cNvSpPr/>
            <p:nvPr/>
          </p:nvSpPr>
          <p:spPr>
            <a:xfrm>
              <a:off x="9674043" y="4804214"/>
              <a:ext cx="1111251" cy="408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36" fill="norm" stroke="1" extrusionOk="0">
                  <a:moveTo>
                    <a:pt x="0" y="1396"/>
                  </a:moveTo>
                  <a:cubicBezTo>
                    <a:pt x="1810" y="1396"/>
                    <a:pt x="3621" y="1396"/>
                    <a:pt x="5287" y="856"/>
                  </a:cubicBezTo>
                  <a:cubicBezTo>
                    <a:pt x="6953" y="316"/>
                    <a:pt x="8475" y="-764"/>
                    <a:pt x="10245" y="856"/>
                  </a:cubicBezTo>
                  <a:cubicBezTo>
                    <a:pt x="12014" y="2476"/>
                    <a:pt x="14030" y="6796"/>
                    <a:pt x="15963" y="10576"/>
                  </a:cubicBezTo>
                  <a:cubicBezTo>
                    <a:pt x="17897" y="14356"/>
                    <a:pt x="19749" y="17596"/>
                    <a:pt x="21600" y="208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4" name="Line"/>
            <p:cNvSpPr/>
            <p:nvPr/>
          </p:nvSpPr>
          <p:spPr>
            <a:xfrm>
              <a:off x="5196163" y="2168284"/>
              <a:ext cx="458331" cy="3919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4" h="21506" fill="norm" stroke="1" extrusionOk="0">
                  <a:moveTo>
                    <a:pt x="1248" y="1581"/>
                  </a:moveTo>
                  <a:cubicBezTo>
                    <a:pt x="651" y="1232"/>
                    <a:pt x="54" y="884"/>
                    <a:pt x="4" y="594"/>
                  </a:cubicBezTo>
                  <a:cubicBezTo>
                    <a:pt x="-46" y="303"/>
                    <a:pt x="452" y="71"/>
                    <a:pt x="1696" y="13"/>
                  </a:cubicBezTo>
                  <a:cubicBezTo>
                    <a:pt x="2940" y="-45"/>
                    <a:pt x="4931" y="71"/>
                    <a:pt x="6225" y="710"/>
                  </a:cubicBezTo>
                  <a:cubicBezTo>
                    <a:pt x="7519" y="1349"/>
                    <a:pt x="8116" y="2510"/>
                    <a:pt x="8116" y="4716"/>
                  </a:cubicBezTo>
                  <a:cubicBezTo>
                    <a:pt x="8116" y="6923"/>
                    <a:pt x="7519" y="10174"/>
                    <a:pt x="6972" y="12671"/>
                  </a:cubicBezTo>
                  <a:cubicBezTo>
                    <a:pt x="6424" y="15168"/>
                    <a:pt x="5926" y="16910"/>
                    <a:pt x="5678" y="18187"/>
                  </a:cubicBezTo>
                  <a:cubicBezTo>
                    <a:pt x="5429" y="19465"/>
                    <a:pt x="5429" y="20278"/>
                    <a:pt x="5678" y="20800"/>
                  </a:cubicBezTo>
                  <a:cubicBezTo>
                    <a:pt x="5926" y="21323"/>
                    <a:pt x="6424" y="21555"/>
                    <a:pt x="8315" y="21497"/>
                  </a:cubicBezTo>
                  <a:cubicBezTo>
                    <a:pt x="10207" y="21439"/>
                    <a:pt x="13491" y="21090"/>
                    <a:pt x="15930" y="20742"/>
                  </a:cubicBezTo>
                  <a:cubicBezTo>
                    <a:pt x="18369" y="20394"/>
                    <a:pt x="19961" y="20045"/>
                    <a:pt x="21554" y="196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5" name="Line"/>
            <p:cNvSpPr/>
            <p:nvPr/>
          </p:nvSpPr>
          <p:spPr>
            <a:xfrm>
              <a:off x="5597343" y="2432050"/>
              <a:ext cx="88979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78" h="21600" fill="norm" stroke="1" extrusionOk="0">
                  <a:moveTo>
                    <a:pt x="0" y="0"/>
                  </a:moveTo>
                  <a:cubicBezTo>
                    <a:pt x="5280" y="697"/>
                    <a:pt x="10560" y="1394"/>
                    <a:pt x="14640" y="3484"/>
                  </a:cubicBezTo>
                  <a:cubicBezTo>
                    <a:pt x="18720" y="5574"/>
                    <a:pt x="21600" y="9058"/>
                    <a:pt x="19440" y="12310"/>
                  </a:cubicBezTo>
                  <a:cubicBezTo>
                    <a:pt x="17280" y="15561"/>
                    <a:pt x="10080" y="18581"/>
                    <a:pt x="288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6" name="Line"/>
            <p:cNvSpPr/>
            <p:nvPr/>
          </p:nvSpPr>
          <p:spPr>
            <a:xfrm>
              <a:off x="5883093" y="2419350"/>
              <a:ext cx="196851" cy="3241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7" fill="norm" stroke="1" extrusionOk="0">
                  <a:moveTo>
                    <a:pt x="0" y="1683"/>
                  </a:moveTo>
                  <a:cubicBezTo>
                    <a:pt x="1161" y="1823"/>
                    <a:pt x="2323" y="1964"/>
                    <a:pt x="3368" y="2945"/>
                  </a:cubicBezTo>
                  <a:cubicBezTo>
                    <a:pt x="4413" y="3927"/>
                    <a:pt x="5342" y="5751"/>
                    <a:pt x="6155" y="8626"/>
                  </a:cubicBezTo>
                  <a:cubicBezTo>
                    <a:pt x="6968" y="11501"/>
                    <a:pt x="7665" y="15429"/>
                    <a:pt x="8361" y="17883"/>
                  </a:cubicBezTo>
                  <a:cubicBezTo>
                    <a:pt x="9058" y="20338"/>
                    <a:pt x="9755" y="21319"/>
                    <a:pt x="10452" y="21460"/>
                  </a:cubicBezTo>
                  <a:cubicBezTo>
                    <a:pt x="11148" y="21600"/>
                    <a:pt x="11845" y="20899"/>
                    <a:pt x="12890" y="18725"/>
                  </a:cubicBezTo>
                  <a:cubicBezTo>
                    <a:pt x="13935" y="16551"/>
                    <a:pt x="15329" y="12904"/>
                    <a:pt x="16839" y="9538"/>
                  </a:cubicBezTo>
                  <a:cubicBezTo>
                    <a:pt x="18348" y="6171"/>
                    <a:pt x="19974" y="30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7" name="Line"/>
            <p:cNvSpPr/>
            <p:nvPr/>
          </p:nvSpPr>
          <p:spPr>
            <a:xfrm>
              <a:off x="6077356" y="2577555"/>
              <a:ext cx="135938" cy="912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2" h="20243" fill="norm" stroke="1" extrusionOk="0">
                  <a:moveTo>
                    <a:pt x="18351" y="4347"/>
                  </a:moveTo>
                  <a:cubicBezTo>
                    <a:pt x="17354" y="2468"/>
                    <a:pt x="16357" y="590"/>
                    <a:pt x="13865" y="121"/>
                  </a:cubicBezTo>
                  <a:cubicBezTo>
                    <a:pt x="11373" y="-349"/>
                    <a:pt x="7385" y="590"/>
                    <a:pt x="4893" y="2234"/>
                  </a:cubicBezTo>
                  <a:cubicBezTo>
                    <a:pt x="2400" y="3877"/>
                    <a:pt x="1404" y="6225"/>
                    <a:pt x="739" y="9042"/>
                  </a:cubicBezTo>
                  <a:cubicBezTo>
                    <a:pt x="74" y="11860"/>
                    <a:pt x="-258" y="15147"/>
                    <a:pt x="240" y="17494"/>
                  </a:cubicBezTo>
                  <a:cubicBezTo>
                    <a:pt x="739" y="19842"/>
                    <a:pt x="2068" y="21251"/>
                    <a:pt x="5724" y="19373"/>
                  </a:cubicBezTo>
                  <a:cubicBezTo>
                    <a:pt x="9379" y="17494"/>
                    <a:pt x="15360" y="12329"/>
                    <a:pt x="21342" y="71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8" name="Line"/>
            <p:cNvSpPr/>
            <p:nvPr/>
          </p:nvSpPr>
          <p:spPr>
            <a:xfrm>
              <a:off x="6640567" y="3128668"/>
              <a:ext cx="241740" cy="2622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6" h="21408" fill="norm" stroke="1" extrusionOk="0">
                  <a:moveTo>
                    <a:pt x="21068" y="3264"/>
                  </a:moveTo>
                  <a:cubicBezTo>
                    <a:pt x="21254" y="2227"/>
                    <a:pt x="21440" y="1190"/>
                    <a:pt x="20974" y="586"/>
                  </a:cubicBezTo>
                  <a:cubicBezTo>
                    <a:pt x="20509" y="-19"/>
                    <a:pt x="19392" y="-192"/>
                    <a:pt x="17157" y="240"/>
                  </a:cubicBezTo>
                  <a:cubicBezTo>
                    <a:pt x="14923" y="672"/>
                    <a:pt x="11571" y="1709"/>
                    <a:pt x="9430" y="2486"/>
                  </a:cubicBezTo>
                  <a:cubicBezTo>
                    <a:pt x="7288" y="3264"/>
                    <a:pt x="6357" y="3782"/>
                    <a:pt x="5985" y="4906"/>
                  </a:cubicBezTo>
                  <a:cubicBezTo>
                    <a:pt x="5612" y="6029"/>
                    <a:pt x="5799" y="7757"/>
                    <a:pt x="6916" y="8707"/>
                  </a:cubicBezTo>
                  <a:cubicBezTo>
                    <a:pt x="8033" y="9658"/>
                    <a:pt x="10081" y="9830"/>
                    <a:pt x="11571" y="9917"/>
                  </a:cubicBezTo>
                  <a:cubicBezTo>
                    <a:pt x="13061" y="10003"/>
                    <a:pt x="13992" y="10003"/>
                    <a:pt x="12688" y="10349"/>
                  </a:cubicBezTo>
                  <a:cubicBezTo>
                    <a:pt x="11385" y="10694"/>
                    <a:pt x="7847" y="11386"/>
                    <a:pt x="5333" y="12509"/>
                  </a:cubicBezTo>
                  <a:cubicBezTo>
                    <a:pt x="2819" y="13632"/>
                    <a:pt x="1330" y="15187"/>
                    <a:pt x="585" y="16570"/>
                  </a:cubicBezTo>
                  <a:cubicBezTo>
                    <a:pt x="-160" y="17952"/>
                    <a:pt x="-160" y="19162"/>
                    <a:pt x="399" y="19939"/>
                  </a:cubicBezTo>
                  <a:cubicBezTo>
                    <a:pt x="957" y="20717"/>
                    <a:pt x="2074" y="21062"/>
                    <a:pt x="4681" y="21235"/>
                  </a:cubicBezTo>
                  <a:cubicBezTo>
                    <a:pt x="7288" y="21408"/>
                    <a:pt x="11385" y="21408"/>
                    <a:pt x="15481" y="214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9" name="Line"/>
            <p:cNvSpPr/>
            <p:nvPr/>
          </p:nvSpPr>
          <p:spPr>
            <a:xfrm>
              <a:off x="6867343" y="3384550"/>
              <a:ext cx="1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0" name="Line"/>
            <p:cNvSpPr/>
            <p:nvPr/>
          </p:nvSpPr>
          <p:spPr>
            <a:xfrm>
              <a:off x="6899093" y="3276600"/>
              <a:ext cx="63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1" name="Line"/>
            <p:cNvSpPr/>
            <p:nvPr/>
          </p:nvSpPr>
          <p:spPr>
            <a:xfrm>
              <a:off x="7051493" y="3225800"/>
              <a:ext cx="1270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2" name="Line"/>
            <p:cNvSpPr/>
            <p:nvPr/>
          </p:nvSpPr>
          <p:spPr>
            <a:xfrm>
              <a:off x="7102293" y="3263899"/>
              <a:ext cx="889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3" name="Line"/>
            <p:cNvSpPr/>
            <p:nvPr/>
          </p:nvSpPr>
          <p:spPr>
            <a:xfrm>
              <a:off x="7089593" y="3340100"/>
              <a:ext cx="1143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4" name="Line"/>
            <p:cNvSpPr/>
            <p:nvPr/>
          </p:nvSpPr>
          <p:spPr>
            <a:xfrm>
              <a:off x="7363732" y="3195787"/>
              <a:ext cx="164012" cy="2615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1350" fill="norm" stroke="1" extrusionOk="0">
                  <a:moveTo>
                    <a:pt x="21457" y="4524"/>
                  </a:moveTo>
                  <a:cubicBezTo>
                    <a:pt x="21457" y="2968"/>
                    <a:pt x="21457" y="1413"/>
                    <a:pt x="20765" y="636"/>
                  </a:cubicBezTo>
                  <a:cubicBezTo>
                    <a:pt x="20072" y="-142"/>
                    <a:pt x="18688" y="-142"/>
                    <a:pt x="16334" y="290"/>
                  </a:cubicBezTo>
                  <a:cubicBezTo>
                    <a:pt x="13980" y="722"/>
                    <a:pt x="10657" y="1586"/>
                    <a:pt x="8442" y="2450"/>
                  </a:cubicBezTo>
                  <a:cubicBezTo>
                    <a:pt x="6226" y="3314"/>
                    <a:pt x="5119" y="4178"/>
                    <a:pt x="5257" y="5301"/>
                  </a:cubicBezTo>
                  <a:cubicBezTo>
                    <a:pt x="5395" y="6424"/>
                    <a:pt x="6780" y="7807"/>
                    <a:pt x="8165" y="8584"/>
                  </a:cubicBezTo>
                  <a:cubicBezTo>
                    <a:pt x="9549" y="9362"/>
                    <a:pt x="10934" y="9535"/>
                    <a:pt x="12319" y="9708"/>
                  </a:cubicBezTo>
                  <a:cubicBezTo>
                    <a:pt x="13703" y="9880"/>
                    <a:pt x="15088" y="10053"/>
                    <a:pt x="14672" y="10399"/>
                  </a:cubicBezTo>
                  <a:cubicBezTo>
                    <a:pt x="14257" y="10744"/>
                    <a:pt x="12042" y="11263"/>
                    <a:pt x="9688" y="12127"/>
                  </a:cubicBezTo>
                  <a:cubicBezTo>
                    <a:pt x="7334" y="12991"/>
                    <a:pt x="4842" y="14200"/>
                    <a:pt x="3180" y="15324"/>
                  </a:cubicBezTo>
                  <a:cubicBezTo>
                    <a:pt x="1519" y="16447"/>
                    <a:pt x="688" y="17484"/>
                    <a:pt x="272" y="18434"/>
                  </a:cubicBezTo>
                  <a:cubicBezTo>
                    <a:pt x="-143" y="19384"/>
                    <a:pt x="-143" y="20248"/>
                    <a:pt x="688" y="20767"/>
                  </a:cubicBezTo>
                  <a:cubicBezTo>
                    <a:pt x="1519" y="21285"/>
                    <a:pt x="3180" y="21458"/>
                    <a:pt x="6503" y="21285"/>
                  </a:cubicBezTo>
                  <a:cubicBezTo>
                    <a:pt x="9826" y="21112"/>
                    <a:pt x="14811" y="20594"/>
                    <a:pt x="19795" y="200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5" name="Line"/>
            <p:cNvSpPr/>
            <p:nvPr/>
          </p:nvSpPr>
          <p:spPr>
            <a:xfrm>
              <a:off x="7642043" y="3111500"/>
              <a:ext cx="38101" cy="469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3405"/>
                    <a:pt x="14400" y="6811"/>
                    <a:pt x="10800" y="9924"/>
                  </a:cubicBezTo>
                  <a:cubicBezTo>
                    <a:pt x="7200" y="13038"/>
                    <a:pt x="3600" y="15859"/>
                    <a:pt x="1800" y="17757"/>
                  </a:cubicBezTo>
                  <a:cubicBezTo>
                    <a:pt x="0" y="19654"/>
                    <a:pt x="0" y="2062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6" name="Line"/>
            <p:cNvSpPr/>
            <p:nvPr/>
          </p:nvSpPr>
          <p:spPr>
            <a:xfrm>
              <a:off x="7781743" y="3257549"/>
              <a:ext cx="12700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4019"/>
                    <a:pt x="7200" y="8037"/>
                    <a:pt x="10800" y="11637"/>
                  </a:cubicBezTo>
                  <a:cubicBezTo>
                    <a:pt x="14400" y="15237"/>
                    <a:pt x="18000" y="1841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7" name="Line"/>
            <p:cNvSpPr/>
            <p:nvPr/>
          </p:nvSpPr>
          <p:spPr>
            <a:xfrm>
              <a:off x="7762693" y="3232150"/>
              <a:ext cx="177801" cy="323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514" y="3388"/>
                    <a:pt x="15429" y="6776"/>
                    <a:pt x="11829" y="10376"/>
                  </a:cubicBezTo>
                  <a:cubicBezTo>
                    <a:pt x="8229" y="13976"/>
                    <a:pt x="4114" y="1778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8" name="Line"/>
            <p:cNvSpPr/>
            <p:nvPr/>
          </p:nvSpPr>
          <p:spPr>
            <a:xfrm>
              <a:off x="7953193" y="3454399"/>
              <a:ext cx="190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9" name="Line"/>
            <p:cNvSpPr/>
            <p:nvPr/>
          </p:nvSpPr>
          <p:spPr>
            <a:xfrm>
              <a:off x="7991293" y="3384550"/>
              <a:ext cx="63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622" name="Drawing"/>
          <p:cNvGrpSpPr/>
          <p:nvPr/>
        </p:nvGrpSpPr>
        <p:grpSpPr>
          <a:xfrm>
            <a:off x="7296150" y="1101286"/>
            <a:ext cx="4340225" cy="3633078"/>
            <a:chOff x="0" y="0"/>
            <a:chExt cx="4340225" cy="3633077"/>
          </a:xfrm>
        </p:grpSpPr>
        <p:sp>
          <p:nvSpPr>
            <p:cNvPr id="1561" name="Line"/>
            <p:cNvSpPr/>
            <p:nvPr/>
          </p:nvSpPr>
          <p:spPr>
            <a:xfrm>
              <a:off x="828675" y="406400"/>
              <a:ext cx="76200" cy="2286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400" y="480"/>
                    <a:pt x="19200" y="960"/>
                    <a:pt x="19200" y="1580"/>
                  </a:cubicBezTo>
                  <a:cubicBezTo>
                    <a:pt x="19200" y="2200"/>
                    <a:pt x="20400" y="2960"/>
                    <a:pt x="21000" y="3760"/>
                  </a:cubicBezTo>
                  <a:cubicBezTo>
                    <a:pt x="21600" y="4560"/>
                    <a:pt x="21600" y="5400"/>
                    <a:pt x="21600" y="6220"/>
                  </a:cubicBezTo>
                  <a:cubicBezTo>
                    <a:pt x="21600" y="7040"/>
                    <a:pt x="21600" y="7840"/>
                    <a:pt x="21600" y="8630"/>
                  </a:cubicBezTo>
                  <a:cubicBezTo>
                    <a:pt x="21600" y="9420"/>
                    <a:pt x="21600" y="10200"/>
                    <a:pt x="21300" y="10970"/>
                  </a:cubicBezTo>
                  <a:cubicBezTo>
                    <a:pt x="21000" y="11740"/>
                    <a:pt x="20400" y="12500"/>
                    <a:pt x="19800" y="13280"/>
                  </a:cubicBezTo>
                  <a:cubicBezTo>
                    <a:pt x="19200" y="14060"/>
                    <a:pt x="18600" y="14860"/>
                    <a:pt x="18000" y="15660"/>
                  </a:cubicBezTo>
                  <a:cubicBezTo>
                    <a:pt x="17400" y="16460"/>
                    <a:pt x="16800" y="17260"/>
                    <a:pt x="15900" y="17960"/>
                  </a:cubicBezTo>
                  <a:cubicBezTo>
                    <a:pt x="15000" y="18660"/>
                    <a:pt x="13800" y="19260"/>
                    <a:pt x="11100" y="19850"/>
                  </a:cubicBezTo>
                  <a:cubicBezTo>
                    <a:pt x="8400" y="20440"/>
                    <a:pt x="4200" y="210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2" name="Line"/>
            <p:cNvSpPr/>
            <p:nvPr/>
          </p:nvSpPr>
          <p:spPr>
            <a:xfrm>
              <a:off x="679202" y="2571750"/>
              <a:ext cx="3584389" cy="132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7" h="21518" fill="norm" stroke="1" extrusionOk="0">
                  <a:moveTo>
                    <a:pt x="402" y="0"/>
                  </a:moveTo>
                  <a:cubicBezTo>
                    <a:pt x="288" y="343"/>
                    <a:pt x="173" y="686"/>
                    <a:pt x="97" y="1543"/>
                  </a:cubicBezTo>
                  <a:cubicBezTo>
                    <a:pt x="20" y="2400"/>
                    <a:pt x="-18" y="3771"/>
                    <a:pt x="7" y="4457"/>
                  </a:cubicBezTo>
                  <a:cubicBezTo>
                    <a:pt x="33" y="5143"/>
                    <a:pt x="122" y="5143"/>
                    <a:pt x="396" y="4800"/>
                  </a:cubicBezTo>
                  <a:cubicBezTo>
                    <a:pt x="670" y="4457"/>
                    <a:pt x="1128" y="3771"/>
                    <a:pt x="1587" y="3257"/>
                  </a:cubicBezTo>
                  <a:cubicBezTo>
                    <a:pt x="2045" y="2743"/>
                    <a:pt x="2504" y="2400"/>
                    <a:pt x="2937" y="2057"/>
                  </a:cubicBezTo>
                  <a:cubicBezTo>
                    <a:pt x="3370" y="1714"/>
                    <a:pt x="3777" y="1371"/>
                    <a:pt x="4223" y="1371"/>
                  </a:cubicBezTo>
                  <a:cubicBezTo>
                    <a:pt x="4669" y="1371"/>
                    <a:pt x="5153" y="1714"/>
                    <a:pt x="5649" y="2229"/>
                  </a:cubicBezTo>
                  <a:cubicBezTo>
                    <a:pt x="6146" y="2743"/>
                    <a:pt x="6656" y="3429"/>
                    <a:pt x="7171" y="4286"/>
                  </a:cubicBezTo>
                  <a:cubicBezTo>
                    <a:pt x="7687" y="5143"/>
                    <a:pt x="8209" y="6171"/>
                    <a:pt x="8719" y="7200"/>
                  </a:cubicBezTo>
                  <a:cubicBezTo>
                    <a:pt x="9228" y="8229"/>
                    <a:pt x="9725" y="9257"/>
                    <a:pt x="10234" y="10457"/>
                  </a:cubicBezTo>
                  <a:cubicBezTo>
                    <a:pt x="10744" y="11657"/>
                    <a:pt x="11266" y="13029"/>
                    <a:pt x="11788" y="14057"/>
                  </a:cubicBezTo>
                  <a:cubicBezTo>
                    <a:pt x="12310" y="15086"/>
                    <a:pt x="12832" y="15771"/>
                    <a:pt x="13342" y="16286"/>
                  </a:cubicBezTo>
                  <a:cubicBezTo>
                    <a:pt x="13851" y="16800"/>
                    <a:pt x="14348" y="17143"/>
                    <a:pt x="14838" y="17486"/>
                  </a:cubicBezTo>
                  <a:cubicBezTo>
                    <a:pt x="15329" y="17829"/>
                    <a:pt x="15813" y="18171"/>
                    <a:pt x="16303" y="18514"/>
                  </a:cubicBezTo>
                  <a:cubicBezTo>
                    <a:pt x="16793" y="18857"/>
                    <a:pt x="17290" y="19200"/>
                    <a:pt x="17819" y="19371"/>
                  </a:cubicBezTo>
                  <a:cubicBezTo>
                    <a:pt x="18347" y="19543"/>
                    <a:pt x="18907" y="19543"/>
                    <a:pt x="19417" y="19714"/>
                  </a:cubicBezTo>
                  <a:cubicBezTo>
                    <a:pt x="19926" y="19886"/>
                    <a:pt x="20385" y="20229"/>
                    <a:pt x="20703" y="20571"/>
                  </a:cubicBezTo>
                  <a:cubicBezTo>
                    <a:pt x="21022" y="20914"/>
                    <a:pt x="21200" y="21257"/>
                    <a:pt x="21327" y="21429"/>
                  </a:cubicBezTo>
                  <a:cubicBezTo>
                    <a:pt x="21455" y="21600"/>
                    <a:pt x="21531" y="21600"/>
                    <a:pt x="21557" y="20743"/>
                  </a:cubicBezTo>
                  <a:cubicBezTo>
                    <a:pt x="21582" y="19886"/>
                    <a:pt x="21557" y="18171"/>
                    <a:pt x="21512" y="16457"/>
                  </a:cubicBezTo>
                  <a:cubicBezTo>
                    <a:pt x="21467" y="14743"/>
                    <a:pt x="21404" y="13029"/>
                    <a:pt x="21340" y="113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3" name="Line"/>
            <p:cNvSpPr/>
            <p:nvPr/>
          </p:nvSpPr>
          <p:spPr>
            <a:xfrm>
              <a:off x="4121891" y="2543862"/>
              <a:ext cx="120685" cy="2755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864" h="21464" fill="norm" stroke="1" extrusionOk="0">
                  <a:moveTo>
                    <a:pt x="15033" y="3162"/>
                  </a:moveTo>
                  <a:cubicBezTo>
                    <a:pt x="11549" y="2172"/>
                    <a:pt x="8065" y="1183"/>
                    <a:pt x="5278" y="606"/>
                  </a:cubicBezTo>
                  <a:cubicBezTo>
                    <a:pt x="2491" y="29"/>
                    <a:pt x="401" y="-136"/>
                    <a:pt x="52" y="111"/>
                  </a:cubicBezTo>
                  <a:cubicBezTo>
                    <a:pt x="-296" y="359"/>
                    <a:pt x="1098" y="1018"/>
                    <a:pt x="4233" y="2090"/>
                  </a:cubicBezTo>
                  <a:cubicBezTo>
                    <a:pt x="7369" y="3162"/>
                    <a:pt x="12246" y="4646"/>
                    <a:pt x="15730" y="6872"/>
                  </a:cubicBezTo>
                  <a:cubicBezTo>
                    <a:pt x="19214" y="9098"/>
                    <a:pt x="21304" y="12066"/>
                    <a:pt x="18691" y="14621"/>
                  </a:cubicBezTo>
                  <a:cubicBezTo>
                    <a:pt x="16078" y="17177"/>
                    <a:pt x="8762" y="19320"/>
                    <a:pt x="1446" y="214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4" name="Line"/>
            <p:cNvSpPr/>
            <p:nvPr/>
          </p:nvSpPr>
          <p:spPr>
            <a:xfrm>
              <a:off x="765242" y="389644"/>
              <a:ext cx="215834" cy="1525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4" h="20755" fill="norm" stroke="1" extrusionOk="0">
                  <a:moveTo>
                    <a:pt x="10060" y="6600"/>
                  </a:moveTo>
                  <a:cubicBezTo>
                    <a:pt x="7543" y="10632"/>
                    <a:pt x="5027" y="14664"/>
                    <a:pt x="3244" y="17256"/>
                  </a:cubicBezTo>
                  <a:cubicBezTo>
                    <a:pt x="1462" y="19848"/>
                    <a:pt x="413" y="21000"/>
                    <a:pt x="99" y="20712"/>
                  </a:cubicBezTo>
                  <a:cubicBezTo>
                    <a:pt x="-216" y="20424"/>
                    <a:pt x="203" y="18696"/>
                    <a:pt x="1671" y="15096"/>
                  </a:cubicBezTo>
                  <a:cubicBezTo>
                    <a:pt x="3139" y="11496"/>
                    <a:pt x="5656" y="6024"/>
                    <a:pt x="7438" y="3000"/>
                  </a:cubicBezTo>
                  <a:cubicBezTo>
                    <a:pt x="9221" y="-24"/>
                    <a:pt x="10269" y="-600"/>
                    <a:pt x="11003" y="552"/>
                  </a:cubicBezTo>
                  <a:cubicBezTo>
                    <a:pt x="11737" y="1704"/>
                    <a:pt x="12157" y="4584"/>
                    <a:pt x="13834" y="7896"/>
                  </a:cubicBezTo>
                  <a:cubicBezTo>
                    <a:pt x="15512" y="11208"/>
                    <a:pt x="18448" y="14952"/>
                    <a:pt x="21384" y="186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5" name="Line"/>
            <p:cNvSpPr/>
            <p:nvPr/>
          </p:nvSpPr>
          <p:spPr>
            <a:xfrm>
              <a:off x="199752" y="1930400"/>
              <a:ext cx="213089" cy="1743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1442" fill="norm" stroke="1" extrusionOk="0">
                  <a:moveTo>
                    <a:pt x="1933" y="17176"/>
                  </a:moveTo>
                  <a:cubicBezTo>
                    <a:pt x="874" y="17176"/>
                    <a:pt x="-185" y="17176"/>
                    <a:pt x="27" y="17436"/>
                  </a:cubicBezTo>
                  <a:cubicBezTo>
                    <a:pt x="239" y="17696"/>
                    <a:pt x="1721" y="18217"/>
                    <a:pt x="4686" y="18867"/>
                  </a:cubicBezTo>
                  <a:cubicBezTo>
                    <a:pt x="7650" y="19518"/>
                    <a:pt x="12097" y="20299"/>
                    <a:pt x="14850" y="20819"/>
                  </a:cubicBezTo>
                  <a:cubicBezTo>
                    <a:pt x="17603" y="21340"/>
                    <a:pt x="18662" y="21600"/>
                    <a:pt x="19615" y="21340"/>
                  </a:cubicBezTo>
                  <a:cubicBezTo>
                    <a:pt x="20568" y="21080"/>
                    <a:pt x="21415" y="20299"/>
                    <a:pt x="21309" y="19518"/>
                  </a:cubicBezTo>
                  <a:cubicBezTo>
                    <a:pt x="21203" y="18737"/>
                    <a:pt x="20144" y="17957"/>
                    <a:pt x="18980" y="17306"/>
                  </a:cubicBezTo>
                  <a:cubicBezTo>
                    <a:pt x="17815" y="16655"/>
                    <a:pt x="16544" y="16135"/>
                    <a:pt x="15274" y="15484"/>
                  </a:cubicBezTo>
                  <a:cubicBezTo>
                    <a:pt x="14003" y="14834"/>
                    <a:pt x="12733" y="14053"/>
                    <a:pt x="12627" y="13402"/>
                  </a:cubicBezTo>
                  <a:cubicBezTo>
                    <a:pt x="12521" y="12752"/>
                    <a:pt x="13580" y="12231"/>
                    <a:pt x="14533" y="11451"/>
                  </a:cubicBezTo>
                  <a:cubicBezTo>
                    <a:pt x="15486" y="10670"/>
                    <a:pt x="16333" y="9629"/>
                    <a:pt x="16544" y="7677"/>
                  </a:cubicBezTo>
                  <a:cubicBezTo>
                    <a:pt x="16756" y="5725"/>
                    <a:pt x="16333" y="2863"/>
                    <a:pt x="13897" y="1431"/>
                  </a:cubicBezTo>
                  <a:cubicBezTo>
                    <a:pt x="11462" y="0"/>
                    <a:pt x="7015" y="0"/>
                    <a:pt x="256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6" name="Line"/>
            <p:cNvSpPr/>
            <p:nvPr/>
          </p:nvSpPr>
          <p:spPr>
            <a:xfrm>
              <a:off x="208502" y="1778000"/>
              <a:ext cx="169839" cy="1091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6" h="21015" fill="norm" stroke="1" extrusionOk="0">
                  <a:moveTo>
                    <a:pt x="11589" y="17117"/>
                  </a:moveTo>
                  <a:cubicBezTo>
                    <a:pt x="10008" y="13449"/>
                    <a:pt x="8428" y="9781"/>
                    <a:pt x="7111" y="7336"/>
                  </a:cubicBezTo>
                  <a:cubicBezTo>
                    <a:pt x="5794" y="4891"/>
                    <a:pt x="4740" y="3668"/>
                    <a:pt x="3555" y="3260"/>
                  </a:cubicBezTo>
                  <a:cubicBezTo>
                    <a:pt x="2369" y="2853"/>
                    <a:pt x="1052" y="3260"/>
                    <a:pt x="394" y="4483"/>
                  </a:cubicBezTo>
                  <a:cubicBezTo>
                    <a:pt x="-265" y="5706"/>
                    <a:pt x="-265" y="7743"/>
                    <a:pt x="1711" y="10800"/>
                  </a:cubicBezTo>
                  <a:cubicBezTo>
                    <a:pt x="3686" y="13857"/>
                    <a:pt x="7637" y="17932"/>
                    <a:pt x="11062" y="19766"/>
                  </a:cubicBezTo>
                  <a:cubicBezTo>
                    <a:pt x="14486" y="21600"/>
                    <a:pt x="17384" y="21192"/>
                    <a:pt x="19096" y="19970"/>
                  </a:cubicBezTo>
                  <a:cubicBezTo>
                    <a:pt x="20808" y="18747"/>
                    <a:pt x="21335" y="16709"/>
                    <a:pt x="21072" y="13653"/>
                  </a:cubicBezTo>
                  <a:cubicBezTo>
                    <a:pt x="20808" y="10596"/>
                    <a:pt x="19755" y="6521"/>
                    <a:pt x="18701" y="4075"/>
                  </a:cubicBezTo>
                  <a:cubicBezTo>
                    <a:pt x="17647" y="1630"/>
                    <a:pt x="16594" y="815"/>
                    <a:pt x="1554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7" name="Line"/>
            <p:cNvSpPr/>
            <p:nvPr/>
          </p:nvSpPr>
          <p:spPr>
            <a:xfrm>
              <a:off x="257175" y="1739900"/>
              <a:ext cx="1333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8" name="Line"/>
            <p:cNvSpPr/>
            <p:nvPr/>
          </p:nvSpPr>
          <p:spPr>
            <a:xfrm>
              <a:off x="153275" y="1670050"/>
              <a:ext cx="53100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69" h="21600" fill="norm" stroke="1" extrusionOk="0">
                  <a:moveTo>
                    <a:pt x="20069" y="21600"/>
                  </a:moveTo>
                  <a:cubicBezTo>
                    <a:pt x="11269" y="20800"/>
                    <a:pt x="2469" y="20000"/>
                    <a:pt x="469" y="17600"/>
                  </a:cubicBezTo>
                  <a:cubicBezTo>
                    <a:pt x="-1531" y="15200"/>
                    <a:pt x="3269" y="11200"/>
                    <a:pt x="7269" y="8000"/>
                  </a:cubicBezTo>
                  <a:cubicBezTo>
                    <a:pt x="11269" y="4800"/>
                    <a:pt x="14469" y="2400"/>
                    <a:pt x="1766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9" name="Line"/>
            <p:cNvSpPr/>
            <p:nvPr/>
          </p:nvSpPr>
          <p:spPr>
            <a:xfrm>
              <a:off x="92075" y="1414695"/>
              <a:ext cx="573312" cy="3222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9" h="21353" fill="norm" stroke="1" extrusionOk="0">
                  <a:moveTo>
                    <a:pt x="6909" y="9767"/>
                  </a:moveTo>
                  <a:cubicBezTo>
                    <a:pt x="6591" y="10188"/>
                    <a:pt x="6274" y="10609"/>
                    <a:pt x="6075" y="11591"/>
                  </a:cubicBezTo>
                  <a:cubicBezTo>
                    <a:pt x="5876" y="12573"/>
                    <a:pt x="5797" y="14115"/>
                    <a:pt x="5876" y="15167"/>
                  </a:cubicBezTo>
                  <a:cubicBezTo>
                    <a:pt x="5956" y="16219"/>
                    <a:pt x="6194" y="16780"/>
                    <a:pt x="6512" y="17131"/>
                  </a:cubicBezTo>
                  <a:cubicBezTo>
                    <a:pt x="6829" y="17482"/>
                    <a:pt x="7226" y="17622"/>
                    <a:pt x="7544" y="17412"/>
                  </a:cubicBezTo>
                  <a:cubicBezTo>
                    <a:pt x="7862" y="17201"/>
                    <a:pt x="8100" y="16640"/>
                    <a:pt x="8219" y="15939"/>
                  </a:cubicBezTo>
                  <a:cubicBezTo>
                    <a:pt x="8338" y="15238"/>
                    <a:pt x="8338" y="14396"/>
                    <a:pt x="8338" y="13554"/>
                  </a:cubicBezTo>
                  <a:cubicBezTo>
                    <a:pt x="8338" y="12713"/>
                    <a:pt x="8338" y="11871"/>
                    <a:pt x="8537" y="11451"/>
                  </a:cubicBezTo>
                  <a:cubicBezTo>
                    <a:pt x="8735" y="11030"/>
                    <a:pt x="9132" y="11030"/>
                    <a:pt x="10601" y="11591"/>
                  </a:cubicBezTo>
                  <a:cubicBezTo>
                    <a:pt x="12071" y="12152"/>
                    <a:pt x="14612" y="13274"/>
                    <a:pt x="16597" y="14536"/>
                  </a:cubicBezTo>
                  <a:cubicBezTo>
                    <a:pt x="18582" y="15799"/>
                    <a:pt x="20012" y="17201"/>
                    <a:pt x="20766" y="18253"/>
                  </a:cubicBezTo>
                  <a:cubicBezTo>
                    <a:pt x="21521" y="19305"/>
                    <a:pt x="21600" y="20006"/>
                    <a:pt x="21441" y="20497"/>
                  </a:cubicBezTo>
                  <a:cubicBezTo>
                    <a:pt x="21282" y="20988"/>
                    <a:pt x="20885" y="21269"/>
                    <a:pt x="19813" y="21339"/>
                  </a:cubicBezTo>
                  <a:cubicBezTo>
                    <a:pt x="18741" y="21409"/>
                    <a:pt x="16994" y="21269"/>
                    <a:pt x="14850" y="19726"/>
                  </a:cubicBezTo>
                  <a:cubicBezTo>
                    <a:pt x="12706" y="18183"/>
                    <a:pt x="10165" y="15238"/>
                    <a:pt x="7782" y="12152"/>
                  </a:cubicBezTo>
                  <a:cubicBezTo>
                    <a:pt x="5400" y="9066"/>
                    <a:pt x="3176" y="5840"/>
                    <a:pt x="1826" y="3947"/>
                  </a:cubicBezTo>
                  <a:cubicBezTo>
                    <a:pt x="476" y="2053"/>
                    <a:pt x="0" y="1492"/>
                    <a:pt x="0" y="1352"/>
                  </a:cubicBezTo>
                  <a:cubicBezTo>
                    <a:pt x="0" y="1212"/>
                    <a:pt x="476" y="1492"/>
                    <a:pt x="2184" y="2474"/>
                  </a:cubicBezTo>
                  <a:cubicBezTo>
                    <a:pt x="3891" y="3456"/>
                    <a:pt x="6829" y="5139"/>
                    <a:pt x="8497" y="6121"/>
                  </a:cubicBezTo>
                  <a:cubicBezTo>
                    <a:pt x="10165" y="7103"/>
                    <a:pt x="10562" y="7383"/>
                    <a:pt x="11118" y="7593"/>
                  </a:cubicBezTo>
                  <a:cubicBezTo>
                    <a:pt x="11674" y="7804"/>
                    <a:pt x="12388" y="7944"/>
                    <a:pt x="12428" y="7874"/>
                  </a:cubicBezTo>
                  <a:cubicBezTo>
                    <a:pt x="12468" y="7804"/>
                    <a:pt x="11832" y="7523"/>
                    <a:pt x="10760" y="6682"/>
                  </a:cubicBezTo>
                  <a:cubicBezTo>
                    <a:pt x="9688" y="5840"/>
                    <a:pt x="8179" y="4438"/>
                    <a:pt x="7306" y="3245"/>
                  </a:cubicBezTo>
                  <a:cubicBezTo>
                    <a:pt x="6432" y="2053"/>
                    <a:pt x="6194" y="1071"/>
                    <a:pt x="6313" y="510"/>
                  </a:cubicBezTo>
                  <a:cubicBezTo>
                    <a:pt x="6432" y="-51"/>
                    <a:pt x="6909" y="-191"/>
                    <a:pt x="8060" y="300"/>
                  </a:cubicBezTo>
                  <a:cubicBezTo>
                    <a:pt x="9212" y="791"/>
                    <a:pt x="11038" y="1913"/>
                    <a:pt x="12865" y="30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0" name="Line"/>
            <p:cNvSpPr/>
            <p:nvPr/>
          </p:nvSpPr>
          <p:spPr>
            <a:xfrm>
              <a:off x="41275" y="1238250"/>
              <a:ext cx="396146" cy="1164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3" h="21214" fill="norm" stroke="1" extrusionOk="0">
                  <a:moveTo>
                    <a:pt x="0" y="0"/>
                  </a:moveTo>
                  <a:cubicBezTo>
                    <a:pt x="3447" y="5400"/>
                    <a:pt x="6894" y="10800"/>
                    <a:pt x="10226" y="14464"/>
                  </a:cubicBezTo>
                  <a:cubicBezTo>
                    <a:pt x="13557" y="18129"/>
                    <a:pt x="16774" y="20057"/>
                    <a:pt x="18728" y="20829"/>
                  </a:cubicBezTo>
                  <a:cubicBezTo>
                    <a:pt x="20681" y="21600"/>
                    <a:pt x="21370" y="21214"/>
                    <a:pt x="21485" y="19671"/>
                  </a:cubicBezTo>
                  <a:cubicBezTo>
                    <a:pt x="21600" y="18129"/>
                    <a:pt x="21140" y="15429"/>
                    <a:pt x="20681" y="127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1" name="Line"/>
            <p:cNvSpPr/>
            <p:nvPr/>
          </p:nvSpPr>
          <p:spPr>
            <a:xfrm>
              <a:off x="238125" y="1162050"/>
              <a:ext cx="19050" cy="2307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8" fill="norm" stroke="1" extrusionOk="0">
                  <a:moveTo>
                    <a:pt x="0" y="16346"/>
                  </a:moveTo>
                  <a:cubicBezTo>
                    <a:pt x="2400" y="18486"/>
                    <a:pt x="4800" y="20627"/>
                    <a:pt x="7200" y="21114"/>
                  </a:cubicBezTo>
                  <a:cubicBezTo>
                    <a:pt x="9600" y="21600"/>
                    <a:pt x="12000" y="20432"/>
                    <a:pt x="14400" y="16638"/>
                  </a:cubicBezTo>
                  <a:cubicBezTo>
                    <a:pt x="16800" y="12843"/>
                    <a:pt x="19200" y="642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2" name="Line"/>
            <p:cNvSpPr/>
            <p:nvPr/>
          </p:nvSpPr>
          <p:spPr>
            <a:xfrm>
              <a:off x="295275" y="698500"/>
              <a:ext cx="25400" cy="419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6200" y="18436"/>
                    <a:pt x="10800" y="15273"/>
                    <a:pt x="7200" y="11673"/>
                  </a:cubicBezTo>
                  <a:cubicBezTo>
                    <a:pt x="3600" y="8073"/>
                    <a:pt x="1800" y="4036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3" name="Line"/>
            <p:cNvSpPr/>
            <p:nvPr/>
          </p:nvSpPr>
          <p:spPr>
            <a:xfrm>
              <a:off x="214679" y="572485"/>
              <a:ext cx="188546" cy="1768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8" h="20740" fill="norm" stroke="1" extrusionOk="0">
                  <a:moveTo>
                    <a:pt x="3378" y="20740"/>
                  </a:moveTo>
                  <a:cubicBezTo>
                    <a:pt x="2178" y="20740"/>
                    <a:pt x="978" y="20740"/>
                    <a:pt x="378" y="19499"/>
                  </a:cubicBezTo>
                  <a:cubicBezTo>
                    <a:pt x="-222" y="18257"/>
                    <a:pt x="-222" y="15774"/>
                    <a:pt x="1218" y="12050"/>
                  </a:cubicBezTo>
                  <a:cubicBezTo>
                    <a:pt x="2658" y="8326"/>
                    <a:pt x="5538" y="3361"/>
                    <a:pt x="8178" y="1250"/>
                  </a:cubicBezTo>
                  <a:cubicBezTo>
                    <a:pt x="10818" y="-860"/>
                    <a:pt x="13218" y="-115"/>
                    <a:pt x="15378" y="2119"/>
                  </a:cubicBezTo>
                  <a:cubicBezTo>
                    <a:pt x="17538" y="4354"/>
                    <a:pt x="19458" y="8078"/>
                    <a:pt x="21378" y="118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4" name="Line"/>
            <p:cNvSpPr/>
            <p:nvPr/>
          </p:nvSpPr>
          <p:spPr>
            <a:xfrm>
              <a:off x="1601878" y="2912668"/>
              <a:ext cx="147547" cy="4782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7" h="21499" fill="norm" stroke="1" extrusionOk="0">
                  <a:moveTo>
                    <a:pt x="215" y="11222"/>
                  </a:moveTo>
                  <a:cubicBezTo>
                    <a:pt x="-89" y="10747"/>
                    <a:pt x="-393" y="10271"/>
                    <a:pt x="1737" y="9081"/>
                  </a:cubicBezTo>
                  <a:cubicBezTo>
                    <a:pt x="3866" y="7892"/>
                    <a:pt x="8430" y="5989"/>
                    <a:pt x="11168" y="4562"/>
                  </a:cubicBezTo>
                  <a:cubicBezTo>
                    <a:pt x="13906" y="3134"/>
                    <a:pt x="14818" y="2183"/>
                    <a:pt x="15427" y="1469"/>
                  </a:cubicBezTo>
                  <a:cubicBezTo>
                    <a:pt x="16035" y="755"/>
                    <a:pt x="16339" y="280"/>
                    <a:pt x="15731" y="89"/>
                  </a:cubicBezTo>
                  <a:cubicBezTo>
                    <a:pt x="15122" y="-101"/>
                    <a:pt x="13601" y="-6"/>
                    <a:pt x="12080" y="565"/>
                  </a:cubicBezTo>
                  <a:cubicBezTo>
                    <a:pt x="10559" y="1136"/>
                    <a:pt x="9038" y="2183"/>
                    <a:pt x="7973" y="4704"/>
                  </a:cubicBezTo>
                  <a:cubicBezTo>
                    <a:pt x="6908" y="7226"/>
                    <a:pt x="6300" y="11222"/>
                    <a:pt x="6148" y="13934"/>
                  </a:cubicBezTo>
                  <a:cubicBezTo>
                    <a:pt x="5996" y="16646"/>
                    <a:pt x="6300" y="18073"/>
                    <a:pt x="6604" y="19120"/>
                  </a:cubicBezTo>
                  <a:cubicBezTo>
                    <a:pt x="6908" y="20167"/>
                    <a:pt x="7213" y="20833"/>
                    <a:pt x="6908" y="20976"/>
                  </a:cubicBezTo>
                  <a:cubicBezTo>
                    <a:pt x="6604" y="21118"/>
                    <a:pt x="5692" y="20738"/>
                    <a:pt x="5235" y="19691"/>
                  </a:cubicBezTo>
                  <a:cubicBezTo>
                    <a:pt x="4779" y="18644"/>
                    <a:pt x="4779" y="16932"/>
                    <a:pt x="5844" y="15695"/>
                  </a:cubicBezTo>
                  <a:cubicBezTo>
                    <a:pt x="6908" y="14458"/>
                    <a:pt x="9038" y="13696"/>
                    <a:pt x="11015" y="13316"/>
                  </a:cubicBezTo>
                  <a:cubicBezTo>
                    <a:pt x="12993" y="12935"/>
                    <a:pt x="14818" y="12935"/>
                    <a:pt x="16187" y="13221"/>
                  </a:cubicBezTo>
                  <a:cubicBezTo>
                    <a:pt x="17556" y="13506"/>
                    <a:pt x="18469" y="14077"/>
                    <a:pt x="19230" y="15504"/>
                  </a:cubicBezTo>
                  <a:cubicBezTo>
                    <a:pt x="19990" y="16932"/>
                    <a:pt x="20599" y="19215"/>
                    <a:pt x="21207" y="214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5" name="Line"/>
            <p:cNvSpPr/>
            <p:nvPr/>
          </p:nvSpPr>
          <p:spPr>
            <a:xfrm>
              <a:off x="1774825" y="3230197"/>
              <a:ext cx="177800" cy="1280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69" fill="norm" stroke="1" extrusionOk="0">
                  <a:moveTo>
                    <a:pt x="0" y="12864"/>
                  </a:moveTo>
                  <a:cubicBezTo>
                    <a:pt x="2829" y="11122"/>
                    <a:pt x="5657" y="9380"/>
                    <a:pt x="7586" y="7986"/>
                  </a:cubicBezTo>
                  <a:cubicBezTo>
                    <a:pt x="9514" y="6593"/>
                    <a:pt x="10543" y="5548"/>
                    <a:pt x="11314" y="4154"/>
                  </a:cubicBezTo>
                  <a:cubicBezTo>
                    <a:pt x="12086" y="2760"/>
                    <a:pt x="12600" y="1019"/>
                    <a:pt x="12086" y="322"/>
                  </a:cubicBezTo>
                  <a:cubicBezTo>
                    <a:pt x="11571" y="-375"/>
                    <a:pt x="10029" y="-27"/>
                    <a:pt x="8357" y="2238"/>
                  </a:cubicBezTo>
                  <a:cubicBezTo>
                    <a:pt x="6686" y="4502"/>
                    <a:pt x="4886" y="8683"/>
                    <a:pt x="3986" y="11819"/>
                  </a:cubicBezTo>
                  <a:cubicBezTo>
                    <a:pt x="3086" y="14954"/>
                    <a:pt x="3086" y="17044"/>
                    <a:pt x="4757" y="18612"/>
                  </a:cubicBezTo>
                  <a:cubicBezTo>
                    <a:pt x="6429" y="20180"/>
                    <a:pt x="9771" y="21225"/>
                    <a:pt x="12857" y="21051"/>
                  </a:cubicBezTo>
                  <a:cubicBezTo>
                    <a:pt x="15943" y="20877"/>
                    <a:pt x="18771" y="19483"/>
                    <a:pt x="21600" y="180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6" name="Line"/>
            <p:cNvSpPr/>
            <p:nvPr/>
          </p:nvSpPr>
          <p:spPr>
            <a:xfrm>
              <a:off x="2009775" y="3251200"/>
              <a:ext cx="1" cy="12700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7" name="Line"/>
            <p:cNvSpPr/>
            <p:nvPr/>
          </p:nvSpPr>
          <p:spPr>
            <a:xfrm>
              <a:off x="2009775" y="3181350"/>
              <a:ext cx="1270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8" name="Line"/>
            <p:cNvSpPr/>
            <p:nvPr/>
          </p:nvSpPr>
          <p:spPr>
            <a:xfrm>
              <a:off x="2042693" y="3267733"/>
              <a:ext cx="157583" cy="3653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9" h="21304" fill="norm" stroke="1" extrusionOk="0">
                  <a:moveTo>
                    <a:pt x="21159" y="1258"/>
                  </a:moveTo>
                  <a:cubicBezTo>
                    <a:pt x="20022" y="764"/>
                    <a:pt x="18885" y="270"/>
                    <a:pt x="16754" y="85"/>
                  </a:cubicBezTo>
                  <a:cubicBezTo>
                    <a:pt x="14622" y="-100"/>
                    <a:pt x="11496" y="23"/>
                    <a:pt x="9791" y="394"/>
                  </a:cubicBezTo>
                  <a:cubicBezTo>
                    <a:pt x="8085" y="764"/>
                    <a:pt x="7801" y="1381"/>
                    <a:pt x="7801" y="1998"/>
                  </a:cubicBezTo>
                  <a:cubicBezTo>
                    <a:pt x="7801" y="2615"/>
                    <a:pt x="8085" y="3233"/>
                    <a:pt x="8938" y="3541"/>
                  </a:cubicBezTo>
                  <a:cubicBezTo>
                    <a:pt x="9791" y="3850"/>
                    <a:pt x="11212" y="3850"/>
                    <a:pt x="13059" y="3479"/>
                  </a:cubicBezTo>
                  <a:cubicBezTo>
                    <a:pt x="14906" y="3109"/>
                    <a:pt x="17180" y="2369"/>
                    <a:pt x="18317" y="2554"/>
                  </a:cubicBezTo>
                  <a:cubicBezTo>
                    <a:pt x="19454" y="2739"/>
                    <a:pt x="19454" y="3850"/>
                    <a:pt x="19170" y="6195"/>
                  </a:cubicBezTo>
                  <a:cubicBezTo>
                    <a:pt x="18885" y="8540"/>
                    <a:pt x="18317" y="12119"/>
                    <a:pt x="16470" y="14835"/>
                  </a:cubicBezTo>
                  <a:cubicBezTo>
                    <a:pt x="14622" y="17550"/>
                    <a:pt x="11496" y="19402"/>
                    <a:pt x="8938" y="20389"/>
                  </a:cubicBezTo>
                  <a:cubicBezTo>
                    <a:pt x="6380" y="21377"/>
                    <a:pt x="4391" y="21500"/>
                    <a:pt x="2685" y="21068"/>
                  </a:cubicBezTo>
                  <a:cubicBezTo>
                    <a:pt x="980" y="20636"/>
                    <a:pt x="-441" y="19649"/>
                    <a:pt x="127" y="17735"/>
                  </a:cubicBezTo>
                  <a:cubicBezTo>
                    <a:pt x="696" y="15822"/>
                    <a:pt x="3254" y="12983"/>
                    <a:pt x="5812" y="101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9" name="Line"/>
            <p:cNvSpPr/>
            <p:nvPr/>
          </p:nvSpPr>
          <p:spPr>
            <a:xfrm>
              <a:off x="2258276" y="3022600"/>
              <a:ext cx="88050" cy="3939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1499" fill="norm" stroke="1" extrusionOk="0">
                  <a:moveTo>
                    <a:pt x="13679" y="0"/>
                  </a:moveTo>
                  <a:cubicBezTo>
                    <a:pt x="11622" y="2195"/>
                    <a:pt x="9564" y="4389"/>
                    <a:pt x="7764" y="7681"/>
                  </a:cubicBezTo>
                  <a:cubicBezTo>
                    <a:pt x="5964" y="10973"/>
                    <a:pt x="4422" y="15363"/>
                    <a:pt x="3136" y="17961"/>
                  </a:cubicBezTo>
                  <a:cubicBezTo>
                    <a:pt x="1850" y="20560"/>
                    <a:pt x="822" y="21369"/>
                    <a:pt x="307" y="21484"/>
                  </a:cubicBezTo>
                  <a:cubicBezTo>
                    <a:pt x="-207" y="21600"/>
                    <a:pt x="-207" y="21022"/>
                    <a:pt x="1336" y="19810"/>
                  </a:cubicBezTo>
                  <a:cubicBezTo>
                    <a:pt x="2879" y="18597"/>
                    <a:pt x="5964" y="16749"/>
                    <a:pt x="8536" y="15594"/>
                  </a:cubicBezTo>
                  <a:cubicBezTo>
                    <a:pt x="11107" y="14439"/>
                    <a:pt x="13164" y="13976"/>
                    <a:pt x="14964" y="14034"/>
                  </a:cubicBezTo>
                  <a:cubicBezTo>
                    <a:pt x="16764" y="14092"/>
                    <a:pt x="18307" y="14670"/>
                    <a:pt x="19336" y="15882"/>
                  </a:cubicBezTo>
                  <a:cubicBezTo>
                    <a:pt x="20364" y="17095"/>
                    <a:pt x="20879" y="18943"/>
                    <a:pt x="21393" y="207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0" name="Line"/>
            <p:cNvSpPr/>
            <p:nvPr/>
          </p:nvSpPr>
          <p:spPr>
            <a:xfrm>
              <a:off x="2358846" y="3035300"/>
              <a:ext cx="152580" cy="3809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9" h="21478" fill="norm" stroke="1" extrusionOk="0">
                  <a:moveTo>
                    <a:pt x="17778" y="0"/>
                  </a:moveTo>
                  <a:cubicBezTo>
                    <a:pt x="15411" y="2745"/>
                    <a:pt x="13044" y="5490"/>
                    <a:pt x="11417" y="8413"/>
                  </a:cubicBezTo>
                  <a:cubicBezTo>
                    <a:pt x="9789" y="11337"/>
                    <a:pt x="8902" y="14440"/>
                    <a:pt x="9050" y="16588"/>
                  </a:cubicBezTo>
                  <a:cubicBezTo>
                    <a:pt x="9197" y="18736"/>
                    <a:pt x="10381" y="19929"/>
                    <a:pt x="11713" y="20645"/>
                  </a:cubicBezTo>
                  <a:cubicBezTo>
                    <a:pt x="13044" y="21361"/>
                    <a:pt x="14524" y="21600"/>
                    <a:pt x="15263" y="21421"/>
                  </a:cubicBezTo>
                  <a:cubicBezTo>
                    <a:pt x="16003" y="21242"/>
                    <a:pt x="16003" y="20645"/>
                    <a:pt x="14080" y="19452"/>
                  </a:cubicBezTo>
                  <a:cubicBezTo>
                    <a:pt x="12156" y="18259"/>
                    <a:pt x="8310" y="16469"/>
                    <a:pt x="5203" y="15275"/>
                  </a:cubicBezTo>
                  <a:cubicBezTo>
                    <a:pt x="2096" y="14082"/>
                    <a:pt x="-271" y="13485"/>
                    <a:pt x="25" y="13187"/>
                  </a:cubicBezTo>
                  <a:cubicBezTo>
                    <a:pt x="321" y="12888"/>
                    <a:pt x="3280" y="12888"/>
                    <a:pt x="7274" y="12829"/>
                  </a:cubicBezTo>
                  <a:cubicBezTo>
                    <a:pt x="11269" y="12769"/>
                    <a:pt x="16299" y="12650"/>
                    <a:pt x="21329" y="125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1" name="Line"/>
            <p:cNvSpPr/>
            <p:nvPr/>
          </p:nvSpPr>
          <p:spPr>
            <a:xfrm>
              <a:off x="2641548" y="3321050"/>
              <a:ext cx="473128" cy="216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4" h="20112" fill="norm" stroke="1" extrusionOk="0">
                  <a:moveTo>
                    <a:pt x="1593" y="17673"/>
                  </a:moveTo>
                  <a:cubicBezTo>
                    <a:pt x="822" y="13745"/>
                    <a:pt x="50" y="9818"/>
                    <a:pt x="2" y="9818"/>
                  </a:cubicBezTo>
                  <a:cubicBezTo>
                    <a:pt x="-46" y="9818"/>
                    <a:pt x="629" y="13745"/>
                    <a:pt x="2654" y="16691"/>
                  </a:cubicBezTo>
                  <a:cubicBezTo>
                    <a:pt x="4679" y="19636"/>
                    <a:pt x="8054" y="21600"/>
                    <a:pt x="11429" y="18655"/>
                  </a:cubicBezTo>
                  <a:cubicBezTo>
                    <a:pt x="14804" y="15709"/>
                    <a:pt x="18179" y="7855"/>
                    <a:pt x="2155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2" name="Line"/>
            <p:cNvSpPr/>
            <p:nvPr/>
          </p:nvSpPr>
          <p:spPr>
            <a:xfrm>
              <a:off x="3040412" y="3217005"/>
              <a:ext cx="193328" cy="2500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447" fill="norm" stroke="1" extrusionOk="0">
                  <a:moveTo>
                    <a:pt x="5194" y="210"/>
                  </a:moveTo>
                  <a:cubicBezTo>
                    <a:pt x="3169" y="29"/>
                    <a:pt x="1144" y="-153"/>
                    <a:pt x="357" y="210"/>
                  </a:cubicBezTo>
                  <a:cubicBezTo>
                    <a:pt x="-431" y="573"/>
                    <a:pt x="19" y="1481"/>
                    <a:pt x="2382" y="2842"/>
                  </a:cubicBezTo>
                  <a:cubicBezTo>
                    <a:pt x="4744" y="4203"/>
                    <a:pt x="9019" y="6018"/>
                    <a:pt x="12394" y="7743"/>
                  </a:cubicBezTo>
                  <a:cubicBezTo>
                    <a:pt x="15769" y="9467"/>
                    <a:pt x="18244" y="11101"/>
                    <a:pt x="19594" y="12462"/>
                  </a:cubicBezTo>
                  <a:cubicBezTo>
                    <a:pt x="20944" y="13823"/>
                    <a:pt x="21169" y="14913"/>
                    <a:pt x="18244" y="16365"/>
                  </a:cubicBezTo>
                  <a:cubicBezTo>
                    <a:pt x="15319" y="17817"/>
                    <a:pt x="9244" y="19632"/>
                    <a:pt x="3169" y="214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3" name="Line"/>
            <p:cNvSpPr/>
            <p:nvPr/>
          </p:nvSpPr>
          <p:spPr>
            <a:xfrm>
              <a:off x="1832581" y="2545845"/>
              <a:ext cx="21962" cy="1312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095" fill="norm" stroke="1" extrusionOk="0">
                  <a:moveTo>
                    <a:pt x="15171" y="2161"/>
                  </a:moveTo>
                  <a:cubicBezTo>
                    <a:pt x="13114" y="971"/>
                    <a:pt x="11057" y="-220"/>
                    <a:pt x="10028" y="35"/>
                  </a:cubicBezTo>
                  <a:cubicBezTo>
                    <a:pt x="9000" y="290"/>
                    <a:pt x="9000" y="1991"/>
                    <a:pt x="8486" y="5052"/>
                  </a:cubicBezTo>
                  <a:cubicBezTo>
                    <a:pt x="7971" y="8114"/>
                    <a:pt x="6943" y="12536"/>
                    <a:pt x="5400" y="15682"/>
                  </a:cubicBezTo>
                  <a:cubicBezTo>
                    <a:pt x="3857" y="18829"/>
                    <a:pt x="1800" y="20700"/>
                    <a:pt x="772" y="21040"/>
                  </a:cubicBezTo>
                  <a:cubicBezTo>
                    <a:pt x="-257" y="21380"/>
                    <a:pt x="-257" y="20189"/>
                    <a:pt x="772" y="16788"/>
                  </a:cubicBezTo>
                  <a:cubicBezTo>
                    <a:pt x="1800" y="13386"/>
                    <a:pt x="3857" y="7774"/>
                    <a:pt x="4886" y="4542"/>
                  </a:cubicBezTo>
                  <a:cubicBezTo>
                    <a:pt x="5914" y="1311"/>
                    <a:pt x="5914" y="460"/>
                    <a:pt x="6428" y="460"/>
                  </a:cubicBezTo>
                  <a:cubicBezTo>
                    <a:pt x="6943" y="460"/>
                    <a:pt x="7971" y="1311"/>
                    <a:pt x="8486" y="2926"/>
                  </a:cubicBezTo>
                  <a:cubicBezTo>
                    <a:pt x="9000" y="4542"/>
                    <a:pt x="9000" y="6923"/>
                    <a:pt x="9000" y="7689"/>
                  </a:cubicBezTo>
                  <a:cubicBezTo>
                    <a:pt x="9000" y="8454"/>
                    <a:pt x="9000" y="7604"/>
                    <a:pt x="9514" y="6328"/>
                  </a:cubicBezTo>
                  <a:cubicBezTo>
                    <a:pt x="10028" y="5052"/>
                    <a:pt x="11057" y="3352"/>
                    <a:pt x="11571" y="3096"/>
                  </a:cubicBezTo>
                  <a:cubicBezTo>
                    <a:pt x="12085" y="2841"/>
                    <a:pt x="12085" y="4032"/>
                    <a:pt x="12085" y="5988"/>
                  </a:cubicBezTo>
                  <a:cubicBezTo>
                    <a:pt x="12085" y="7944"/>
                    <a:pt x="12085" y="10665"/>
                    <a:pt x="13628" y="12451"/>
                  </a:cubicBezTo>
                  <a:cubicBezTo>
                    <a:pt x="15171" y="14237"/>
                    <a:pt x="18257" y="15087"/>
                    <a:pt x="21343" y="159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4" name="Line"/>
            <p:cNvSpPr/>
            <p:nvPr/>
          </p:nvSpPr>
          <p:spPr>
            <a:xfrm>
              <a:off x="1787864" y="1746463"/>
              <a:ext cx="127005" cy="920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248"/>
                    <a:pt x="3600" y="497"/>
                    <a:pt x="6030" y="2607"/>
                  </a:cubicBezTo>
                  <a:cubicBezTo>
                    <a:pt x="8460" y="4717"/>
                    <a:pt x="11520" y="8690"/>
                    <a:pt x="14220" y="12166"/>
                  </a:cubicBezTo>
                  <a:cubicBezTo>
                    <a:pt x="16920" y="15641"/>
                    <a:pt x="19260" y="1862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5" name="Line"/>
            <p:cNvSpPr/>
            <p:nvPr/>
          </p:nvSpPr>
          <p:spPr>
            <a:xfrm>
              <a:off x="1819615" y="1711537"/>
              <a:ext cx="76204" cy="1333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700" y="1886"/>
                    <a:pt x="13800" y="3771"/>
                    <a:pt x="10200" y="7371"/>
                  </a:cubicBezTo>
                  <a:cubicBezTo>
                    <a:pt x="6600" y="10971"/>
                    <a:pt x="3300" y="1628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6" name="Line"/>
            <p:cNvSpPr/>
            <p:nvPr/>
          </p:nvSpPr>
          <p:spPr>
            <a:xfrm>
              <a:off x="1816440" y="1448003"/>
              <a:ext cx="66678" cy="730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829" y="5948"/>
                    <a:pt x="11657" y="11896"/>
                    <a:pt x="15257" y="15496"/>
                  </a:cubicBezTo>
                  <a:cubicBezTo>
                    <a:pt x="18857" y="19096"/>
                    <a:pt x="20229" y="2034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7" name="Line"/>
            <p:cNvSpPr/>
            <p:nvPr/>
          </p:nvSpPr>
          <p:spPr>
            <a:xfrm>
              <a:off x="1835491" y="1413077"/>
              <a:ext cx="50802" cy="1333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650" y="2057"/>
                    <a:pt x="11700" y="4114"/>
                    <a:pt x="8100" y="7714"/>
                  </a:cubicBezTo>
                  <a:cubicBezTo>
                    <a:pt x="4500" y="11314"/>
                    <a:pt x="2250" y="164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8" name="Line"/>
            <p:cNvSpPr/>
            <p:nvPr/>
          </p:nvSpPr>
          <p:spPr>
            <a:xfrm>
              <a:off x="1800564" y="1181294"/>
              <a:ext cx="92079" cy="920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214" y="4717"/>
                    <a:pt x="10428" y="9435"/>
                    <a:pt x="14028" y="13035"/>
                  </a:cubicBezTo>
                  <a:cubicBezTo>
                    <a:pt x="17628" y="16635"/>
                    <a:pt x="19614" y="1911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9" name="Line"/>
            <p:cNvSpPr/>
            <p:nvPr/>
          </p:nvSpPr>
          <p:spPr>
            <a:xfrm>
              <a:off x="1803739" y="1168593"/>
              <a:ext cx="60328" cy="1238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158" y="5538"/>
                    <a:pt x="8716" y="11077"/>
                    <a:pt x="5116" y="14677"/>
                  </a:cubicBezTo>
                  <a:cubicBezTo>
                    <a:pt x="1516" y="18277"/>
                    <a:pt x="758" y="1993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0" name="Line"/>
            <p:cNvSpPr/>
            <p:nvPr/>
          </p:nvSpPr>
          <p:spPr>
            <a:xfrm>
              <a:off x="1803739" y="981262"/>
              <a:ext cx="85729" cy="85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333" y="5333"/>
                    <a:pt x="10667" y="10667"/>
                    <a:pt x="14267" y="14267"/>
                  </a:cubicBezTo>
                  <a:cubicBezTo>
                    <a:pt x="17867" y="17867"/>
                    <a:pt x="19733" y="1973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1" name="Line"/>
            <p:cNvSpPr/>
            <p:nvPr/>
          </p:nvSpPr>
          <p:spPr>
            <a:xfrm>
              <a:off x="1810090" y="954639"/>
              <a:ext cx="66678" cy="1028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4" fill="norm" stroke="1" extrusionOk="0">
                  <a:moveTo>
                    <a:pt x="21600" y="255"/>
                  </a:moveTo>
                  <a:cubicBezTo>
                    <a:pt x="19886" y="34"/>
                    <a:pt x="18171" y="-186"/>
                    <a:pt x="16800" y="255"/>
                  </a:cubicBezTo>
                  <a:cubicBezTo>
                    <a:pt x="15429" y="696"/>
                    <a:pt x="14400" y="1798"/>
                    <a:pt x="11657" y="5434"/>
                  </a:cubicBezTo>
                  <a:cubicBezTo>
                    <a:pt x="8914" y="9071"/>
                    <a:pt x="4457" y="15243"/>
                    <a:pt x="0" y="21414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2" name="Line"/>
            <p:cNvSpPr/>
            <p:nvPr/>
          </p:nvSpPr>
          <p:spPr>
            <a:xfrm>
              <a:off x="1650276" y="730428"/>
              <a:ext cx="419810" cy="12645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1" h="21579" fill="norm" stroke="1" extrusionOk="0">
                  <a:moveTo>
                    <a:pt x="12623" y="1192"/>
                  </a:moveTo>
                  <a:cubicBezTo>
                    <a:pt x="12623" y="1011"/>
                    <a:pt x="12623" y="831"/>
                    <a:pt x="12269" y="659"/>
                  </a:cubicBezTo>
                  <a:cubicBezTo>
                    <a:pt x="11915" y="488"/>
                    <a:pt x="11208" y="325"/>
                    <a:pt x="10582" y="253"/>
                  </a:cubicBezTo>
                  <a:cubicBezTo>
                    <a:pt x="9957" y="181"/>
                    <a:pt x="9413" y="199"/>
                    <a:pt x="8814" y="307"/>
                  </a:cubicBezTo>
                  <a:cubicBezTo>
                    <a:pt x="8216" y="415"/>
                    <a:pt x="7563" y="614"/>
                    <a:pt x="6964" y="822"/>
                  </a:cubicBezTo>
                  <a:cubicBezTo>
                    <a:pt x="6366" y="1029"/>
                    <a:pt x="5822" y="1246"/>
                    <a:pt x="5250" y="1607"/>
                  </a:cubicBezTo>
                  <a:cubicBezTo>
                    <a:pt x="4679" y="1969"/>
                    <a:pt x="4081" y="2474"/>
                    <a:pt x="3455" y="3007"/>
                  </a:cubicBezTo>
                  <a:cubicBezTo>
                    <a:pt x="2829" y="3540"/>
                    <a:pt x="2176" y="4100"/>
                    <a:pt x="1714" y="4641"/>
                  </a:cubicBezTo>
                  <a:cubicBezTo>
                    <a:pt x="1251" y="5183"/>
                    <a:pt x="979" y="5707"/>
                    <a:pt x="762" y="6294"/>
                  </a:cubicBezTo>
                  <a:cubicBezTo>
                    <a:pt x="544" y="6881"/>
                    <a:pt x="381" y="7531"/>
                    <a:pt x="245" y="8127"/>
                  </a:cubicBezTo>
                  <a:cubicBezTo>
                    <a:pt x="109" y="8723"/>
                    <a:pt x="0" y="9265"/>
                    <a:pt x="0" y="9798"/>
                  </a:cubicBezTo>
                  <a:cubicBezTo>
                    <a:pt x="0" y="10330"/>
                    <a:pt x="109" y="10854"/>
                    <a:pt x="190" y="11450"/>
                  </a:cubicBezTo>
                  <a:cubicBezTo>
                    <a:pt x="272" y="12046"/>
                    <a:pt x="326" y="12714"/>
                    <a:pt x="381" y="13301"/>
                  </a:cubicBezTo>
                  <a:cubicBezTo>
                    <a:pt x="435" y="13888"/>
                    <a:pt x="490" y="14394"/>
                    <a:pt x="517" y="14981"/>
                  </a:cubicBezTo>
                  <a:cubicBezTo>
                    <a:pt x="544" y="15568"/>
                    <a:pt x="544" y="16236"/>
                    <a:pt x="598" y="16760"/>
                  </a:cubicBezTo>
                  <a:cubicBezTo>
                    <a:pt x="653" y="17284"/>
                    <a:pt x="762" y="17663"/>
                    <a:pt x="979" y="18151"/>
                  </a:cubicBezTo>
                  <a:cubicBezTo>
                    <a:pt x="1197" y="18638"/>
                    <a:pt x="1523" y="19234"/>
                    <a:pt x="2122" y="19722"/>
                  </a:cubicBezTo>
                  <a:cubicBezTo>
                    <a:pt x="2720" y="20209"/>
                    <a:pt x="3591" y="20589"/>
                    <a:pt x="4434" y="20860"/>
                  </a:cubicBezTo>
                  <a:cubicBezTo>
                    <a:pt x="5278" y="21130"/>
                    <a:pt x="6094" y="21293"/>
                    <a:pt x="6991" y="21410"/>
                  </a:cubicBezTo>
                  <a:cubicBezTo>
                    <a:pt x="7889" y="21528"/>
                    <a:pt x="8869" y="21600"/>
                    <a:pt x="9957" y="21573"/>
                  </a:cubicBezTo>
                  <a:cubicBezTo>
                    <a:pt x="11045" y="21546"/>
                    <a:pt x="12242" y="21419"/>
                    <a:pt x="13384" y="21221"/>
                  </a:cubicBezTo>
                  <a:cubicBezTo>
                    <a:pt x="14527" y="21022"/>
                    <a:pt x="15615" y="20751"/>
                    <a:pt x="16486" y="20426"/>
                  </a:cubicBezTo>
                  <a:cubicBezTo>
                    <a:pt x="17356" y="20101"/>
                    <a:pt x="18009" y="19722"/>
                    <a:pt x="18635" y="19252"/>
                  </a:cubicBezTo>
                  <a:cubicBezTo>
                    <a:pt x="19260" y="18783"/>
                    <a:pt x="19859" y="18223"/>
                    <a:pt x="20294" y="17636"/>
                  </a:cubicBezTo>
                  <a:cubicBezTo>
                    <a:pt x="20729" y="17049"/>
                    <a:pt x="21002" y="16435"/>
                    <a:pt x="21192" y="15812"/>
                  </a:cubicBezTo>
                  <a:cubicBezTo>
                    <a:pt x="21382" y="15189"/>
                    <a:pt x="21491" y="14557"/>
                    <a:pt x="21546" y="13879"/>
                  </a:cubicBezTo>
                  <a:cubicBezTo>
                    <a:pt x="21600" y="13202"/>
                    <a:pt x="21600" y="12480"/>
                    <a:pt x="21491" y="11748"/>
                  </a:cubicBezTo>
                  <a:cubicBezTo>
                    <a:pt x="21382" y="11017"/>
                    <a:pt x="21165" y="10276"/>
                    <a:pt x="20893" y="9572"/>
                  </a:cubicBezTo>
                  <a:cubicBezTo>
                    <a:pt x="20621" y="8868"/>
                    <a:pt x="20294" y="8199"/>
                    <a:pt x="19995" y="7594"/>
                  </a:cubicBezTo>
                  <a:cubicBezTo>
                    <a:pt x="19696" y="6989"/>
                    <a:pt x="19424" y="6447"/>
                    <a:pt x="19152" y="5942"/>
                  </a:cubicBezTo>
                  <a:cubicBezTo>
                    <a:pt x="18880" y="5436"/>
                    <a:pt x="18608" y="4967"/>
                    <a:pt x="18199" y="4416"/>
                  </a:cubicBezTo>
                  <a:cubicBezTo>
                    <a:pt x="17791" y="3865"/>
                    <a:pt x="17247" y="3233"/>
                    <a:pt x="16594" y="2709"/>
                  </a:cubicBezTo>
                  <a:cubicBezTo>
                    <a:pt x="15942" y="2185"/>
                    <a:pt x="15180" y="1770"/>
                    <a:pt x="14445" y="1445"/>
                  </a:cubicBezTo>
                  <a:cubicBezTo>
                    <a:pt x="13711" y="1120"/>
                    <a:pt x="13004" y="885"/>
                    <a:pt x="12677" y="659"/>
                  </a:cubicBezTo>
                  <a:cubicBezTo>
                    <a:pt x="12351" y="433"/>
                    <a:pt x="12405" y="217"/>
                    <a:pt x="12459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3" name="Line"/>
            <p:cNvSpPr/>
            <p:nvPr/>
          </p:nvSpPr>
          <p:spPr>
            <a:xfrm>
              <a:off x="2810249" y="2613268"/>
              <a:ext cx="18548" cy="1397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8" h="21600" fill="norm" stroke="1" extrusionOk="0">
                  <a:moveTo>
                    <a:pt x="14400" y="0"/>
                  </a:moveTo>
                  <a:cubicBezTo>
                    <a:pt x="12000" y="4418"/>
                    <a:pt x="9600" y="8836"/>
                    <a:pt x="7800" y="11864"/>
                  </a:cubicBezTo>
                  <a:cubicBezTo>
                    <a:pt x="6000" y="14891"/>
                    <a:pt x="4800" y="16527"/>
                    <a:pt x="4200" y="17836"/>
                  </a:cubicBezTo>
                  <a:cubicBezTo>
                    <a:pt x="3600" y="19145"/>
                    <a:pt x="3600" y="20127"/>
                    <a:pt x="3000" y="20209"/>
                  </a:cubicBezTo>
                  <a:cubicBezTo>
                    <a:pt x="2400" y="20291"/>
                    <a:pt x="1200" y="19473"/>
                    <a:pt x="2400" y="16445"/>
                  </a:cubicBezTo>
                  <a:cubicBezTo>
                    <a:pt x="3600" y="13418"/>
                    <a:pt x="7200" y="8182"/>
                    <a:pt x="10800" y="4827"/>
                  </a:cubicBezTo>
                  <a:cubicBezTo>
                    <a:pt x="14400" y="1473"/>
                    <a:pt x="18000" y="0"/>
                    <a:pt x="19800" y="0"/>
                  </a:cubicBezTo>
                  <a:cubicBezTo>
                    <a:pt x="21600" y="0"/>
                    <a:pt x="21600" y="1473"/>
                    <a:pt x="18600" y="4418"/>
                  </a:cubicBezTo>
                  <a:cubicBezTo>
                    <a:pt x="15600" y="7364"/>
                    <a:pt x="9600" y="11782"/>
                    <a:pt x="6000" y="14891"/>
                  </a:cubicBezTo>
                  <a:cubicBezTo>
                    <a:pt x="2400" y="18000"/>
                    <a:pt x="1200" y="19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4" name="Line"/>
            <p:cNvSpPr/>
            <p:nvPr/>
          </p:nvSpPr>
          <p:spPr>
            <a:xfrm>
              <a:off x="2829300" y="1397675"/>
              <a:ext cx="133355" cy="916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9" fill="norm" stroke="1" extrusionOk="0">
                  <a:moveTo>
                    <a:pt x="0" y="2123"/>
                  </a:moveTo>
                  <a:cubicBezTo>
                    <a:pt x="514" y="1130"/>
                    <a:pt x="1029" y="137"/>
                    <a:pt x="1714" y="13"/>
                  </a:cubicBezTo>
                  <a:cubicBezTo>
                    <a:pt x="2400" y="-111"/>
                    <a:pt x="3257" y="634"/>
                    <a:pt x="5743" y="3365"/>
                  </a:cubicBezTo>
                  <a:cubicBezTo>
                    <a:pt x="8229" y="6096"/>
                    <a:pt x="12343" y="10813"/>
                    <a:pt x="15257" y="14165"/>
                  </a:cubicBezTo>
                  <a:cubicBezTo>
                    <a:pt x="18171" y="17517"/>
                    <a:pt x="19886" y="19503"/>
                    <a:pt x="21600" y="21489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5" name="Line"/>
            <p:cNvSpPr/>
            <p:nvPr/>
          </p:nvSpPr>
          <p:spPr>
            <a:xfrm>
              <a:off x="2857875" y="1371800"/>
              <a:ext cx="82555" cy="1206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723" y="3032"/>
                    <a:pt x="13846" y="6063"/>
                    <a:pt x="10246" y="9663"/>
                  </a:cubicBezTo>
                  <a:cubicBezTo>
                    <a:pt x="6646" y="13263"/>
                    <a:pt x="3323" y="1743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6" name="Line"/>
            <p:cNvSpPr/>
            <p:nvPr/>
          </p:nvSpPr>
          <p:spPr>
            <a:xfrm>
              <a:off x="2870576" y="1192936"/>
              <a:ext cx="63503" cy="550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4154"/>
                  </a:moveTo>
                  <a:cubicBezTo>
                    <a:pt x="0" y="2077"/>
                    <a:pt x="0" y="0"/>
                    <a:pt x="720" y="0"/>
                  </a:cubicBezTo>
                  <a:cubicBezTo>
                    <a:pt x="1440" y="0"/>
                    <a:pt x="2880" y="2077"/>
                    <a:pt x="6480" y="6023"/>
                  </a:cubicBezTo>
                  <a:cubicBezTo>
                    <a:pt x="10080" y="9969"/>
                    <a:pt x="15840" y="1578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7" name="Line"/>
            <p:cNvSpPr/>
            <p:nvPr/>
          </p:nvSpPr>
          <p:spPr>
            <a:xfrm>
              <a:off x="2861050" y="1165418"/>
              <a:ext cx="69854" cy="920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964" y="0"/>
                    <a:pt x="18327" y="0"/>
                    <a:pt x="15055" y="2731"/>
                  </a:cubicBezTo>
                  <a:cubicBezTo>
                    <a:pt x="11782" y="5462"/>
                    <a:pt x="6873" y="10924"/>
                    <a:pt x="4091" y="14524"/>
                  </a:cubicBezTo>
                  <a:cubicBezTo>
                    <a:pt x="1309" y="18124"/>
                    <a:pt x="655" y="1986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8" name="Line"/>
            <p:cNvSpPr/>
            <p:nvPr/>
          </p:nvSpPr>
          <p:spPr>
            <a:xfrm>
              <a:off x="2829300" y="984437"/>
              <a:ext cx="104779" cy="85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9" name="Line"/>
            <p:cNvSpPr/>
            <p:nvPr/>
          </p:nvSpPr>
          <p:spPr>
            <a:xfrm>
              <a:off x="2822950" y="955861"/>
              <a:ext cx="73028" cy="1301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904" y="2985"/>
                    <a:pt x="12209" y="5971"/>
                    <a:pt x="8609" y="9571"/>
                  </a:cubicBezTo>
                  <a:cubicBezTo>
                    <a:pt x="5009" y="13171"/>
                    <a:pt x="2504" y="1738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0" name="Line"/>
            <p:cNvSpPr/>
            <p:nvPr/>
          </p:nvSpPr>
          <p:spPr>
            <a:xfrm>
              <a:off x="2826125" y="692327"/>
              <a:ext cx="69853" cy="88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236" y="2829"/>
                    <a:pt x="10473" y="5657"/>
                    <a:pt x="14073" y="9257"/>
                  </a:cubicBezTo>
                  <a:cubicBezTo>
                    <a:pt x="17673" y="12857"/>
                    <a:pt x="19636" y="1722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1" name="Line"/>
            <p:cNvSpPr/>
            <p:nvPr/>
          </p:nvSpPr>
          <p:spPr>
            <a:xfrm>
              <a:off x="2816599" y="679627"/>
              <a:ext cx="85729" cy="1238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400" y="2215"/>
                    <a:pt x="15200" y="4431"/>
                    <a:pt x="11600" y="8031"/>
                  </a:cubicBezTo>
                  <a:cubicBezTo>
                    <a:pt x="8000" y="11631"/>
                    <a:pt x="4000" y="1661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2" name="Line"/>
            <p:cNvSpPr/>
            <p:nvPr/>
          </p:nvSpPr>
          <p:spPr>
            <a:xfrm>
              <a:off x="2684691" y="476990"/>
              <a:ext cx="324533" cy="11929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4" h="21546" fill="norm" stroke="1" extrusionOk="0">
                  <a:moveTo>
                    <a:pt x="15312" y="908"/>
                  </a:moveTo>
                  <a:cubicBezTo>
                    <a:pt x="15171" y="716"/>
                    <a:pt x="15031" y="525"/>
                    <a:pt x="14609" y="363"/>
                  </a:cubicBezTo>
                  <a:cubicBezTo>
                    <a:pt x="14186" y="200"/>
                    <a:pt x="13483" y="67"/>
                    <a:pt x="12779" y="19"/>
                  </a:cubicBezTo>
                  <a:cubicBezTo>
                    <a:pt x="12076" y="-29"/>
                    <a:pt x="11372" y="9"/>
                    <a:pt x="10317" y="219"/>
                  </a:cubicBezTo>
                  <a:cubicBezTo>
                    <a:pt x="9261" y="430"/>
                    <a:pt x="7854" y="812"/>
                    <a:pt x="6764" y="1185"/>
                  </a:cubicBezTo>
                  <a:cubicBezTo>
                    <a:pt x="5673" y="1558"/>
                    <a:pt x="4899" y="1921"/>
                    <a:pt x="4125" y="2389"/>
                  </a:cubicBezTo>
                  <a:cubicBezTo>
                    <a:pt x="3351" y="2857"/>
                    <a:pt x="2577" y="3431"/>
                    <a:pt x="1944" y="4071"/>
                  </a:cubicBezTo>
                  <a:cubicBezTo>
                    <a:pt x="1311" y="4712"/>
                    <a:pt x="818" y="5419"/>
                    <a:pt x="502" y="6116"/>
                  </a:cubicBezTo>
                  <a:cubicBezTo>
                    <a:pt x="185" y="6814"/>
                    <a:pt x="44" y="7502"/>
                    <a:pt x="9" y="8219"/>
                  </a:cubicBezTo>
                  <a:cubicBezTo>
                    <a:pt x="-26" y="8936"/>
                    <a:pt x="44" y="9681"/>
                    <a:pt x="115" y="10408"/>
                  </a:cubicBezTo>
                  <a:cubicBezTo>
                    <a:pt x="185" y="11134"/>
                    <a:pt x="255" y="11841"/>
                    <a:pt x="361" y="12539"/>
                  </a:cubicBezTo>
                  <a:cubicBezTo>
                    <a:pt x="467" y="13237"/>
                    <a:pt x="607" y="13925"/>
                    <a:pt x="642" y="14537"/>
                  </a:cubicBezTo>
                  <a:cubicBezTo>
                    <a:pt x="678" y="15148"/>
                    <a:pt x="607" y="15684"/>
                    <a:pt x="678" y="16200"/>
                  </a:cubicBezTo>
                  <a:cubicBezTo>
                    <a:pt x="748" y="16716"/>
                    <a:pt x="959" y="17213"/>
                    <a:pt x="1276" y="17777"/>
                  </a:cubicBezTo>
                  <a:cubicBezTo>
                    <a:pt x="1592" y="18341"/>
                    <a:pt x="2014" y="18971"/>
                    <a:pt x="2366" y="19478"/>
                  </a:cubicBezTo>
                  <a:cubicBezTo>
                    <a:pt x="2718" y="19984"/>
                    <a:pt x="2999" y="20367"/>
                    <a:pt x="3457" y="20644"/>
                  </a:cubicBezTo>
                  <a:cubicBezTo>
                    <a:pt x="3914" y="20921"/>
                    <a:pt x="4547" y="21093"/>
                    <a:pt x="5814" y="21236"/>
                  </a:cubicBezTo>
                  <a:cubicBezTo>
                    <a:pt x="7080" y="21380"/>
                    <a:pt x="8980" y="21495"/>
                    <a:pt x="10457" y="21533"/>
                  </a:cubicBezTo>
                  <a:cubicBezTo>
                    <a:pt x="11935" y="21571"/>
                    <a:pt x="12990" y="21533"/>
                    <a:pt x="14292" y="21361"/>
                  </a:cubicBezTo>
                  <a:cubicBezTo>
                    <a:pt x="15594" y="21189"/>
                    <a:pt x="17141" y="20883"/>
                    <a:pt x="18267" y="20453"/>
                  </a:cubicBezTo>
                  <a:cubicBezTo>
                    <a:pt x="19393" y="20023"/>
                    <a:pt x="20096" y="19468"/>
                    <a:pt x="20554" y="18876"/>
                  </a:cubicBezTo>
                  <a:cubicBezTo>
                    <a:pt x="21011" y="18283"/>
                    <a:pt x="21222" y="17652"/>
                    <a:pt x="21363" y="16955"/>
                  </a:cubicBezTo>
                  <a:cubicBezTo>
                    <a:pt x="21504" y="16257"/>
                    <a:pt x="21574" y="15492"/>
                    <a:pt x="21574" y="14728"/>
                  </a:cubicBezTo>
                  <a:cubicBezTo>
                    <a:pt x="21574" y="13963"/>
                    <a:pt x="21504" y="13199"/>
                    <a:pt x="21468" y="12396"/>
                  </a:cubicBezTo>
                  <a:cubicBezTo>
                    <a:pt x="21433" y="11593"/>
                    <a:pt x="21433" y="10752"/>
                    <a:pt x="21257" y="9987"/>
                  </a:cubicBezTo>
                  <a:cubicBezTo>
                    <a:pt x="21081" y="9223"/>
                    <a:pt x="20730" y="8535"/>
                    <a:pt x="20237" y="7837"/>
                  </a:cubicBezTo>
                  <a:cubicBezTo>
                    <a:pt x="19745" y="7139"/>
                    <a:pt x="19111" y="6432"/>
                    <a:pt x="18513" y="5696"/>
                  </a:cubicBezTo>
                  <a:cubicBezTo>
                    <a:pt x="17915" y="4960"/>
                    <a:pt x="17353" y="4195"/>
                    <a:pt x="16543" y="3584"/>
                  </a:cubicBezTo>
                  <a:cubicBezTo>
                    <a:pt x="15734" y="2972"/>
                    <a:pt x="14679" y="2513"/>
                    <a:pt x="14010" y="2045"/>
                  </a:cubicBezTo>
                  <a:cubicBezTo>
                    <a:pt x="13342" y="1577"/>
                    <a:pt x="13061" y="1099"/>
                    <a:pt x="12779" y="621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3" name="Line"/>
            <p:cNvSpPr/>
            <p:nvPr/>
          </p:nvSpPr>
          <p:spPr>
            <a:xfrm>
              <a:off x="854075" y="0"/>
              <a:ext cx="3486150" cy="2165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54" y="21157"/>
                    <a:pt x="708" y="20713"/>
                    <a:pt x="1056" y="20291"/>
                  </a:cubicBezTo>
                  <a:cubicBezTo>
                    <a:pt x="1403" y="19869"/>
                    <a:pt x="1744" y="19467"/>
                    <a:pt x="2085" y="19077"/>
                  </a:cubicBezTo>
                  <a:cubicBezTo>
                    <a:pt x="2426" y="18686"/>
                    <a:pt x="2767" y="18306"/>
                    <a:pt x="3141" y="17937"/>
                  </a:cubicBezTo>
                  <a:cubicBezTo>
                    <a:pt x="3515" y="17567"/>
                    <a:pt x="3921" y="17208"/>
                    <a:pt x="4334" y="16839"/>
                  </a:cubicBezTo>
                  <a:cubicBezTo>
                    <a:pt x="4748" y="16469"/>
                    <a:pt x="5167" y="16089"/>
                    <a:pt x="5548" y="15699"/>
                  </a:cubicBezTo>
                  <a:cubicBezTo>
                    <a:pt x="5928" y="15308"/>
                    <a:pt x="6269" y="14907"/>
                    <a:pt x="6636" y="14506"/>
                  </a:cubicBezTo>
                  <a:cubicBezTo>
                    <a:pt x="7003" y="14104"/>
                    <a:pt x="7397" y="13703"/>
                    <a:pt x="7751" y="13344"/>
                  </a:cubicBezTo>
                  <a:cubicBezTo>
                    <a:pt x="8105" y="12985"/>
                    <a:pt x="8420" y="12669"/>
                    <a:pt x="8800" y="12289"/>
                  </a:cubicBezTo>
                  <a:cubicBezTo>
                    <a:pt x="9180" y="11909"/>
                    <a:pt x="9626" y="11465"/>
                    <a:pt x="10039" y="11043"/>
                  </a:cubicBezTo>
                  <a:cubicBezTo>
                    <a:pt x="10452" y="10621"/>
                    <a:pt x="10833" y="10219"/>
                    <a:pt x="11213" y="9850"/>
                  </a:cubicBezTo>
                  <a:cubicBezTo>
                    <a:pt x="11593" y="9480"/>
                    <a:pt x="11974" y="9143"/>
                    <a:pt x="12315" y="8836"/>
                  </a:cubicBezTo>
                  <a:cubicBezTo>
                    <a:pt x="12656" y="8530"/>
                    <a:pt x="12957" y="8256"/>
                    <a:pt x="13259" y="7971"/>
                  </a:cubicBezTo>
                  <a:cubicBezTo>
                    <a:pt x="13561" y="7686"/>
                    <a:pt x="13862" y="7390"/>
                    <a:pt x="14177" y="7042"/>
                  </a:cubicBezTo>
                  <a:cubicBezTo>
                    <a:pt x="14492" y="6693"/>
                    <a:pt x="14820" y="6292"/>
                    <a:pt x="15167" y="5870"/>
                  </a:cubicBezTo>
                  <a:cubicBezTo>
                    <a:pt x="15515" y="5448"/>
                    <a:pt x="15882" y="5004"/>
                    <a:pt x="16269" y="4624"/>
                  </a:cubicBezTo>
                  <a:cubicBezTo>
                    <a:pt x="16656" y="4244"/>
                    <a:pt x="17062" y="3927"/>
                    <a:pt x="17449" y="3621"/>
                  </a:cubicBezTo>
                  <a:cubicBezTo>
                    <a:pt x="17836" y="3315"/>
                    <a:pt x="18203" y="3019"/>
                    <a:pt x="18577" y="2703"/>
                  </a:cubicBezTo>
                  <a:cubicBezTo>
                    <a:pt x="18951" y="2386"/>
                    <a:pt x="19331" y="2048"/>
                    <a:pt x="19685" y="1710"/>
                  </a:cubicBezTo>
                  <a:cubicBezTo>
                    <a:pt x="20039" y="1372"/>
                    <a:pt x="20367" y="1035"/>
                    <a:pt x="20682" y="750"/>
                  </a:cubicBezTo>
                  <a:cubicBezTo>
                    <a:pt x="20997" y="465"/>
                    <a:pt x="21298" y="23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4" name="Line"/>
            <p:cNvSpPr/>
            <p:nvPr/>
          </p:nvSpPr>
          <p:spPr>
            <a:xfrm>
              <a:off x="3026954" y="490446"/>
              <a:ext cx="176391" cy="1060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0" h="21557" fill="norm" stroke="1" extrusionOk="0">
                  <a:moveTo>
                    <a:pt x="236" y="1592"/>
                  </a:moveTo>
                  <a:cubicBezTo>
                    <a:pt x="-15" y="1377"/>
                    <a:pt x="-266" y="1162"/>
                    <a:pt x="613" y="904"/>
                  </a:cubicBezTo>
                  <a:cubicBezTo>
                    <a:pt x="1492" y="645"/>
                    <a:pt x="3501" y="344"/>
                    <a:pt x="5134" y="172"/>
                  </a:cubicBezTo>
                  <a:cubicBezTo>
                    <a:pt x="6767" y="0"/>
                    <a:pt x="8022" y="-43"/>
                    <a:pt x="9027" y="43"/>
                  </a:cubicBezTo>
                  <a:cubicBezTo>
                    <a:pt x="10032" y="129"/>
                    <a:pt x="10785" y="344"/>
                    <a:pt x="10660" y="968"/>
                  </a:cubicBezTo>
                  <a:cubicBezTo>
                    <a:pt x="10534" y="1592"/>
                    <a:pt x="9529" y="2625"/>
                    <a:pt x="8148" y="3636"/>
                  </a:cubicBezTo>
                  <a:cubicBezTo>
                    <a:pt x="6767" y="4647"/>
                    <a:pt x="5008" y="5637"/>
                    <a:pt x="4757" y="6433"/>
                  </a:cubicBezTo>
                  <a:cubicBezTo>
                    <a:pt x="4506" y="7229"/>
                    <a:pt x="5762" y="7831"/>
                    <a:pt x="7143" y="8541"/>
                  </a:cubicBezTo>
                  <a:cubicBezTo>
                    <a:pt x="8525" y="9251"/>
                    <a:pt x="10032" y="10069"/>
                    <a:pt x="11162" y="11015"/>
                  </a:cubicBezTo>
                  <a:cubicBezTo>
                    <a:pt x="12292" y="11962"/>
                    <a:pt x="13046" y="13037"/>
                    <a:pt x="14427" y="14156"/>
                  </a:cubicBezTo>
                  <a:cubicBezTo>
                    <a:pt x="15808" y="15275"/>
                    <a:pt x="17818" y="16437"/>
                    <a:pt x="19199" y="17491"/>
                  </a:cubicBezTo>
                  <a:cubicBezTo>
                    <a:pt x="20581" y="18545"/>
                    <a:pt x="21334" y="19492"/>
                    <a:pt x="20706" y="20137"/>
                  </a:cubicBezTo>
                  <a:cubicBezTo>
                    <a:pt x="20078" y="20782"/>
                    <a:pt x="18069" y="21127"/>
                    <a:pt x="16185" y="21320"/>
                  </a:cubicBezTo>
                  <a:cubicBezTo>
                    <a:pt x="14301" y="21514"/>
                    <a:pt x="12543" y="21557"/>
                    <a:pt x="11036" y="21557"/>
                  </a:cubicBezTo>
                  <a:cubicBezTo>
                    <a:pt x="9529" y="21557"/>
                    <a:pt x="8274" y="21514"/>
                    <a:pt x="7646" y="21342"/>
                  </a:cubicBezTo>
                  <a:cubicBezTo>
                    <a:pt x="7018" y="21170"/>
                    <a:pt x="7018" y="20869"/>
                    <a:pt x="7018" y="2056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5" name="Line"/>
            <p:cNvSpPr/>
            <p:nvPr/>
          </p:nvSpPr>
          <p:spPr>
            <a:xfrm>
              <a:off x="3316403" y="907556"/>
              <a:ext cx="150697" cy="2586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8" h="21284" fill="norm" stroke="1" extrusionOk="0">
                  <a:moveTo>
                    <a:pt x="21358" y="3996"/>
                  </a:moveTo>
                  <a:cubicBezTo>
                    <a:pt x="21358" y="2602"/>
                    <a:pt x="21358" y="1209"/>
                    <a:pt x="20608" y="512"/>
                  </a:cubicBezTo>
                  <a:cubicBezTo>
                    <a:pt x="19858" y="-185"/>
                    <a:pt x="18358" y="-185"/>
                    <a:pt x="15508" y="599"/>
                  </a:cubicBezTo>
                  <a:cubicBezTo>
                    <a:pt x="12658" y="1383"/>
                    <a:pt x="8458" y="2950"/>
                    <a:pt x="5908" y="4692"/>
                  </a:cubicBezTo>
                  <a:cubicBezTo>
                    <a:pt x="3358" y="6434"/>
                    <a:pt x="2458" y="8350"/>
                    <a:pt x="2758" y="9483"/>
                  </a:cubicBezTo>
                  <a:cubicBezTo>
                    <a:pt x="3058" y="10615"/>
                    <a:pt x="4558" y="10963"/>
                    <a:pt x="5158" y="11573"/>
                  </a:cubicBezTo>
                  <a:cubicBezTo>
                    <a:pt x="5758" y="12183"/>
                    <a:pt x="5458" y="13054"/>
                    <a:pt x="4708" y="13838"/>
                  </a:cubicBezTo>
                  <a:cubicBezTo>
                    <a:pt x="3958" y="14621"/>
                    <a:pt x="2758" y="15318"/>
                    <a:pt x="1708" y="16450"/>
                  </a:cubicBezTo>
                  <a:cubicBezTo>
                    <a:pt x="658" y="17583"/>
                    <a:pt x="-242" y="19150"/>
                    <a:pt x="58" y="20109"/>
                  </a:cubicBezTo>
                  <a:cubicBezTo>
                    <a:pt x="358" y="21067"/>
                    <a:pt x="1858" y="21415"/>
                    <a:pt x="5308" y="21241"/>
                  </a:cubicBezTo>
                  <a:cubicBezTo>
                    <a:pt x="8758" y="21067"/>
                    <a:pt x="14158" y="20370"/>
                    <a:pt x="19558" y="1967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6" name="Line"/>
            <p:cNvSpPr/>
            <p:nvPr/>
          </p:nvSpPr>
          <p:spPr>
            <a:xfrm>
              <a:off x="3517900" y="1191063"/>
              <a:ext cx="1270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7" name="Line"/>
            <p:cNvSpPr/>
            <p:nvPr/>
          </p:nvSpPr>
          <p:spPr>
            <a:xfrm>
              <a:off x="3556000" y="1051363"/>
              <a:ext cx="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8" name="Line"/>
            <p:cNvSpPr/>
            <p:nvPr/>
          </p:nvSpPr>
          <p:spPr>
            <a:xfrm>
              <a:off x="1568450" y="1025963"/>
              <a:ext cx="127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9" name="Line"/>
            <p:cNvSpPr/>
            <p:nvPr/>
          </p:nvSpPr>
          <p:spPr>
            <a:xfrm>
              <a:off x="1371247" y="991946"/>
              <a:ext cx="197204" cy="9276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3" h="21417" fill="norm" stroke="1" extrusionOk="0">
                  <a:moveTo>
                    <a:pt x="21183" y="1079"/>
                  </a:moveTo>
                  <a:cubicBezTo>
                    <a:pt x="21183" y="834"/>
                    <a:pt x="21183" y="590"/>
                    <a:pt x="19819" y="346"/>
                  </a:cubicBezTo>
                  <a:cubicBezTo>
                    <a:pt x="18455" y="101"/>
                    <a:pt x="15726" y="-143"/>
                    <a:pt x="12657" y="101"/>
                  </a:cubicBezTo>
                  <a:cubicBezTo>
                    <a:pt x="9587" y="346"/>
                    <a:pt x="6177" y="1079"/>
                    <a:pt x="4244" y="1958"/>
                  </a:cubicBezTo>
                  <a:cubicBezTo>
                    <a:pt x="2311" y="2838"/>
                    <a:pt x="1857" y="3864"/>
                    <a:pt x="2766" y="4646"/>
                  </a:cubicBezTo>
                  <a:cubicBezTo>
                    <a:pt x="3676" y="5428"/>
                    <a:pt x="5949" y="5966"/>
                    <a:pt x="7882" y="6528"/>
                  </a:cubicBezTo>
                  <a:cubicBezTo>
                    <a:pt x="9815" y="7090"/>
                    <a:pt x="11406" y="7676"/>
                    <a:pt x="11520" y="8556"/>
                  </a:cubicBezTo>
                  <a:cubicBezTo>
                    <a:pt x="11634" y="9435"/>
                    <a:pt x="10269" y="10608"/>
                    <a:pt x="9815" y="11659"/>
                  </a:cubicBezTo>
                  <a:cubicBezTo>
                    <a:pt x="9360" y="12709"/>
                    <a:pt x="9815" y="13638"/>
                    <a:pt x="9360" y="14615"/>
                  </a:cubicBezTo>
                  <a:cubicBezTo>
                    <a:pt x="8905" y="15593"/>
                    <a:pt x="7541" y="16619"/>
                    <a:pt x="5722" y="17670"/>
                  </a:cubicBezTo>
                  <a:cubicBezTo>
                    <a:pt x="3903" y="18720"/>
                    <a:pt x="1629" y="19795"/>
                    <a:pt x="606" y="20455"/>
                  </a:cubicBezTo>
                  <a:cubicBezTo>
                    <a:pt x="-417" y="21115"/>
                    <a:pt x="-190" y="21359"/>
                    <a:pt x="1629" y="21408"/>
                  </a:cubicBezTo>
                  <a:cubicBezTo>
                    <a:pt x="3448" y="21457"/>
                    <a:pt x="6859" y="21310"/>
                    <a:pt x="9701" y="21042"/>
                  </a:cubicBezTo>
                  <a:cubicBezTo>
                    <a:pt x="12543" y="20773"/>
                    <a:pt x="14817" y="20382"/>
                    <a:pt x="17090" y="1999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0" name="Line"/>
            <p:cNvSpPr/>
            <p:nvPr/>
          </p:nvSpPr>
          <p:spPr>
            <a:xfrm>
              <a:off x="1050110" y="1323216"/>
              <a:ext cx="150040" cy="2586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5" h="21284" fill="norm" stroke="1" extrusionOk="0">
                  <a:moveTo>
                    <a:pt x="20365" y="2711"/>
                  </a:moveTo>
                  <a:cubicBezTo>
                    <a:pt x="20065" y="1840"/>
                    <a:pt x="19765" y="969"/>
                    <a:pt x="18715" y="447"/>
                  </a:cubicBezTo>
                  <a:cubicBezTo>
                    <a:pt x="17665" y="-76"/>
                    <a:pt x="15865" y="-250"/>
                    <a:pt x="13615" y="534"/>
                  </a:cubicBezTo>
                  <a:cubicBezTo>
                    <a:pt x="11365" y="1318"/>
                    <a:pt x="8665" y="3060"/>
                    <a:pt x="7015" y="4976"/>
                  </a:cubicBezTo>
                  <a:cubicBezTo>
                    <a:pt x="5365" y="6892"/>
                    <a:pt x="4765" y="8982"/>
                    <a:pt x="5065" y="10289"/>
                  </a:cubicBezTo>
                  <a:cubicBezTo>
                    <a:pt x="5365" y="11595"/>
                    <a:pt x="6565" y="12118"/>
                    <a:pt x="7915" y="12466"/>
                  </a:cubicBezTo>
                  <a:cubicBezTo>
                    <a:pt x="9265" y="12815"/>
                    <a:pt x="10765" y="12989"/>
                    <a:pt x="10915" y="13598"/>
                  </a:cubicBezTo>
                  <a:cubicBezTo>
                    <a:pt x="11065" y="14208"/>
                    <a:pt x="9865" y="15253"/>
                    <a:pt x="8065" y="16124"/>
                  </a:cubicBezTo>
                  <a:cubicBezTo>
                    <a:pt x="6265" y="16995"/>
                    <a:pt x="3865" y="17692"/>
                    <a:pt x="2215" y="18476"/>
                  </a:cubicBezTo>
                  <a:cubicBezTo>
                    <a:pt x="565" y="19260"/>
                    <a:pt x="-335" y="20131"/>
                    <a:pt x="115" y="20653"/>
                  </a:cubicBezTo>
                  <a:cubicBezTo>
                    <a:pt x="565" y="21176"/>
                    <a:pt x="2365" y="21350"/>
                    <a:pt x="6115" y="21263"/>
                  </a:cubicBezTo>
                  <a:cubicBezTo>
                    <a:pt x="9865" y="21176"/>
                    <a:pt x="15565" y="20827"/>
                    <a:pt x="21265" y="2047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1" name="Line"/>
            <p:cNvSpPr/>
            <p:nvPr/>
          </p:nvSpPr>
          <p:spPr>
            <a:xfrm>
              <a:off x="1219200" y="1559363"/>
              <a:ext cx="31750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778"/>
                    <a:pt x="12960" y="1557"/>
                    <a:pt x="12240" y="4378"/>
                  </a:cubicBezTo>
                  <a:cubicBezTo>
                    <a:pt x="11520" y="7200"/>
                    <a:pt x="14400" y="12065"/>
                    <a:pt x="12960" y="15276"/>
                  </a:cubicBezTo>
                  <a:cubicBezTo>
                    <a:pt x="11520" y="18486"/>
                    <a:pt x="5760" y="200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2" name="Line"/>
            <p:cNvSpPr/>
            <p:nvPr/>
          </p:nvSpPr>
          <p:spPr>
            <a:xfrm>
              <a:off x="1193800" y="1487772"/>
              <a:ext cx="31750" cy="334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04" fill="norm" stroke="1" extrusionOk="0">
                  <a:moveTo>
                    <a:pt x="0" y="20104"/>
                  </a:moveTo>
                  <a:cubicBezTo>
                    <a:pt x="1440" y="11210"/>
                    <a:pt x="2880" y="2316"/>
                    <a:pt x="6480" y="410"/>
                  </a:cubicBezTo>
                  <a:cubicBezTo>
                    <a:pt x="10080" y="-1496"/>
                    <a:pt x="15840" y="3586"/>
                    <a:pt x="21600" y="866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3" name="Line"/>
            <p:cNvSpPr/>
            <p:nvPr/>
          </p:nvSpPr>
          <p:spPr>
            <a:xfrm>
              <a:off x="0" y="3146863"/>
              <a:ext cx="146050" cy="1887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5" fill="norm" stroke="1" extrusionOk="0">
                  <a:moveTo>
                    <a:pt x="0" y="2880"/>
                  </a:moveTo>
                  <a:cubicBezTo>
                    <a:pt x="2191" y="5760"/>
                    <a:pt x="4383" y="8640"/>
                    <a:pt x="5635" y="11520"/>
                  </a:cubicBezTo>
                  <a:cubicBezTo>
                    <a:pt x="6887" y="14400"/>
                    <a:pt x="7200" y="17280"/>
                    <a:pt x="6730" y="19080"/>
                  </a:cubicBezTo>
                  <a:cubicBezTo>
                    <a:pt x="6261" y="20880"/>
                    <a:pt x="5009" y="21600"/>
                    <a:pt x="4383" y="21360"/>
                  </a:cubicBezTo>
                  <a:cubicBezTo>
                    <a:pt x="3757" y="21120"/>
                    <a:pt x="3757" y="19920"/>
                    <a:pt x="5478" y="16680"/>
                  </a:cubicBezTo>
                  <a:cubicBezTo>
                    <a:pt x="7200" y="13440"/>
                    <a:pt x="10643" y="8160"/>
                    <a:pt x="13617" y="5040"/>
                  </a:cubicBezTo>
                  <a:cubicBezTo>
                    <a:pt x="16591" y="1920"/>
                    <a:pt x="19096" y="9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4" name="Line"/>
            <p:cNvSpPr/>
            <p:nvPr/>
          </p:nvSpPr>
          <p:spPr>
            <a:xfrm>
              <a:off x="183642" y="3047440"/>
              <a:ext cx="152908" cy="3915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6" h="21481" fill="norm" stroke="1" extrusionOk="0">
                  <a:moveTo>
                    <a:pt x="21086" y="1623"/>
                  </a:moveTo>
                  <a:cubicBezTo>
                    <a:pt x="20210" y="1042"/>
                    <a:pt x="19335" y="462"/>
                    <a:pt x="17875" y="171"/>
                  </a:cubicBezTo>
                  <a:cubicBezTo>
                    <a:pt x="16416" y="-119"/>
                    <a:pt x="14372" y="-119"/>
                    <a:pt x="11600" y="810"/>
                  </a:cubicBezTo>
                  <a:cubicBezTo>
                    <a:pt x="8827" y="1739"/>
                    <a:pt x="5324" y="3597"/>
                    <a:pt x="2989" y="6152"/>
                  </a:cubicBezTo>
                  <a:cubicBezTo>
                    <a:pt x="654" y="8707"/>
                    <a:pt x="-514" y="11958"/>
                    <a:pt x="216" y="14571"/>
                  </a:cubicBezTo>
                  <a:cubicBezTo>
                    <a:pt x="945" y="17184"/>
                    <a:pt x="3572" y="19158"/>
                    <a:pt x="5908" y="20204"/>
                  </a:cubicBezTo>
                  <a:cubicBezTo>
                    <a:pt x="8243" y="21249"/>
                    <a:pt x="10286" y="21365"/>
                    <a:pt x="12329" y="214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5" name="Line"/>
            <p:cNvSpPr/>
            <p:nvPr/>
          </p:nvSpPr>
          <p:spPr>
            <a:xfrm>
              <a:off x="357336" y="3100770"/>
              <a:ext cx="146759" cy="2017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3" h="21226" fill="norm" stroke="1" extrusionOk="0">
                  <a:moveTo>
                    <a:pt x="20742" y="4182"/>
                  </a:moveTo>
                  <a:cubicBezTo>
                    <a:pt x="21046" y="2846"/>
                    <a:pt x="21350" y="1509"/>
                    <a:pt x="20742" y="730"/>
                  </a:cubicBezTo>
                  <a:cubicBezTo>
                    <a:pt x="20133" y="-49"/>
                    <a:pt x="18612" y="-272"/>
                    <a:pt x="15570" y="396"/>
                  </a:cubicBezTo>
                  <a:cubicBezTo>
                    <a:pt x="12527" y="1064"/>
                    <a:pt x="7964" y="2623"/>
                    <a:pt x="5074" y="4738"/>
                  </a:cubicBezTo>
                  <a:cubicBezTo>
                    <a:pt x="2184" y="6854"/>
                    <a:pt x="967" y="9526"/>
                    <a:pt x="815" y="11307"/>
                  </a:cubicBezTo>
                  <a:cubicBezTo>
                    <a:pt x="663" y="13089"/>
                    <a:pt x="1575" y="13980"/>
                    <a:pt x="2792" y="14536"/>
                  </a:cubicBezTo>
                  <a:cubicBezTo>
                    <a:pt x="4009" y="15093"/>
                    <a:pt x="5530" y="15316"/>
                    <a:pt x="7508" y="15427"/>
                  </a:cubicBezTo>
                  <a:cubicBezTo>
                    <a:pt x="9485" y="15538"/>
                    <a:pt x="11919" y="15538"/>
                    <a:pt x="12223" y="15427"/>
                  </a:cubicBezTo>
                  <a:cubicBezTo>
                    <a:pt x="12527" y="15316"/>
                    <a:pt x="10702" y="15093"/>
                    <a:pt x="8877" y="15204"/>
                  </a:cubicBezTo>
                  <a:cubicBezTo>
                    <a:pt x="7051" y="15316"/>
                    <a:pt x="5226" y="15761"/>
                    <a:pt x="3553" y="16429"/>
                  </a:cubicBezTo>
                  <a:cubicBezTo>
                    <a:pt x="1880" y="17097"/>
                    <a:pt x="358" y="17988"/>
                    <a:pt x="54" y="18990"/>
                  </a:cubicBezTo>
                  <a:cubicBezTo>
                    <a:pt x="-250" y="19992"/>
                    <a:pt x="663" y="21105"/>
                    <a:pt x="4161" y="21217"/>
                  </a:cubicBezTo>
                  <a:cubicBezTo>
                    <a:pt x="7660" y="21328"/>
                    <a:pt x="13744" y="20437"/>
                    <a:pt x="19829" y="195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6" name="Line"/>
            <p:cNvSpPr/>
            <p:nvPr/>
          </p:nvSpPr>
          <p:spPr>
            <a:xfrm>
              <a:off x="558800" y="3007163"/>
              <a:ext cx="57150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800" y="2571"/>
                    <a:pt x="20000" y="5143"/>
                    <a:pt x="17200" y="8023"/>
                  </a:cubicBezTo>
                  <a:cubicBezTo>
                    <a:pt x="14400" y="10903"/>
                    <a:pt x="9600" y="14091"/>
                    <a:pt x="6400" y="16406"/>
                  </a:cubicBezTo>
                  <a:cubicBezTo>
                    <a:pt x="3200" y="18720"/>
                    <a:pt x="1600" y="201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7" name="Line"/>
            <p:cNvSpPr/>
            <p:nvPr/>
          </p:nvSpPr>
          <p:spPr>
            <a:xfrm>
              <a:off x="673100" y="3140513"/>
              <a:ext cx="133350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86" y="4745"/>
                    <a:pt x="10971" y="9491"/>
                    <a:pt x="14571" y="13091"/>
                  </a:cubicBezTo>
                  <a:cubicBezTo>
                    <a:pt x="18171" y="16691"/>
                    <a:pt x="19886" y="1914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8" name="Line"/>
            <p:cNvSpPr/>
            <p:nvPr/>
          </p:nvSpPr>
          <p:spPr>
            <a:xfrm>
              <a:off x="660400" y="3108763"/>
              <a:ext cx="196850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116" y="2487"/>
                    <a:pt x="14632" y="4975"/>
                    <a:pt x="11613" y="7724"/>
                  </a:cubicBezTo>
                  <a:cubicBezTo>
                    <a:pt x="8594" y="10473"/>
                    <a:pt x="6039" y="13484"/>
                    <a:pt x="4181" y="15840"/>
                  </a:cubicBezTo>
                  <a:cubicBezTo>
                    <a:pt x="2323" y="18196"/>
                    <a:pt x="1161" y="1989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9" name="Line"/>
            <p:cNvSpPr/>
            <p:nvPr/>
          </p:nvSpPr>
          <p:spPr>
            <a:xfrm>
              <a:off x="844550" y="3350063"/>
              <a:ext cx="1" cy="952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0" name="Line"/>
            <p:cNvSpPr/>
            <p:nvPr/>
          </p:nvSpPr>
          <p:spPr>
            <a:xfrm>
              <a:off x="883972" y="3210363"/>
              <a:ext cx="43128" cy="777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7" h="20872" fill="norm" stroke="1" extrusionOk="0">
                  <a:moveTo>
                    <a:pt x="14786" y="10232"/>
                  </a:moveTo>
                  <a:cubicBezTo>
                    <a:pt x="9643" y="10800"/>
                    <a:pt x="4500" y="11368"/>
                    <a:pt x="1928" y="13074"/>
                  </a:cubicBezTo>
                  <a:cubicBezTo>
                    <a:pt x="-643" y="14779"/>
                    <a:pt x="-643" y="17621"/>
                    <a:pt x="1928" y="19326"/>
                  </a:cubicBezTo>
                  <a:cubicBezTo>
                    <a:pt x="4500" y="21032"/>
                    <a:pt x="9643" y="21600"/>
                    <a:pt x="13757" y="19611"/>
                  </a:cubicBezTo>
                  <a:cubicBezTo>
                    <a:pt x="17871" y="17621"/>
                    <a:pt x="20957" y="13074"/>
                    <a:pt x="20957" y="9379"/>
                  </a:cubicBezTo>
                  <a:cubicBezTo>
                    <a:pt x="20957" y="5684"/>
                    <a:pt x="17871" y="2842"/>
                    <a:pt x="1478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1" name="Line"/>
            <p:cNvSpPr/>
            <p:nvPr/>
          </p:nvSpPr>
          <p:spPr>
            <a:xfrm>
              <a:off x="933450" y="3134163"/>
              <a:ext cx="77776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6" h="21600" fill="norm" stroke="1" extrusionOk="0">
                  <a:moveTo>
                    <a:pt x="10232" y="0"/>
                  </a:moveTo>
                  <a:cubicBezTo>
                    <a:pt x="14211" y="1098"/>
                    <a:pt x="18189" y="2197"/>
                    <a:pt x="19895" y="4820"/>
                  </a:cubicBezTo>
                  <a:cubicBezTo>
                    <a:pt x="21600" y="7444"/>
                    <a:pt x="21032" y="11593"/>
                    <a:pt x="18758" y="14522"/>
                  </a:cubicBezTo>
                  <a:cubicBezTo>
                    <a:pt x="16484" y="17451"/>
                    <a:pt x="12505" y="19159"/>
                    <a:pt x="9095" y="20136"/>
                  </a:cubicBezTo>
                  <a:cubicBezTo>
                    <a:pt x="5684" y="21112"/>
                    <a:pt x="2842" y="2135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10" name="Drawing"/>
          <p:cNvGrpSpPr/>
          <p:nvPr/>
        </p:nvGrpSpPr>
        <p:grpSpPr>
          <a:xfrm>
            <a:off x="3860260" y="1217524"/>
            <a:ext cx="8415398" cy="5247215"/>
            <a:chOff x="0" y="0"/>
            <a:chExt cx="8415396" cy="5247214"/>
          </a:xfrm>
        </p:grpSpPr>
        <p:sp>
          <p:nvSpPr>
            <p:cNvPr id="1624" name="Line"/>
            <p:cNvSpPr/>
            <p:nvPr/>
          </p:nvSpPr>
          <p:spPr>
            <a:xfrm>
              <a:off x="1565814" y="2020536"/>
              <a:ext cx="76201" cy="2286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400" y="480"/>
                    <a:pt x="19200" y="960"/>
                    <a:pt x="19200" y="1580"/>
                  </a:cubicBezTo>
                  <a:cubicBezTo>
                    <a:pt x="19200" y="2200"/>
                    <a:pt x="20400" y="2960"/>
                    <a:pt x="21000" y="3760"/>
                  </a:cubicBezTo>
                  <a:cubicBezTo>
                    <a:pt x="21600" y="4560"/>
                    <a:pt x="21600" y="5400"/>
                    <a:pt x="21600" y="6220"/>
                  </a:cubicBezTo>
                  <a:cubicBezTo>
                    <a:pt x="21600" y="7040"/>
                    <a:pt x="21600" y="7840"/>
                    <a:pt x="21600" y="8630"/>
                  </a:cubicBezTo>
                  <a:cubicBezTo>
                    <a:pt x="21600" y="9420"/>
                    <a:pt x="21600" y="10200"/>
                    <a:pt x="21300" y="10970"/>
                  </a:cubicBezTo>
                  <a:cubicBezTo>
                    <a:pt x="21000" y="11740"/>
                    <a:pt x="20400" y="12500"/>
                    <a:pt x="19800" y="13280"/>
                  </a:cubicBezTo>
                  <a:cubicBezTo>
                    <a:pt x="19200" y="14060"/>
                    <a:pt x="18600" y="14860"/>
                    <a:pt x="18000" y="15660"/>
                  </a:cubicBezTo>
                  <a:cubicBezTo>
                    <a:pt x="17400" y="16460"/>
                    <a:pt x="16800" y="17260"/>
                    <a:pt x="15900" y="17960"/>
                  </a:cubicBezTo>
                  <a:cubicBezTo>
                    <a:pt x="15000" y="18660"/>
                    <a:pt x="13800" y="19260"/>
                    <a:pt x="11100" y="19850"/>
                  </a:cubicBezTo>
                  <a:cubicBezTo>
                    <a:pt x="8400" y="20440"/>
                    <a:pt x="4200" y="210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5" name="Line"/>
            <p:cNvSpPr/>
            <p:nvPr/>
          </p:nvSpPr>
          <p:spPr>
            <a:xfrm>
              <a:off x="1416342" y="4185886"/>
              <a:ext cx="3584389" cy="1328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7" h="21518" fill="norm" stroke="1" extrusionOk="0">
                  <a:moveTo>
                    <a:pt x="402" y="0"/>
                  </a:moveTo>
                  <a:cubicBezTo>
                    <a:pt x="288" y="343"/>
                    <a:pt x="173" y="686"/>
                    <a:pt x="97" y="1543"/>
                  </a:cubicBezTo>
                  <a:cubicBezTo>
                    <a:pt x="20" y="2400"/>
                    <a:pt x="-18" y="3771"/>
                    <a:pt x="7" y="4457"/>
                  </a:cubicBezTo>
                  <a:cubicBezTo>
                    <a:pt x="33" y="5143"/>
                    <a:pt x="122" y="5143"/>
                    <a:pt x="396" y="4800"/>
                  </a:cubicBezTo>
                  <a:cubicBezTo>
                    <a:pt x="670" y="4457"/>
                    <a:pt x="1128" y="3771"/>
                    <a:pt x="1587" y="3257"/>
                  </a:cubicBezTo>
                  <a:cubicBezTo>
                    <a:pt x="2045" y="2743"/>
                    <a:pt x="2504" y="2400"/>
                    <a:pt x="2937" y="2057"/>
                  </a:cubicBezTo>
                  <a:cubicBezTo>
                    <a:pt x="3370" y="1714"/>
                    <a:pt x="3777" y="1371"/>
                    <a:pt x="4223" y="1371"/>
                  </a:cubicBezTo>
                  <a:cubicBezTo>
                    <a:pt x="4669" y="1371"/>
                    <a:pt x="5153" y="1714"/>
                    <a:pt x="5649" y="2229"/>
                  </a:cubicBezTo>
                  <a:cubicBezTo>
                    <a:pt x="6146" y="2743"/>
                    <a:pt x="6656" y="3429"/>
                    <a:pt x="7171" y="4286"/>
                  </a:cubicBezTo>
                  <a:cubicBezTo>
                    <a:pt x="7687" y="5143"/>
                    <a:pt x="8209" y="6171"/>
                    <a:pt x="8719" y="7200"/>
                  </a:cubicBezTo>
                  <a:cubicBezTo>
                    <a:pt x="9228" y="8229"/>
                    <a:pt x="9725" y="9257"/>
                    <a:pt x="10234" y="10457"/>
                  </a:cubicBezTo>
                  <a:cubicBezTo>
                    <a:pt x="10744" y="11657"/>
                    <a:pt x="11266" y="13029"/>
                    <a:pt x="11788" y="14057"/>
                  </a:cubicBezTo>
                  <a:cubicBezTo>
                    <a:pt x="12310" y="15086"/>
                    <a:pt x="12832" y="15771"/>
                    <a:pt x="13342" y="16286"/>
                  </a:cubicBezTo>
                  <a:cubicBezTo>
                    <a:pt x="13851" y="16800"/>
                    <a:pt x="14348" y="17143"/>
                    <a:pt x="14838" y="17486"/>
                  </a:cubicBezTo>
                  <a:cubicBezTo>
                    <a:pt x="15329" y="17829"/>
                    <a:pt x="15813" y="18171"/>
                    <a:pt x="16303" y="18514"/>
                  </a:cubicBezTo>
                  <a:cubicBezTo>
                    <a:pt x="16793" y="18857"/>
                    <a:pt x="17290" y="19200"/>
                    <a:pt x="17819" y="19371"/>
                  </a:cubicBezTo>
                  <a:cubicBezTo>
                    <a:pt x="18347" y="19543"/>
                    <a:pt x="18907" y="19543"/>
                    <a:pt x="19417" y="19714"/>
                  </a:cubicBezTo>
                  <a:cubicBezTo>
                    <a:pt x="19926" y="19886"/>
                    <a:pt x="20385" y="20229"/>
                    <a:pt x="20703" y="20571"/>
                  </a:cubicBezTo>
                  <a:cubicBezTo>
                    <a:pt x="21022" y="20914"/>
                    <a:pt x="21200" y="21257"/>
                    <a:pt x="21327" y="21429"/>
                  </a:cubicBezTo>
                  <a:cubicBezTo>
                    <a:pt x="21455" y="21600"/>
                    <a:pt x="21531" y="21600"/>
                    <a:pt x="21557" y="20743"/>
                  </a:cubicBezTo>
                  <a:cubicBezTo>
                    <a:pt x="21582" y="19886"/>
                    <a:pt x="21557" y="18171"/>
                    <a:pt x="21512" y="16457"/>
                  </a:cubicBezTo>
                  <a:cubicBezTo>
                    <a:pt x="21467" y="14743"/>
                    <a:pt x="21404" y="13029"/>
                    <a:pt x="21340" y="113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6" name="Line"/>
            <p:cNvSpPr/>
            <p:nvPr/>
          </p:nvSpPr>
          <p:spPr>
            <a:xfrm>
              <a:off x="4859030" y="4157999"/>
              <a:ext cx="120685" cy="2755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864" h="21464" fill="norm" stroke="1" extrusionOk="0">
                  <a:moveTo>
                    <a:pt x="15033" y="3162"/>
                  </a:moveTo>
                  <a:cubicBezTo>
                    <a:pt x="11549" y="2172"/>
                    <a:pt x="8065" y="1183"/>
                    <a:pt x="5278" y="606"/>
                  </a:cubicBezTo>
                  <a:cubicBezTo>
                    <a:pt x="2491" y="29"/>
                    <a:pt x="401" y="-136"/>
                    <a:pt x="52" y="111"/>
                  </a:cubicBezTo>
                  <a:cubicBezTo>
                    <a:pt x="-296" y="359"/>
                    <a:pt x="1098" y="1018"/>
                    <a:pt x="4233" y="2090"/>
                  </a:cubicBezTo>
                  <a:cubicBezTo>
                    <a:pt x="7369" y="3162"/>
                    <a:pt x="12246" y="4646"/>
                    <a:pt x="15730" y="6872"/>
                  </a:cubicBezTo>
                  <a:cubicBezTo>
                    <a:pt x="19214" y="9098"/>
                    <a:pt x="21304" y="12066"/>
                    <a:pt x="18691" y="14621"/>
                  </a:cubicBezTo>
                  <a:cubicBezTo>
                    <a:pt x="16078" y="17177"/>
                    <a:pt x="8762" y="19320"/>
                    <a:pt x="1446" y="214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7" name="Line"/>
            <p:cNvSpPr/>
            <p:nvPr/>
          </p:nvSpPr>
          <p:spPr>
            <a:xfrm>
              <a:off x="1502381" y="2003781"/>
              <a:ext cx="215834" cy="1525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4" h="20755" fill="norm" stroke="1" extrusionOk="0">
                  <a:moveTo>
                    <a:pt x="10060" y="6600"/>
                  </a:moveTo>
                  <a:cubicBezTo>
                    <a:pt x="7543" y="10632"/>
                    <a:pt x="5027" y="14664"/>
                    <a:pt x="3244" y="17256"/>
                  </a:cubicBezTo>
                  <a:cubicBezTo>
                    <a:pt x="1462" y="19848"/>
                    <a:pt x="413" y="21000"/>
                    <a:pt x="99" y="20712"/>
                  </a:cubicBezTo>
                  <a:cubicBezTo>
                    <a:pt x="-216" y="20424"/>
                    <a:pt x="203" y="18696"/>
                    <a:pt x="1671" y="15096"/>
                  </a:cubicBezTo>
                  <a:cubicBezTo>
                    <a:pt x="3139" y="11496"/>
                    <a:pt x="5656" y="6024"/>
                    <a:pt x="7438" y="3000"/>
                  </a:cubicBezTo>
                  <a:cubicBezTo>
                    <a:pt x="9221" y="-24"/>
                    <a:pt x="10269" y="-600"/>
                    <a:pt x="11003" y="552"/>
                  </a:cubicBezTo>
                  <a:cubicBezTo>
                    <a:pt x="11737" y="1704"/>
                    <a:pt x="12157" y="4584"/>
                    <a:pt x="13834" y="7896"/>
                  </a:cubicBezTo>
                  <a:cubicBezTo>
                    <a:pt x="15512" y="11208"/>
                    <a:pt x="18448" y="14952"/>
                    <a:pt x="21384" y="186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8" name="Line"/>
            <p:cNvSpPr/>
            <p:nvPr/>
          </p:nvSpPr>
          <p:spPr>
            <a:xfrm>
              <a:off x="936892" y="3544536"/>
              <a:ext cx="213088" cy="1743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1442" fill="norm" stroke="1" extrusionOk="0">
                  <a:moveTo>
                    <a:pt x="1933" y="17176"/>
                  </a:moveTo>
                  <a:cubicBezTo>
                    <a:pt x="874" y="17176"/>
                    <a:pt x="-185" y="17176"/>
                    <a:pt x="27" y="17436"/>
                  </a:cubicBezTo>
                  <a:cubicBezTo>
                    <a:pt x="239" y="17696"/>
                    <a:pt x="1721" y="18217"/>
                    <a:pt x="4686" y="18867"/>
                  </a:cubicBezTo>
                  <a:cubicBezTo>
                    <a:pt x="7650" y="19518"/>
                    <a:pt x="12097" y="20299"/>
                    <a:pt x="14850" y="20819"/>
                  </a:cubicBezTo>
                  <a:cubicBezTo>
                    <a:pt x="17603" y="21340"/>
                    <a:pt x="18662" y="21600"/>
                    <a:pt x="19615" y="21340"/>
                  </a:cubicBezTo>
                  <a:cubicBezTo>
                    <a:pt x="20568" y="21080"/>
                    <a:pt x="21415" y="20299"/>
                    <a:pt x="21309" y="19518"/>
                  </a:cubicBezTo>
                  <a:cubicBezTo>
                    <a:pt x="21203" y="18737"/>
                    <a:pt x="20144" y="17957"/>
                    <a:pt x="18980" y="17306"/>
                  </a:cubicBezTo>
                  <a:cubicBezTo>
                    <a:pt x="17815" y="16655"/>
                    <a:pt x="16544" y="16135"/>
                    <a:pt x="15274" y="15484"/>
                  </a:cubicBezTo>
                  <a:cubicBezTo>
                    <a:pt x="14003" y="14834"/>
                    <a:pt x="12733" y="14053"/>
                    <a:pt x="12627" y="13402"/>
                  </a:cubicBezTo>
                  <a:cubicBezTo>
                    <a:pt x="12521" y="12752"/>
                    <a:pt x="13580" y="12231"/>
                    <a:pt x="14533" y="11451"/>
                  </a:cubicBezTo>
                  <a:cubicBezTo>
                    <a:pt x="15486" y="10670"/>
                    <a:pt x="16333" y="9629"/>
                    <a:pt x="16544" y="7677"/>
                  </a:cubicBezTo>
                  <a:cubicBezTo>
                    <a:pt x="16756" y="5725"/>
                    <a:pt x="16333" y="2863"/>
                    <a:pt x="13897" y="1431"/>
                  </a:cubicBezTo>
                  <a:cubicBezTo>
                    <a:pt x="11462" y="0"/>
                    <a:pt x="7015" y="0"/>
                    <a:pt x="256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9" name="Line"/>
            <p:cNvSpPr/>
            <p:nvPr/>
          </p:nvSpPr>
          <p:spPr>
            <a:xfrm>
              <a:off x="945641" y="3392136"/>
              <a:ext cx="169839" cy="1091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6" h="21015" fill="norm" stroke="1" extrusionOk="0">
                  <a:moveTo>
                    <a:pt x="11589" y="17117"/>
                  </a:moveTo>
                  <a:cubicBezTo>
                    <a:pt x="10008" y="13449"/>
                    <a:pt x="8428" y="9781"/>
                    <a:pt x="7111" y="7336"/>
                  </a:cubicBezTo>
                  <a:cubicBezTo>
                    <a:pt x="5794" y="4891"/>
                    <a:pt x="4740" y="3668"/>
                    <a:pt x="3555" y="3260"/>
                  </a:cubicBezTo>
                  <a:cubicBezTo>
                    <a:pt x="2369" y="2853"/>
                    <a:pt x="1052" y="3260"/>
                    <a:pt x="394" y="4483"/>
                  </a:cubicBezTo>
                  <a:cubicBezTo>
                    <a:pt x="-265" y="5706"/>
                    <a:pt x="-265" y="7743"/>
                    <a:pt x="1711" y="10800"/>
                  </a:cubicBezTo>
                  <a:cubicBezTo>
                    <a:pt x="3686" y="13857"/>
                    <a:pt x="7637" y="17932"/>
                    <a:pt x="11062" y="19766"/>
                  </a:cubicBezTo>
                  <a:cubicBezTo>
                    <a:pt x="14486" y="21600"/>
                    <a:pt x="17384" y="21192"/>
                    <a:pt x="19096" y="19970"/>
                  </a:cubicBezTo>
                  <a:cubicBezTo>
                    <a:pt x="20808" y="18747"/>
                    <a:pt x="21335" y="16709"/>
                    <a:pt x="21072" y="13653"/>
                  </a:cubicBezTo>
                  <a:cubicBezTo>
                    <a:pt x="20808" y="10596"/>
                    <a:pt x="19755" y="6521"/>
                    <a:pt x="18701" y="4075"/>
                  </a:cubicBezTo>
                  <a:cubicBezTo>
                    <a:pt x="17647" y="1630"/>
                    <a:pt x="16594" y="815"/>
                    <a:pt x="1554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0" name="Line"/>
            <p:cNvSpPr/>
            <p:nvPr/>
          </p:nvSpPr>
          <p:spPr>
            <a:xfrm>
              <a:off x="994314" y="3354036"/>
              <a:ext cx="133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1" name="Line"/>
            <p:cNvSpPr/>
            <p:nvPr/>
          </p:nvSpPr>
          <p:spPr>
            <a:xfrm>
              <a:off x="890415" y="3284186"/>
              <a:ext cx="5310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69" h="21600" fill="norm" stroke="1" extrusionOk="0">
                  <a:moveTo>
                    <a:pt x="20069" y="21600"/>
                  </a:moveTo>
                  <a:cubicBezTo>
                    <a:pt x="11269" y="20800"/>
                    <a:pt x="2469" y="20000"/>
                    <a:pt x="469" y="17600"/>
                  </a:cubicBezTo>
                  <a:cubicBezTo>
                    <a:pt x="-1531" y="15200"/>
                    <a:pt x="3269" y="11200"/>
                    <a:pt x="7269" y="8000"/>
                  </a:cubicBezTo>
                  <a:cubicBezTo>
                    <a:pt x="11269" y="4800"/>
                    <a:pt x="14469" y="2400"/>
                    <a:pt x="1766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2" name="Line"/>
            <p:cNvSpPr/>
            <p:nvPr/>
          </p:nvSpPr>
          <p:spPr>
            <a:xfrm>
              <a:off x="829214" y="3028832"/>
              <a:ext cx="573312" cy="3222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9" h="21353" fill="norm" stroke="1" extrusionOk="0">
                  <a:moveTo>
                    <a:pt x="6909" y="9767"/>
                  </a:moveTo>
                  <a:cubicBezTo>
                    <a:pt x="6591" y="10188"/>
                    <a:pt x="6274" y="10609"/>
                    <a:pt x="6075" y="11591"/>
                  </a:cubicBezTo>
                  <a:cubicBezTo>
                    <a:pt x="5876" y="12573"/>
                    <a:pt x="5797" y="14115"/>
                    <a:pt x="5876" y="15167"/>
                  </a:cubicBezTo>
                  <a:cubicBezTo>
                    <a:pt x="5956" y="16219"/>
                    <a:pt x="6194" y="16780"/>
                    <a:pt x="6512" y="17131"/>
                  </a:cubicBezTo>
                  <a:cubicBezTo>
                    <a:pt x="6829" y="17482"/>
                    <a:pt x="7226" y="17622"/>
                    <a:pt x="7544" y="17412"/>
                  </a:cubicBezTo>
                  <a:cubicBezTo>
                    <a:pt x="7862" y="17201"/>
                    <a:pt x="8100" y="16640"/>
                    <a:pt x="8219" y="15939"/>
                  </a:cubicBezTo>
                  <a:cubicBezTo>
                    <a:pt x="8338" y="15238"/>
                    <a:pt x="8338" y="14396"/>
                    <a:pt x="8338" y="13554"/>
                  </a:cubicBezTo>
                  <a:cubicBezTo>
                    <a:pt x="8338" y="12713"/>
                    <a:pt x="8338" y="11871"/>
                    <a:pt x="8537" y="11451"/>
                  </a:cubicBezTo>
                  <a:cubicBezTo>
                    <a:pt x="8735" y="11030"/>
                    <a:pt x="9132" y="11030"/>
                    <a:pt x="10601" y="11591"/>
                  </a:cubicBezTo>
                  <a:cubicBezTo>
                    <a:pt x="12071" y="12152"/>
                    <a:pt x="14612" y="13274"/>
                    <a:pt x="16597" y="14536"/>
                  </a:cubicBezTo>
                  <a:cubicBezTo>
                    <a:pt x="18582" y="15799"/>
                    <a:pt x="20012" y="17201"/>
                    <a:pt x="20766" y="18253"/>
                  </a:cubicBezTo>
                  <a:cubicBezTo>
                    <a:pt x="21521" y="19305"/>
                    <a:pt x="21600" y="20006"/>
                    <a:pt x="21441" y="20497"/>
                  </a:cubicBezTo>
                  <a:cubicBezTo>
                    <a:pt x="21282" y="20988"/>
                    <a:pt x="20885" y="21269"/>
                    <a:pt x="19813" y="21339"/>
                  </a:cubicBezTo>
                  <a:cubicBezTo>
                    <a:pt x="18741" y="21409"/>
                    <a:pt x="16994" y="21269"/>
                    <a:pt x="14850" y="19726"/>
                  </a:cubicBezTo>
                  <a:cubicBezTo>
                    <a:pt x="12706" y="18183"/>
                    <a:pt x="10165" y="15238"/>
                    <a:pt x="7782" y="12152"/>
                  </a:cubicBezTo>
                  <a:cubicBezTo>
                    <a:pt x="5400" y="9066"/>
                    <a:pt x="3176" y="5840"/>
                    <a:pt x="1826" y="3947"/>
                  </a:cubicBezTo>
                  <a:cubicBezTo>
                    <a:pt x="476" y="2053"/>
                    <a:pt x="0" y="1492"/>
                    <a:pt x="0" y="1352"/>
                  </a:cubicBezTo>
                  <a:cubicBezTo>
                    <a:pt x="0" y="1212"/>
                    <a:pt x="476" y="1492"/>
                    <a:pt x="2184" y="2474"/>
                  </a:cubicBezTo>
                  <a:cubicBezTo>
                    <a:pt x="3891" y="3456"/>
                    <a:pt x="6829" y="5139"/>
                    <a:pt x="8497" y="6121"/>
                  </a:cubicBezTo>
                  <a:cubicBezTo>
                    <a:pt x="10165" y="7103"/>
                    <a:pt x="10562" y="7383"/>
                    <a:pt x="11118" y="7593"/>
                  </a:cubicBezTo>
                  <a:cubicBezTo>
                    <a:pt x="11674" y="7804"/>
                    <a:pt x="12388" y="7944"/>
                    <a:pt x="12428" y="7874"/>
                  </a:cubicBezTo>
                  <a:cubicBezTo>
                    <a:pt x="12468" y="7804"/>
                    <a:pt x="11832" y="7523"/>
                    <a:pt x="10760" y="6682"/>
                  </a:cubicBezTo>
                  <a:cubicBezTo>
                    <a:pt x="9688" y="5840"/>
                    <a:pt x="8179" y="4438"/>
                    <a:pt x="7306" y="3245"/>
                  </a:cubicBezTo>
                  <a:cubicBezTo>
                    <a:pt x="6432" y="2053"/>
                    <a:pt x="6194" y="1071"/>
                    <a:pt x="6313" y="510"/>
                  </a:cubicBezTo>
                  <a:cubicBezTo>
                    <a:pt x="6432" y="-51"/>
                    <a:pt x="6909" y="-191"/>
                    <a:pt x="8060" y="300"/>
                  </a:cubicBezTo>
                  <a:cubicBezTo>
                    <a:pt x="9212" y="791"/>
                    <a:pt x="11038" y="1913"/>
                    <a:pt x="12865" y="30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3" name="Line"/>
            <p:cNvSpPr/>
            <p:nvPr/>
          </p:nvSpPr>
          <p:spPr>
            <a:xfrm>
              <a:off x="778414" y="2852386"/>
              <a:ext cx="396147" cy="1164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3" h="21214" fill="norm" stroke="1" extrusionOk="0">
                  <a:moveTo>
                    <a:pt x="0" y="0"/>
                  </a:moveTo>
                  <a:cubicBezTo>
                    <a:pt x="3447" y="5400"/>
                    <a:pt x="6894" y="10800"/>
                    <a:pt x="10226" y="14464"/>
                  </a:cubicBezTo>
                  <a:cubicBezTo>
                    <a:pt x="13557" y="18129"/>
                    <a:pt x="16774" y="20057"/>
                    <a:pt x="18728" y="20829"/>
                  </a:cubicBezTo>
                  <a:cubicBezTo>
                    <a:pt x="20681" y="21600"/>
                    <a:pt x="21370" y="21214"/>
                    <a:pt x="21485" y="19671"/>
                  </a:cubicBezTo>
                  <a:cubicBezTo>
                    <a:pt x="21600" y="18129"/>
                    <a:pt x="21140" y="15429"/>
                    <a:pt x="20681" y="127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4" name="Line"/>
            <p:cNvSpPr/>
            <p:nvPr/>
          </p:nvSpPr>
          <p:spPr>
            <a:xfrm>
              <a:off x="975264" y="2776186"/>
              <a:ext cx="19051" cy="2307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8" fill="norm" stroke="1" extrusionOk="0">
                  <a:moveTo>
                    <a:pt x="0" y="16346"/>
                  </a:moveTo>
                  <a:cubicBezTo>
                    <a:pt x="2400" y="18486"/>
                    <a:pt x="4800" y="20627"/>
                    <a:pt x="7200" y="21114"/>
                  </a:cubicBezTo>
                  <a:cubicBezTo>
                    <a:pt x="9600" y="21600"/>
                    <a:pt x="12000" y="20432"/>
                    <a:pt x="14400" y="16638"/>
                  </a:cubicBezTo>
                  <a:cubicBezTo>
                    <a:pt x="16800" y="12843"/>
                    <a:pt x="19200" y="642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5" name="Line"/>
            <p:cNvSpPr/>
            <p:nvPr/>
          </p:nvSpPr>
          <p:spPr>
            <a:xfrm>
              <a:off x="1032414" y="2312636"/>
              <a:ext cx="25401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6200" y="18436"/>
                    <a:pt x="10800" y="15273"/>
                    <a:pt x="7200" y="11673"/>
                  </a:cubicBezTo>
                  <a:cubicBezTo>
                    <a:pt x="3600" y="8073"/>
                    <a:pt x="1800" y="4036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6" name="Line"/>
            <p:cNvSpPr/>
            <p:nvPr/>
          </p:nvSpPr>
          <p:spPr>
            <a:xfrm>
              <a:off x="951818" y="2186622"/>
              <a:ext cx="188547" cy="1768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8" h="20740" fill="norm" stroke="1" extrusionOk="0">
                  <a:moveTo>
                    <a:pt x="3378" y="20740"/>
                  </a:moveTo>
                  <a:cubicBezTo>
                    <a:pt x="2178" y="20740"/>
                    <a:pt x="978" y="20740"/>
                    <a:pt x="378" y="19499"/>
                  </a:cubicBezTo>
                  <a:cubicBezTo>
                    <a:pt x="-222" y="18257"/>
                    <a:pt x="-222" y="15774"/>
                    <a:pt x="1218" y="12050"/>
                  </a:cubicBezTo>
                  <a:cubicBezTo>
                    <a:pt x="2658" y="8326"/>
                    <a:pt x="5538" y="3361"/>
                    <a:pt x="8178" y="1250"/>
                  </a:cubicBezTo>
                  <a:cubicBezTo>
                    <a:pt x="10818" y="-860"/>
                    <a:pt x="13218" y="-115"/>
                    <a:pt x="15378" y="2119"/>
                  </a:cubicBezTo>
                  <a:cubicBezTo>
                    <a:pt x="17538" y="4354"/>
                    <a:pt x="19458" y="8078"/>
                    <a:pt x="21378" y="118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7" name="Line"/>
            <p:cNvSpPr/>
            <p:nvPr/>
          </p:nvSpPr>
          <p:spPr>
            <a:xfrm>
              <a:off x="2339017" y="4526805"/>
              <a:ext cx="147548" cy="4782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7" h="21499" fill="norm" stroke="1" extrusionOk="0">
                  <a:moveTo>
                    <a:pt x="215" y="11222"/>
                  </a:moveTo>
                  <a:cubicBezTo>
                    <a:pt x="-89" y="10747"/>
                    <a:pt x="-393" y="10271"/>
                    <a:pt x="1737" y="9081"/>
                  </a:cubicBezTo>
                  <a:cubicBezTo>
                    <a:pt x="3866" y="7892"/>
                    <a:pt x="8430" y="5989"/>
                    <a:pt x="11168" y="4562"/>
                  </a:cubicBezTo>
                  <a:cubicBezTo>
                    <a:pt x="13906" y="3134"/>
                    <a:pt x="14818" y="2183"/>
                    <a:pt x="15427" y="1469"/>
                  </a:cubicBezTo>
                  <a:cubicBezTo>
                    <a:pt x="16035" y="755"/>
                    <a:pt x="16339" y="280"/>
                    <a:pt x="15731" y="89"/>
                  </a:cubicBezTo>
                  <a:cubicBezTo>
                    <a:pt x="15122" y="-101"/>
                    <a:pt x="13601" y="-6"/>
                    <a:pt x="12080" y="565"/>
                  </a:cubicBezTo>
                  <a:cubicBezTo>
                    <a:pt x="10559" y="1136"/>
                    <a:pt x="9038" y="2183"/>
                    <a:pt x="7973" y="4704"/>
                  </a:cubicBezTo>
                  <a:cubicBezTo>
                    <a:pt x="6908" y="7226"/>
                    <a:pt x="6300" y="11222"/>
                    <a:pt x="6148" y="13934"/>
                  </a:cubicBezTo>
                  <a:cubicBezTo>
                    <a:pt x="5996" y="16646"/>
                    <a:pt x="6300" y="18073"/>
                    <a:pt x="6604" y="19120"/>
                  </a:cubicBezTo>
                  <a:cubicBezTo>
                    <a:pt x="6908" y="20167"/>
                    <a:pt x="7213" y="20833"/>
                    <a:pt x="6908" y="20976"/>
                  </a:cubicBezTo>
                  <a:cubicBezTo>
                    <a:pt x="6604" y="21118"/>
                    <a:pt x="5692" y="20738"/>
                    <a:pt x="5235" y="19691"/>
                  </a:cubicBezTo>
                  <a:cubicBezTo>
                    <a:pt x="4779" y="18644"/>
                    <a:pt x="4779" y="16932"/>
                    <a:pt x="5844" y="15695"/>
                  </a:cubicBezTo>
                  <a:cubicBezTo>
                    <a:pt x="6908" y="14458"/>
                    <a:pt x="9038" y="13696"/>
                    <a:pt x="11015" y="13316"/>
                  </a:cubicBezTo>
                  <a:cubicBezTo>
                    <a:pt x="12993" y="12935"/>
                    <a:pt x="14818" y="12935"/>
                    <a:pt x="16187" y="13221"/>
                  </a:cubicBezTo>
                  <a:cubicBezTo>
                    <a:pt x="17556" y="13506"/>
                    <a:pt x="18469" y="14077"/>
                    <a:pt x="19230" y="15504"/>
                  </a:cubicBezTo>
                  <a:cubicBezTo>
                    <a:pt x="19990" y="16932"/>
                    <a:pt x="20599" y="19215"/>
                    <a:pt x="21207" y="214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8" name="Line"/>
            <p:cNvSpPr/>
            <p:nvPr/>
          </p:nvSpPr>
          <p:spPr>
            <a:xfrm>
              <a:off x="2511964" y="4844334"/>
              <a:ext cx="177801" cy="1280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69" fill="norm" stroke="1" extrusionOk="0">
                  <a:moveTo>
                    <a:pt x="0" y="12864"/>
                  </a:moveTo>
                  <a:cubicBezTo>
                    <a:pt x="2829" y="11122"/>
                    <a:pt x="5657" y="9380"/>
                    <a:pt x="7586" y="7986"/>
                  </a:cubicBezTo>
                  <a:cubicBezTo>
                    <a:pt x="9514" y="6593"/>
                    <a:pt x="10543" y="5548"/>
                    <a:pt x="11314" y="4154"/>
                  </a:cubicBezTo>
                  <a:cubicBezTo>
                    <a:pt x="12086" y="2760"/>
                    <a:pt x="12600" y="1019"/>
                    <a:pt x="12086" y="322"/>
                  </a:cubicBezTo>
                  <a:cubicBezTo>
                    <a:pt x="11571" y="-375"/>
                    <a:pt x="10029" y="-27"/>
                    <a:pt x="8357" y="2238"/>
                  </a:cubicBezTo>
                  <a:cubicBezTo>
                    <a:pt x="6686" y="4502"/>
                    <a:pt x="4886" y="8683"/>
                    <a:pt x="3986" y="11819"/>
                  </a:cubicBezTo>
                  <a:cubicBezTo>
                    <a:pt x="3086" y="14954"/>
                    <a:pt x="3086" y="17044"/>
                    <a:pt x="4757" y="18612"/>
                  </a:cubicBezTo>
                  <a:cubicBezTo>
                    <a:pt x="6429" y="20180"/>
                    <a:pt x="9771" y="21225"/>
                    <a:pt x="12857" y="21051"/>
                  </a:cubicBezTo>
                  <a:cubicBezTo>
                    <a:pt x="15943" y="20877"/>
                    <a:pt x="18771" y="19483"/>
                    <a:pt x="21600" y="180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9" name="Line"/>
            <p:cNvSpPr/>
            <p:nvPr/>
          </p:nvSpPr>
          <p:spPr>
            <a:xfrm>
              <a:off x="2746914" y="4865336"/>
              <a:ext cx="1" cy="1270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0" name="Line"/>
            <p:cNvSpPr/>
            <p:nvPr/>
          </p:nvSpPr>
          <p:spPr>
            <a:xfrm>
              <a:off x="2746914" y="4795486"/>
              <a:ext cx="12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1" name="Line"/>
            <p:cNvSpPr/>
            <p:nvPr/>
          </p:nvSpPr>
          <p:spPr>
            <a:xfrm>
              <a:off x="2779833" y="4881870"/>
              <a:ext cx="157582" cy="3653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9" h="21304" fill="norm" stroke="1" extrusionOk="0">
                  <a:moveTo>
                    <a:pt x="21159" y="1258"/>
                  </a:moveTo>
                  <a:cubicBezTo>
                    <a:pt x="20022" y="764"/>
                    <a:pt x="18885" y="270"/>
                    <a:pt x="16754" y="85"/>
                  </a:cubicBezTo>
                  <a:cubicBezTo>
                    <a:pt x="14622" y="-100"/>
                    <a:pt x="11496" y="23"/>
                    <a:pt x="9791" y="394"/>
                  </a:cubicBezTo>
                  <a:cubicBezTo>
                    <a:pt x="8085" y="764"/>
                    <a:pt x="7801" y="1381"/>
                    <a:pt x="7801" y="1998"/>
                  </a:cubicBezTo>
                  <a:cubicBezTo>
                    <a:pt x="7801" y="2615"/>
                    <a:pt x="8085" y="3233"/>
                    <a:pt x="8938" y="3541"/>
                  </a:cubicBezTo>
                  <a:cubicBezTo>
                    <a:pt x="9791" y="3850"/>
                    <a:pt x="11212" y="3850"/>
                    <a:pt x="13059" y="3479"/>
                  </a:cubicBezTo>
                  <a:cubicBezTo>
                    <a:pt x="14906" y="3109"/>
                    <a:pt x="17180" y="2369"/>
                    <a:pt x="18317" y="2554"/>
                  </a:cubicBezTo>
                  <a:cubicBezTo>
                    <a:pt x="19454" y="2739"/>
                    <a:pt x="19454" y="3850"/>
                    <a:pt x="19170" y="6195"/>
                  </a:cubicBezTo>
                  <a:cubicBezTo>
                    <a:pt x="18885" y="8540"/>
                    <a:pt x="18317" y="12119"/>
                    <a:pt x="16470" y="14835"/>
                  </a:cubicBezTo>
                  <a:cubicBezTo>
                    <a:pt x="14622" y="17550"/>
                    <a:pt x="11496" y="19402"/>
                    <a:pt x="8938" y="20389"/>
                  </a:cubicBezTo>
                  <a:cubicBezTo>
                    <a:pt x="6380" y="21377"/>
                    <a:pt x="4391" y="21500"/>
                    <a:pt x="2685" y="21068"/>
                  </a:cubicBezTo>
                  <a:cubicBezTo>
                    <a:pt x="980" y="20636"/>
                    <a:pt x="-441" y="19649"/>
                    <a:pt x="127" y="17735"/>
                  </a:cubicBezTo>
                  <a:cubicBezTo>
                    <a:pt x="696" y="15822"/>
                    <a:pt x="3254" y="12983"/>
                    <a:pt x="5812" y="101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2" name="Line"/>
            <p:cNvSpPr/>
            <p:nvPr/>
          </p:nvSpPr>
          <p:spPr>
            <a:xfrm>
              <a:off x="2995415" y="4636736"/>
              <a:ext cx="88050" cy="3939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1499" fill="norm" stroke="1" extrusionOk="0">
                  <a:moveTo>
                    <a:pt x="13679" y="0"/>
                  </a:moveTo>
                  <a:cubicBezTo>
                    <a:pt x="11622" y="2195"/>
                    <a:pt x="9564" y="4389"/>
                    <a:pt x="7764" y="7681"/>
                  </a:cubicBezTo>
                  <a:cubicBezTo>
                    <a:pt x="5964" y="10973"/>
                    <a:pt x="4422" y="15363"/>
                    <a:pt x="3136" y="17961"/>
                  </a:cubicBezTo>
                  <a:cubicBezTo>
                    <a:pt x="1850" y="20560"/>
                    <a:pt x="822" y="21369"/>
                    <a:pt x="307" y="21484"/>
                  </a:cubicBezTo>
                  <a:cubicBezTo>
                    <a:pt x="-207" y="21600"/>
                    <a:pt x="-207" y="21022"/>
                    <a:pt x="1336" y="19810"/>
                  </a:cubicBezTo>
                  <a:cubicBezTo>
                    <a:pt x="2879" y="18597"/>
                    <a:pt x="5964" y="16749"/>
                    <a:pt x="8536" y="15594"/>
                  </a:cubicBezTo>
                  <a:cubicBezTo>
                    <a:pt x="11107" y="14439"/>
                    <a:pt x="13164" y="13976"/>
                    <a:pt x="14964" y="14034"/>
                  </a:cubicBezTo>
                  <a:cubicBezTo>
                    <a:pt x="16764" y="14092"/>
                    <a:pt x="18307" y="14670"/>
                    <a:pt x="19336" y="15882"/>
                  </a:cubicBezTo>
                  <a:cubicBezTo>
                    <a:pt x="20364" y="17095"/>
                    <a:pt x="20879" y="18943"/>
                    <a:pt x="21393" y="207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3" name="Line"/>
            <p:cNvSpPr/>
            <p:nvPr/>
          </p:nvSpPr>
          <p:spPr>
            <a:xfrm>
              <a:off x="3095986" y="4649436"/>
              <a:ext cx="152579" cy="3809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9" h="21478" fill="norm" stroke="1" extrusionOk="0">
                  <a:moveTo>
                    <a:pt x="17778" y="0"/>
                  </a:moveTo>
                  <a:cubicBezTo>
                    <a:pt x="15411" y="2745"/>
                    <a:pt x="13044" y="5490"/>
                    <a:pt x="11417" y="8413"/>
                  </a:cubicBezTo>
                  <a:cubicBezTo>
                    <a:pt x="9789" y="11337"/>
                    <a:pt x="8902" y="14440"/>
                    <a:pt x="9050" y="16588"/>
                  </a:cubicBezTo>
                  <a:cubicBezTo>
                    <a:pt x="9197" y="18736"/>
                    <a:pt x="10381" y="19929"/>
                    <a:pt x="11713" y="20645"/>
                  </a:cubicBezTo>
                  <a:cubicBezTo>
                    <a:pt x="13044" y="21361"/>
                    <a:pt x="14524" y="21600"/>
                    <a:pt x="15263" y="21421"/>
                  </a:cubicBezTo>
                  <a:cubicBezTo>
                    <a:pt x="16003" y="21242"/>
                    <a:pt x="16003" y="20645"/>
                    <a:pt x="14080" y="19452"/>
                  </a:cubicBezTo>
                  <a:cubicBezTo>
                    <a:pt x="12156" y="18259"/>
                    <a:pt x="8310" y="16469"/>
                    <a:pt x="5203" y="15275"/>
                  </a:cubicBezTo>
                  <a:cubicBezTo>
                    <a:pt x="2096" y="14082"/>
                    <a:pt x="-271" y="13485"/>
                    <a:pt x="25" y="13187"/>
                  </a:cubicBezTo>
                  <a:cubicBezTo>
                    <a:pt x="321" y="12888"/>
                    <a:pt x="3280" y="12888"/>
                    <a:pt x="7274" y="12829"/>
                  </a:cubicBezTo>
                  <a:cubicBezTo>
                    <a:pt x="11269" y="12769"/>
                    <a:pt x="16299" y="12650"/>
                    <a:pt x="21329" y="125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4" name="Line"/>
            <p:cNvSpPr/>
            <p:nvPr/>
          </p:nvSpPr>
          <p:spPr>
            <a:xfrm>
              <a:off x="3378687" y="4935186"/>
              <a:ext cx="473128" cy="216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4" h="20112" fill="norm" stroke="1" extrusionOk="0">
                  <a:moveTo>
                    <a:pt x="1593" y="17673"/>
                  </a:moveTo>
                  <a:cubicBezTo>
                    <a:pt x="822" y="13745"/>
                    <a:pt x="50" y="9818"/>
                    <a:pt x="2" y="9818"/>
                  </a:cubicBezTo>
                  <a:cubicBezTo>
                    <a:pt x="-46" y="9818"/>
                    <a:pt x="629" y="13745"/>
                    <a:pt x="2654" y="16691"/>
                  </a:cubicBezTo>
                  <a:cubicBezTo>
                    <a:pt x="4679" y="19636"/>
                    <a:pt x="8054" y="21600"/>
                    <a:pt x="11429" y="18655"/>
                  </a:cubicBezTo>
                  <a:cubicBezTo>
                    <a:pt x="14804" y="15709"/>
                    <a:pt x="18179" y="7855"/>
                    <a:pt x="2155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5" name="Line"/>
            <p:cNvSpPr/>
            <p:nvPr/>
          </p:nvSpPr>
          <p:spPr>
            <a:xfrm>
              <a:off x="3777552" y="4831142"/>
              <a:ext cx="193328" cy="2500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447" fill="norm" stroke="1" extrusionOk="0">
                  <a:moveTo>
                    <a:pt x="5194" y="210"/>
                  </a:moveTo>
                  <a:cubicBezTo>
                    <a:pt x="3169" y="29"/>
                    <a:pt x="1144" y="-153"/>
                    <a:pt x="357" y="210"/>
                  </a:cubicBezTo>
                  <a:cubicBezTo>
                    <a:pt x="-431" y="573"/>
                    <a:pt x="19" y="1481"/>
                    <a:pt x="2382" y="2842"/>
                  </a:cubicBezTo>
                  <a:cubicBezTo>
                    <a:pt x="4744" y="4203"/>
                    <a:pt x="9019" y="6018"/>
                    <a:pt x="12394" y="7743"/>
                  </a:cubicBezTo>
                  <a:cubicBezTo>
                    <a:pt x="15769" y="9467"/>
                    <a:pt x="18244" y="11101"/>
                    <a:pt x="19594" y="12462"/>
                  </a:cubicBezTo>
                  <a:cubicBezTo>
                    <a:pt x="20944" y="13823"/>
                    <a:pt x="21169" y="14913"/>
                    <a:pt x="18244" y="16365"/>
                  </a:cubicBezTo>
                  <a:cubicBezTo>
                    <a:pt x="15319" y="17817"/>
                    <a:pt x="9244" y="19632"/>
                    <a:pt x="3169" y="214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6" name="Line"/>
            <p:cNvSpPr/>
            <p:nvPr/>
          </p:nvSpPr>
          <p:spPr>
            <a:xfrm>
              <a:off x="2569720" y="4159982"/>
              <a:ext cx="21962" cy="1312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095" fill="norm" stroke="1" extrusionOk="0">
                  <a:moveTo>
                    <a:pt x="15171" y="2161"/>
                  </a:moveTo>
                  <a:cubicBezTo>
                    <a:pt x="13114" y="971"/>
                    <a:pt x="11057" y="-220"/>
                    <a:pt x="10028" y="35"/>
                  </a:cubicBezTo>
                  <a:cubicBezTo>
                    <a:pt x="9000" y="290"/>
                    <a:pt x="9000" y="1991"/>
                    <a:pt x="8486" y="5052"/>
                  </a:cubicBezTo>
                  <a:cubicBezTo>
                    <a:pt x="7971" y="8114"/>
                    <a:pt x="6943" y="12536"/>
                    <a:pt x="5400" y="15682"/>
                  </a:cubicBezTo>
                  <a:cubicBezTo>
                    <a:pt x="3857" y="18829"/>
                    <a:pt x="1800" y="20700"/>
                    <a:pt x="772" y="21040"/>
                  </a:cubicBezTo>
                  <a:cubicBezTo>
                    <a:pt x="-257" y="21380"/>
                    <a:pt x="-257" y="20189"/>
                    <a:pt x="772" y="16788"/>
                  </a:cubicBezTo>
                  <a:cubicBezTo>
                    <a:pt x="1800" y="13386"/>
                    <a:pt x="3857" y="7774"/>
                    <a:pt x="4886" y="4542"/>
                  </a:cubicBezTo>
                  <a:cubicBezTo>
                    <a:pt x="5914" y="1311"/>
                    <a:pt x="5914" y="460"/>
                    <a:pt x="6428" y="460"/>
                  </a:cubicBezTo>
                  <a:cubicBezTo>
                    <a:pt x="6943" y="460"/>
                    <a:pt x="7971" y="1311"/>
                    <a:pt x="8486" y="2926"/>
                  </a:cubicBezTo>
                  <a:cubicBezTo>
                    <a:pt x="9000" y="4542"/>
                    <a:pt x="9000" y="6923"/>
                    <a:pt x="9000" y="7689"/>
                  </a:cubicBezTo>
                  <a:cubicBezTo>
                    <a:pt x="9000" y="8454"/>
                    <a:pt x="9000" y="7604"/>
                    <a:pt x="9514" y="6328"/>
                  </a:cubicBezTo>
                  <a:cubicBezTo>
                    <a:pt x="10028" y="5052"/>
                    <a:pt x="11057" y="3352"/>
                    <a:pt x="11571" y="3096"/>
                  </a:cubicBezTo>
                  <a:cubicBezTo>
                    <a:pt x="12085" y="2841"/>
                    <a:pt x="12085" y="4032"/>
                    <a:pt x="12085" y="5988"/>
                  </a:cubicBezTo>
                  <a:cubicBezTo>
                    <a:pt x="12085" y="7944"/>
                    <a:pt x="12085" y="10665"/>
                    <a:pt x="13628" y="12451"/>
                  </a:cubicBezTo>
                  <a:cubicBezTo>
                    <a:pt x="15171" y="14237"/>
                    <a:pt x="18257" y="15087"/>
                    <a:pt x="21343" y="159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7" name="Line"/>
            <p:cNvSpPr/>
            <p:nvPr/>
          </p:nvSpPr>
          <p:spPr>
            <a:xfrm>
              <a:off x="2525003" y="3360600"/>
              <a:ext cx="127005" cy="920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248"/>
                    <a:pt x="3600" y="497"/>
                    <a:pt x="6030" y="2607"/>
                  </a:cubicBezTo>
                  <a:cubicBezTo>
                    <a:pt x="8460" y="4717"/>
                    <a:pt x="11520" y="8690"/>
                    <a:pt x="14220" y="12166"/>
                  </a:cubicBezTo>
                  <a:cubicBezTo>
                    <a:pt x="16920" y="15641"/>
                    <a:pt x="19260" y="1862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8" name="Line"/>
            <p:cNvSpPr/>
            <p:nvPr/>
          </p:nvSpPr>
          <p:spPr>
            <a:xfrm>
              <a:off x="2556754" y="3325674"/>
              <a:ext cx="76204" cy="1333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700" y="1886"/>
                    <a:pt x="13800" y="3771"/>
                    <a:pt x="10200" y="7371"/>
                  </a:cubicBezTo>
                  <a:cubicBezTo>
                    <a:pt x="6600" y="10971"/>
                    <a:pt x="3300" y="1628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9" name="Line"/>
            <p:cNvSpPr/>
            <p:nvPr/>
          </p:nvSpPr>
          <p:spPr>
            <a:xfrm>
              <a:off x="2553579" y="3062140"/>
              <a:ext cx="66679" cy="730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829" y="5948"/>
                    <a:pt x="11657" y="11896"/>
                    <a:pt x="15257" y="15496"/>
                  </a:cubicBezTo>
                  <a:cubicBezTo>
                    <a:pt x="18857" y="19096"/>
                    <a:pt x="20229" y="2034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0" name="Line"/>
            <p:cNvSpPr/>
            <p:nvPr/>
          </p:nvSpPr>
          <p:spPr>
            <a:xfrm>
              <a:off x="2572630" y="3027214"/>
              <a:ext cx="50803" cy="1333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650" y="2057"/>
                    <a:pt x="11700" y="4114"/>
                    <a:pt x="8100" y="7714"/>
                  </a:cubicBezTo>
                  <a:cubicBezTo>
                    <a:pt x="4500" y="11314"/>
                    <a:pt x="2250" y="164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1" name="Line"/>
            <p:cNvSpPr/>
            <p:nvPr/>
          </p:nvSpPr>
          <p:spPr>
            <a:xfrm>
              <a:off x="2537703" y="2795431"/>
              <a:ext cx="92080" cy="920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214" y="4717"/>
                    <a:pt x="10428" y="9435"/>
                    <a:pt x="14028" y="13035"/>
                  </a:cubicBezTo>
                  <a:cubicBezTo>
                    <a:pt x="17628" y="16635"/>
                    <a:pt x="19614" y="1911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2" name="Line"/>
            <p:cNvSpPr/>
            <p:nvPr/>
          </p:nvSpPr>
          <p:spPr>
            <a:xfrm>
              <a:off x="2540878" y="2782730"/>
              <a:ext cx="60329" cy="1238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158" y="5538"/>
                    <a:pt x="8716" y="11077"/>
                    <a:pt x="5116" y="14677"/>
                  </a:cubicBezTo>
                  <a:cubicBezTo>
                    <a:pt x="1516" y="18277"/>
                    <a:pt x="758" y="1993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3" name="Line"/>
            <p:cNvSpPr/>
            <p:nvPr/>
          </p:nvSpPr>
          <p:spPr>
            <a:xfrm>
              <a:off x="2540878" y="2595399"/>
              <a:ext cx="85730" cy="85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333" y="5333"/>
                    <a:pt x="10667" y="10667"/>
                    <a:pt x="14267" y="14267"/>
                  </a:cubicBezTo>
                  <a:cubicBezTo>
                    <a:pt x="17867" y="17867"/>
                    <a:pt x="19733" y="1973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4" name="Line"/>
            <p:cNvSpPr/>
            <p:nvPr/>
          </p:nvSpPr>
          <p:spPr>
            <a:xfrm>
              <a:off x="2547229" y="2568776"/>
              <a:ext cx="66679" cy="1028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4" fill="norm" stroke="1" extrusionOk="0">
                  <a:moveTo>
                    <a:pt x="21600" y="255"/>
                  </a:moveTo>
                  <a:cubicBezTo>
                    <a:pt x="19886" y="34"/>
                    <a:pt x="18171" y="-186"/>
                    <a:pt x="16800" y="255"/>
                  </a:cubicBezTo>
                  <a:cubicBezTo>
                    <a:pt x="15429" y="696"/>
                    <a:pt x="14400" y="1798"/>
                    <a:pt x="11657" y="5434"/>
                  </a:cubicBezTo>
                  <a:cubicBezTo>
                    <a:pt x="8914" y="9071"/>
                    <a:pt x="4457" y="15243"/>
                    <a:pt x="0" y="21414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5" name="Line"/>
            <p:cNvSpPr/>
            <p:nvPr/>
          </p:nvSpPr>
          <p:spPr>
            <a:xfrm>
              <a:off x="2387416" y="2344565"/>
              <a:ext cx="419810" cy="12645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1" h="21579" fill="norm" stroke="1" extrusionOk="0">
                  <a:moveTo>
                    <a:pt x="12623" y="1192"/>
                  </a:moveTo>
                  <a:cubicBezTo>
                    <a:pt x="12623" y="1011"/>
                    <a:pt x="12623" y="831"/>
                    <a:pt x="12269" y="659"/>
                  </a:cubicBezTo>
                  <a:cubicBezTo>
                    <a:pt x="11915" y="488"/>
                    <a:pt x="11208" y="325"/>
                    <a:pt x="10582" y="253"/>
                  </a:cubicBezTo>
                  <a:cubicBezTo>
                    <a:pt x="9957" y="181"/>
                    <a:pt x="9413" y="199"/>
                    <a:pt x="8814" y="307"/>
                  </a:cubicBezTo>
                  <a:cubicBezTo>
                    <a:pt x="8216" y="415"/>
                    <a:pt x="7563" y="614"/>
                    <a:pt x="6964" y="822"/>
                  </a:cubicBezTo>
                  <a:cubicBezTo>
                    <a:pt x="6366" y="1029"/>
                    <a:pt x="5822" y="1246"/>
                    <a:pt x="5250" y="1607"/>
                  </a:cubicBezTo>
                  <a:cubicBezTo>
                    <a:pt x="4679" y="1969"/>
                    <a:pt x="4081" y="2474"/>
                    <a:pt x="3455" y="3007"/>
                  </a:cubicBezTo>
                  <a:cubicBezTo>
                    <a:pt x="2829" y="3540"/>
                    <a:pt x="2176" y="4100"/>
                    <a:pt x="1714" y="4641"/>
                  </a:cubicBezTo>
                  <a:cubicBezTo>
                    <a:pt x="1251" y="5183"/>
                    <a:pt x="979" y="5707"/>
                    <a:pt x="762" y="6294"/>
                  </a:cubicBezTo>
                  <a:cubicBezTo>
                    <a:pt x="544" y="6881"/>
                    <a:pt x="381" y="7531"/>
                    <a:pt x="245" y="8127"/>
                  </a:cubicBezTo>
                  <a:cubicBezTo>
                    <a:pt x="109" y="8723"/>
                    <a:pt x="0" y="9265"/>
                    <a:pt x="0" y="9798"/>
                  </a:cubicBezTo>
                  <a:cubicBezTo>
                    <a:pt x="0" y="10330"/>
                    <a:pt x="109" y="10854"/>
                    <a:pt x="190" y="11450"/>
                  </a:cubicBezTo>
                  <a:cubicBezTo>
                    <a:pt x="272" y="12046"/>
                    <a:pt x="326" y="12714"/>
                    <a:pt x="381" y="13301"/>
                  </a:cubicBezTo>
                  <a:cubicBezTo>
                    <a:pt x="435" y="13888"/>
                    <a:pt x="490" y="14394"/>
                    <a:pt x="517" y="14981"/>
                  </a:cubicBezTo>
                  <a:cubicBezTo>
                    <a:pt x="544" y="15568"/>
                    <a:pt x="544" y="16236"/>
                    <a:pt x="598" y="16760"/>
                  </a:cubicBezTo>
                  <a:cubicBezTo>
                    <a:pt x="653" y="17284"/>
                    <a:pt x="762" y="17663"/>
                    <a:pt x="979" y="18151"/>
                  </a:cubicBezTo>
                  <a:cubicBezTo>
                    <a:pt x="1197" y="18638"/>
                    <a:pt x="1523" y="19234"/>
                    <a:pt x="2122" y="19722"/>
                  </a:cubicBezTo>
                  <a:cubicBezTo>
                    <a:pt x="2720" y="20209"/>
                    <a:pt x="3591" y="20589"/>
                    <a:pt x="4434" y="20860"/>
                  </a:cubicBezTo>
                  <a:cubicBezTo>
                    <a:pt x="5278" y="21130"/>
                    <a:pt x="6094" y="21293"/>
                    <a:pt x="6991" y="21410"/>
                  </a:cubicBezTo>
                  <a:cubicBezTo>
                    <a:pt x="7889" y="21528"/>
                    <a:pt x="8869" y="21600"/>
                    <a:pt x="9957" y="21573"/>
                  </a:cubicBezTo>
                  <a:cubicBezTo>
                    <a:pt x="11045" y="21546"/>
                    <a:pt x="12242" y="21419"/>
                    <a:pt x="13384" y="21221"/>
                  </a:cubicBezTo>
                  <a:cubicBezTo>
                    <a:pt x="14527" y="21022"/>
                    <a:pt x="15615" y="20751"/>
                    <a:pt x="16486" y="20426"/>
                  </a:cubicBezTo>
                  <a:cubicBezTo>
                    <a:pt x="17356" y="20101"/>
                    <a:pt x="18009" y="19722"/>
                    <a:pt x="18635" y="19252"/>
                  </a:cubicBezTo>
                  <a:cubicBezTo>
                    <a:pt x="19260" y="18783"/>
                    <a:pt x="19859" y="18223"/>
                    <a:pt x="20294" y="17636"/>
                  </a:cubicBezTo>
                  <a:cubicBezTo>
                    <a:pt x="20729" y="17049"/>
                    <a:pt x="21002" y="16435"/>
                    <a:pt x="21192" y="15812"/>
                  </a:cubicBezTo>
                  <a:cubicBezTo>
                    <a:pt x="21382" y="15189"/>
                    <a:pt x="21491" y="14557"/>
                    <a:pt x="21546" y="13879"/>
                  </a:cubicBezTo>
                  <a:cubicBezTo>
                    <a:pt x="21600" y="13202"/>
                    <a:pt x="21600" y="12480"/>
                    <a:pt x="21491" y="11748"/>
                  </a:cubicBezTo>
                  <a:cubicBezTo>
                    <a:pt x="21382" y="11017"/>
                    <a:pt x="21165" y="10276"/>
                    <a:pt x="20893" y="9572"/>
                  </a:cubicBezTo>
                  <a:cubicBezTo>
                    <a:pt x="20621" y="8868"/>
                    <a:pt x="20294" y="8199"/>
                    <a:pt x="19995" y="7594"/>
                  </a:cubicBezTo>
                  <a:cubicBezTo>
                    <a:pt x="19696" y="6989"/>
                    <a:pt x="19424" y="6447"/>
                    <a:pt x="19152" y="5942"/>
                  </a:cubicBezTo>
                  <a:cubicBezTo>
                    <a:pt x="18880" y="5436"/>
                    <a:pt x="18608" y="4967"/>
                    <a:pt x="18199" y="4416"/>
                  </a:cubicBezTo>
                  <a:cubicBezTo>
                    <a:pt x="17791" y="3865"/>
                    <a:pt x="17247" y="3233"/>
                    <a:pt x="16594" y="2709"/>
                  </a:cubicBezTo>
                  <a:cubicBezTo>
                    <a:pt x="15942" y="2185"/>
                    <a:pt x="15180" y="1770"/>
                    <a:pt x="14445" y="1445"/>
                  </a:cubicBezTo>
                  <a:cubicBezTo>
                    <a:pt x="13711" y="1120"/>
                    <a:pt x="13004" y="885"/>
                    <a:pt x="12677" y="659"/>
                  </a:cubicBezTo>
                  <a:cubicBezTo>
                    <a:pt x="12351" y="433"/>
                    <a:pt x="12405" y="217"/>
                    <a:pt x="12459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6" name="Line"/>
            <p:cNvSpPr/>
            <p:nvPr/>
          </p:nvSpPr>
          <p:spPr>
            <a:xfrm>
              <a:off x="3547388" y="4227405"/>
              <a:ext cx="18548" cy="1397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8" h="21600" fill="norm" stroke="1" extrusionOk="0">
                  <a:moveTo>
                    <a:pt x="14400" y="0"/>
                  </a:moveTo>
                  <a:cubicBezTo>
                    <a:pt x="12000" y="4418"/>
                    <a:pt x="9600" y="8836"/>
                    <a:pt x="7800" y="11864"/>
                  </a:cubicBezTo>
                  <a:cubicBezTo>
                    <a:pt x="6000" y="14891"/>
                    <a:pt x="4800" y="16527"/>
                    <a:pt x="4200" y="17836"/>
                  </a:cubicBezTo>
                  <a:cubicBezTo>
                    <a:pt x="3600" y="19145"/>
                    <a:pt x="3600" y="20127"/>
                    <a:pt x="3000" y="20209"/>
                  </a:cubicBezTo>
                  <a:cubicBezTo>
                    <a:pt x="2400" y="20291"/>
                    <a:pt x="1200" y="19473"/>
                    <a:pt x="2400" y="16445"/>
                  </a:cubicBezTo>
                  <a:cubicBezTo>
                    <a:pt x="3600" y="13418"/>
                    <a:pt x="7200" y="8182"/>
                    <a:pt x="10800" y="4827"/>
                  </a:cubicBezTo>
                  <a:cubicBezTo>
                    <a:pt x="14400" y="1473"/>
                    <a:pt x="18000" y="0"/>
                    <a:pt x="19800" y="0"/>
                  </a:cubicBezTo>
                  <a:cubicBezTo>
                    <a:pt x="21600" y="0"/>
                    <a:pt x="21600" y="1473"/>
                    <a:pt x="18600" y="4418"/>
                  </a:cubicBezTo>
                  <a:cubicBezTo>
                    <a:pt x="15600" y="7364"/>
                    <a:pt x="9600" y="11782"/>
                    <a:pt x="6000" y="14891"/>
                  </a:cubicBezTo>
                  <a:cubicBezTo>
                    <a:pt x="2400" y="18000"/>
                    <a:pt x="1200" y="19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7" name="Line"/>
            <p:cNvSpPr/>
            <p:nvPr/>
          </p:nvSpPr>
          <p:spPr>
            <a:xfrm>
              <a:off x="3566439" y="3011812"/>
              <a:ext cx="133356" cy="916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9" fill="norm" stroke="1" extrusionOk="0">
                  <a:moveTo>
                    <a:pt x="0" y="2123"/>
                  </a:moveTo>
                  <a:cubicBezTo>
                    <a:pt x="514" y="1130"/>
                    <a:pt x="1029" y="137"/>
                    <a:pt x="1714" y="13"/>
                  </a:cubicBezTo>
                  <a:cubicBezTo>
                    <a:pt x="2400" y="-111"/>
                    <a:pt x="3257" y="634"/>
                    <a:pt x="5743" y="3365"/>
                  </a:cubicBezTo>
                  <a:cubicBezTo>
                    <a:pt x="8229" y="6096"/>
                    <a:pt x="12343" y="10813"/>
                    <a:pt x="15257" y="14165"/>
                  </a:cubicBezTo>
                  <a:cubicBezTo>
                    <a:pt x="18171" y="17517"/>
                    <a:pt x="19886" y="19503"/>
                    <a:pt x="21600" y="21489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8" name="Line"/>
            <p:cNvSpPr/>
            <p:nvPr/>
          </p:nvSpPr>
          <p:spPr>
            <a:xfrm>
              <a:off x="3595015" y="2985937"/>
              <a:ext cx="82554" cy="1206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723" y="3032"/>
                    <a:pt x="13846" y="6063"/>
                    <a:pt x="10246" y="9663"/>
                  </a:cubicBezTo>
                  <a:cubicBezTo>
                    <a:pt x="6646" y="13263"/>
                    <a:pt x="3323" y="1743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9" name="Line"/>
            <p:cNvSpPr/>
            <p:nvPr/>
          </p:nvSpPr>
          <p:spPr>
            <a:xfrm>
              <a:off x="3607716" y="2807073"/>
              <a:ext cx="63502" cy="550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4154"/>
                  </a:moveTo>
                  <a:cubicBezTo>
                    <a:pt x="0" y="2077"/>
                    <a:pt x="0" y="0"/>
                    <a:pt x="720" y="0"/>
                  </a:cubicBezTo>
                  <a:cubicBezTo>
                    <a:pt x="1440" y="0"/>
                    <a:pt x="2880" y="2077"/>
                    <a:pt x="6480" y="6023"/>
                  </a:cubicBezTo>
                  <a:cubicBezTo>
                    <a:pt x="10080" y="9969"/>
                    <a:pt x="15840" y="1578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0" name="Line"/>
            <p:cNvSpPr/>
            <p:nvPr/>
          </p:nvSpPr>
          <p:spPr>
            <a:xfrm>
              <a:off x="3598190" y="2779555"/>
              <a:ext cx="69853" cy="920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964" y="0"/>
                    <a:pt x="18327" y="0"/>
                    <a:pt x="15055" y="2731"/>
                  </a:cubicBezTo>
                  <a:cubicBezTo>
                    <a:pt x="11782" y="5462"/>
                    <a:pt x="6873" y="10924"/>
                    <a:pt x="4091" y="14524"/>
                  </a:cubicBezTo>
                  <a:cubicBezTo>
                    <a:pt x="1309" y="18124"/>
                    <a:pt x="655" y="1986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1" name="Line"/>
            <p:cNvSpPr/>
            <p:nvPr/>
          </p:nvSpPr>
          <p:spPr>
            <a:xfrm>
              <a:off x="3566439" y="2598574"/>
              <a:ext cx="104779" cy="85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2" name="Line"/>
            <p:cNvSpPr/>
            <p:nvPr/>
          </p:nvSpPr>
          <p:spPr>
            <a:xfrm>
              <a:off x="3560089" y="2569998"/>
              <a:ext cx="73028" cy="1301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904" y="2985"/>
                    <a:pt x="12209" y="5971"/>
                    <a:pt x="8609" y="9571"/>
                  </a:cubicBezTo>
                  <a:cubicBezTo>
                    <a:pt x="5009" y="13171"/>
                    <a:pt x="2504" y="1738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3" name="Line"/>
            <p:cNvSpPr/>
            <p:nvPr/>
          </p:nvSpPr>
          <p:spPr>
            <a:xfrm>
              <a:off x="3563264" y="2306464"/>
              <a:ext cx="69853" cy="88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236" y="2829"/>
                    <a:pt x="10473" y="5657"/>
                    <a:pt x="14073" y="9257"/>
                  </a:cubicBezTo>
                  <a:cubicBezTo>
                    <a:pt x="17673" y="12857"/>
                    <a:pt x="19636" y="1722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4" name="Line"/>
            <p:cNvSpPr/>
            <p:nvPr/>
          </p:nvSpPr>
          <p:spPr>
            <a:xfrm>
              <a:off x="3553738" y="2293764"/>
              <a:ext cx="85729" cy="1238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400" y="2215"/>
                    <a:pt x="15200" y="4431"/>
                    <a:pt x="11600" y="8031"/>
                  </a:cubicBezTo>
                  <a:cubicBezTo>
                    <a:pt x="8000" y="11631"/>
                    <a:pt x="4000" y="1661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5" name="Line"/>
            <p:cNvSpPr/>
            <p:nvPr/>
          </p:nvSpPr>
          <p:spPr>
            <a:xfrm>
              <a:off x="3421831" y="2091127"/>
              <a:ext cx="324532" cy="11929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4" h="21546" fill="norm" stroke="1" extrusionOk="0">
                  <a:moveTo>
                    <a:pt x="15312" y="908"/>
                  </a:moveTo>
                  <a:cubicBezTo>
                    <a:pt x="15171" y="716"/>
                    <a:pt x="15031" y="525"/>
                    <a:pt x="14609" y="363"/>
                  </a:cubicBezTo>
                  <a:cubicBezTo>
                    <a:pt x="14186" y="200"/>
                    <a:pt x="13483" y="67"/>
                    <a:pt x="12779" y="19"/>
                  </a:cubicBezTo>
                  <a:cubicBezTo>
                    <a:pt x="12076" y="-29"/>
                    <a:pt x="11372" y="9"/>
                    <a:pt x="10317" y="219"/>
                  </a:cubicBezTo>
                  <a:cubicBezTo>
                    <a:pt x="9261" y="430"/>
                    <a:pt x="7854" y="812"/>
                    <a:pt x="6764" y="1185"/>
                  </a:cubicBezTo>
                  <a:cubicBezTo>
                    <a:pt x="5673" y="1558"/>
                    <a:pt x="4899" y="1921"/>
                    <a:pt x="4125" y="2389"/>
                  </a:cubicBezTo>
                  <a:cubicBezTo>
                    <a:pt x="3351" y="2857"/>
                    <a:pt x="2577" y="3431"/>
                    <a:pt x="1944" y="4071"/>
                  </a:cubicBezTo>
                  <a:cubicBezTo>
                    <a:pt x="1311" y="4712"/>
                    <a:pt x="818" y="5419"/>
                    <a:pt x="502" y="6116"/>
                  </a:cubicBezTo>
                  <a:cubicBezTo>
                    <a:pt x="185" y="6814"/>
                    <a:pt x="44" y="7502"/>
                    <a:pt x="9" y="8219"/>
                  </a:cubicBezTo>
                  <a:cubicBezTo>
                    <a:pt x="-26" y="8936"/>
                    <a:pt x="44" y="9681"/>
                    <a:pt x="115" y="10408"/>
                  </a:cubicBezTo>
                  <a:cubicBezTo>
                    <a:pt x="185" y="11134"/>
                    <a:pt x="255" y="11841"/>
                    <a:pt x="361" y="12539"/>
                  </a:cubicBezTo>
                  <a:cubicBezTo>
                    <a:pt x="467" y="13237"/>
                    <a:pt x="607" y="13925"/>
                    <a:pt x="642" y="14537"/>
                  </a:cubicBezTo>
                  <a:cubicBezTo>
                    <a:pt x="678" y="15148"/>
                    <a:pt x="607" y="15684"/>
                    <a:pt x="678" y="16200"/>
                  </a:cubicBezTo>
                  <a:cubicBezTo>
                    <a:pt x="748" y="16716"/>
                    <a:pt x="959" y="17213"/>
                    <a:pt x="1276" y="17777"/>
                  </a:cubicBezTo>
                  <a:cubicBezTo>
                    <a:pt x="1592" y="18341"/>
                    <a:pt x="2014" y="18971"/>
                    <a:pt x="2366" y="19478"/>
                  </a:cubicBezTo>
                  <a:cubicBezTo>
                    <a:pt x="2718" y="19984"/>
                    <a:pt x="2999" y="20367"/>
                    <a:pt x="3457" y="20644"/>
                  </a:cubicBezTo>
                  <a:cubicBezTo>
                    <a:pt x="3914" y="20921"/>
                    <a:pt x="4547" y="21093"/>
                    <a:pt x="5814" y="21236"/>
                  </a:cubicBezTo>
                  <a:cubicBezTo>
                    <a:pt x="7080" y="21380"/>
                    <a:pt x="8980" y="21495"/>
                    <a:pt x="10457" y="21533"/>
                  </a:cubicBezTo>
                  <a:cubicBezTo>
                    <a:pt x="11935" y="21571"/>
                    <a:pt x="12990" y="21533"/>
                    <a:pt x="14292" y="21361"/>
                  </a:cubicBezTo>
                  <a:cubicBezTo>
                    <a:pt x="15594" y="21189"/>
                    <a:pt x="17141" y="20883"/>
                    <a:pt x="18267" y="20453"/>
                  </a:cubicBezTo>
                  <a:cubicBezTo>
                    <a:pt x="19393" y="20023"/>
                    <a:pt x="20096" y="19468"/>
                    <a:pt x="20554" y="18876"/>
                  </a:cubicBezTo>
                  <a:cubicBezTo>
                    <a:pt x="21011" y="18283"/>
                    <a:pt x="21222" y="17652"/>
                    <a:pt x="21363" y="16955"/>
                  </a:cubicBezTo>
                  <a:cubicBezTo>
                    <a:pt x="21504" y="16257"/>
                    <a:pt x="21574" y="15492"/>
                    <a:pt x="21574" y="14728"/>
                  </a:cubicBezTo>
                  <a:cubicBezTo>
                    <a:pt x="21574" y="13963"/>
                    <a:pt x="21504" y="13199"/>
                    <a:pt x="21468" y="12396"/>
                  </a:cubicBezTo>
                  <a:cubicBezTo>
                    <a:pt x="21433" y="11593"/>
                    <a:pt x="21433" y="10752"/>
                    <a:pt x="21257" y="9987"/>
                  </a:cubicBezTo>
                  <a:cubicBezTo>
                    <a:pt x="21081" y="9223"/>
                    <a:pt x="20730" y="8535"/>
                    <a:pt x="20237" y="7837"/>
                  </a:cubicBezTo>
                  <a:cubicBezTo>
                    <a:pt x="19745" y="7139"/>
                    <a:pt x="19111" y="6432"/>
                    <a:pt x="18513" y="5696"/>
                  </a:cubicBezTo>
                  <a:cubicBezTo>
                    <a:pt x="17915" y="4960"/>
                    <a:pt x="17353" y="4195"/>
                    <a:pt x="16543" y="3584"/>
                  </a:cubicBezTo>
                  <a:cubicBezTo>
                    <a:pt x="15734" y="2972"/>
                    <a:pt x="14679" y="2513"/>
                    <a:pt x="14010" y="2045"/>
                  </a:cubicBezTo>
                  <a:cubicBezTo>
                    <a:pt x="13342" y="1577"/>
                    <a:pt x="13061" y="1099"/>
                    <a:pt x="12779" y="621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6" name="Line"/>
            <p:cNvSpPr/>
            <p:nvPr/>
          </p:nvSpPr>
          <p:spPr>
            <a:xfrm>
              <a:off x="1591214" y="1614136"/>
              <a:ext cx="3486151" cy="2165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54" y="21157"/>
                    <a:pt x="708" y="20713"/>
                    <a:pt x="1056" y="20291"/>
                  </a:cubicBezTo>
                  <a:cubicBezTo>
                    <a:pt x="1403" y="19869"/>
                    <a:pt x="1744" y="19467"/>
                    <a:pt x="2085" y="19077"/>
                  </a:cubicBezTo>
                  <a:cubicBezTo>
                    <a:pt x="2426" y="18686"/>
                    <a:pt x="2767" y="18306"/>
                    <a:pt x="3141" y="17937"/>
                  </a:cubicBezTo>
                  <a:cubicBezTo>
                    <a:pt x="3515" y="17567"/>
                    <a:pt x="3921" y="17208"/>
                    <a:pt x="4334" y="16839"/>
                  </a:cubicBezTo>
                  <a:cubicBezTo>
                    <a:pt x="4748" y="16469"/>
                    <a:pt x="5167" y="16089"/>
                    <a:pt x="5548" y="15699"/>
                  </a:cubicBezTo>
                  <a:cubicBezTo>
                    <a:pt x="5928" y="15308"/>
                    <a:pt x="6269" y="14907"/>
                    <a:pt x="6636" y="14506"/>
                  </a:cubicBezTo>
                  <a:cubicBezTo>
                    <a:pt x="7003" y="14104"/>
                    <a:pt x="7397" y="13703"/>
                    <a:pt x="7751" y="13344"/>
                  </a:cubicBezTo>
                  <a:cubicBezTo>
                    <a:pt x="8105" y="12985"/>
                    <a:pt x="8420" y="12669"/>
                    <a:pt x="8800" y="12289"/>
                  </a:cubicBezTo>
                  <a:cubicBezTo>
                    <a:pt x="9180" y="11909"/>
                    <a:pt x="9626" y="11465"/>
                    <a:pt x="10039" y="11043"/>
                  </a:cubicBezTo>
                  <a:cubicBezTo>
                    <a:pt x="10452" y="10621"/>
                    <a:pt x="10833" y="10219"/>
                    <a:pt x="11213" y="9850"/>
                  </a:cubicBezTo>
                  <a:cubicBezTo>
                    <a:pt x="11593" y="9480"/>
                    <a:pt x="11974" y="9143"/>
                    <a:pt x="12315" y="8836"/>
                  </a:cubicBezTo>
                  <a:cubicBezTo>
                    <a:pt x="12656" y="8530"/>
                    <a:pt x="12957" y="8256"/>
                    <a:pt x="13259" y="7971"/>
                  </a:cubicBezTo>
                  <a:cubicBezTo>
                    <a:pt x="13561" y="7686"/>
                    <a:pt x="13862" y="7390"/>
                    <a:pt x="14177" y="7042"/>
                  </a:cubicBezTo>
                  <a:cubicBezTo>
                    <a:pt x="14492" y="6693"/>
                    <a:pt x="14820" y="6292"/>
                    <a:pt x="15167" y="5870"/>
                  </a:cubicBezTo>
                  <a:cubicBezTo>
                    <a:pt x="15515" y="5448"/>
                    <a:pt x="15882" y="5004"/>
                    <a:pt x="16269" y="4624"/>
                  </a:cubicBezTo>
                  <a:cubicBezTo>
                    <a:pt x="16656" y="4244"/>
                    <a:pt x="17062" y="3927"/>
                    <a:pt x="17449" y="3621"/>
                  </a:cubicBezTo>
                  <a:cubicBezTo>
                    <a:pt x="17836" y="3315"/>
                    <a:pt x="18203" y="3019"/>
                    <a:pt x="18577" y="2703"/>
                  </a:cubicBezTo>
                  <a:cubicBezTo>
                    <a:pt x="18951" y="2386"/>
                    <a:pt x="19331" y="2048"/>
                    <a:pt x="19685" y="1710"/>
                  </a:cubicBezTo>
                  <a:cubicBezTo>
                    <a:pt x="20039" y="1372"/>
                    <a:pt x="20367" y="1035"/>
                    <a:pt x="20682" y="750"/>
                  </a:cubicBezTo>
                  <a:cubicBezTo>
                    <a:pt x="20997" y="465"/>
                    <a:pt x="21298" y="23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7" name="Line"/>
            <p:cNvSpPr/>
            <p:nvPr/>
          </p:nvSpPr>
          <p:spPr>
            <a:xfrm>
              <a:off x="4982040" y="1665611"/>
              <a:ext cx="681575" cy="5585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6" h="21529" fill="norm" stroke="1" extrusionOk="0">
                  <a:moveTo>
                    <a:pt x="0" y="548"/>
                  </a:moveTo>
                  <a:cubicBezTo>
                    <a:pt x="76" y="319"/>
                    <a:pt x="151" y="89"/>
                    <a:pt x="302" y="20"/>
                  </a:cubicBezTo>
                  <a:cubicBezTo>
                    <a:pt x="453" y="-49"/>
                    <a:pt x="680" y="43"/>
                    <a:pt x="1341" y="640"/>
                  </a:cubicBezTo>
                  <a:cubicBezTo>
                    <a:pt x="2001" y="1238"/>
                    <a:pt x="3096" y="2341"/>
                    <a:pt x="4154" y="3421"/>
                  </a:cubicBezTo>
                  <a:cubicBezTo>
                    <a:pt x="5211" y="4501"/>
                    <a:pt x="6231" y="5558"/>
                    <a:pt x="7326" y="6592"/>
                  </a:cubicBezTo>
                  <a:cubicBezTo>
                    <a:pt x="8421" y="7626"/>
                    <a:pt x="9592" y="8637"/>
                    <a:pt x="10762" y="9625"/>
                  </a:cubicBezTo>
                  <a:cubicBezTo>
                    <a:pt x="11933" y="10613"/>
                    <a:pt x="13103" y="11578"/>
                    <a:pt x="14312" y="12612"/>
                  </a:cubicBezTo>
                  <a:cubicBezTo>
                    <a:pt x="15520" y="13646"/>
                    <a:pt x="16766" y="14749"/>
                    <a:pt x="17805" y="15875"/>
                  </a:cubicBezTo>
                  <a:cubicBezTo>
                    <a:pt x="18843" y="17001"/>
                    <a:pt x="19674" y="18150"/>
                    <a:pt x="20241" y="19000"/>
                  </a:cubicBezTo>
                  <a:cubicBezTo>
                    <a:pt x="20807" y="19851"/>
                    <a:pt x="21109" y="20402"/>
                    <a:pt x="21298" y="20816"/>
                  </a:cubicBezTo>
                  <a:cubicBezTo>
                    <a:pt x="21487" y="21229"/>
                    <a:pt x="21562" y="21505"/>
                    <a:pt x="21581" y="21528"/>
                  </a:cubicBezTo>
                  <a:cubicBezTo>
                    <a:pt x="21600" y="21551"/>
                    <a:pt x="21562" y="21321"/>
                    <a:pt x="21524" y="2109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8" name="Line"/>
            <p:cNvSpPr/>
            <p:nvPr/>
          </p:nvSpPr>
          <p:spPr>
            <a:xfrm>
              <a:off x="5572242" y="2037529"/>
              <a:ext cx="164481" cy="2396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7" h="21600" fill="norm" stroke="1" extrusionOk="0">
                  <a:moveTo>
                    <a:pt x="13053" y="0"/>
                  </a:moveTo>
                  <a:cubicBezTo>
                    <a:pt x="15695" y="2472"/>
                    <a:pt x="18337" y="4943"/>
                    <a:pt x="19813" y="6770"/>
                  </a:cubicBezTo>
                  <a:cubicBezTo>
                    <a:pt x="21289" y="8597"/>
                    <a:pt x="21600" y="9779"/>
                    <a:pt x="21367" y="11230"/>
                  </a:cubicBezTo>
                  <a:cubicBezTo>
                    <a:pt x="21134" y="12681"/>
                    <a:pt x="20357" y="14400"/>
                    <a:pt x="18026" y="16173"/>
                  </a:cubicBezTo>
                  <a:cubicBezTo>
                    <a:pt x="15695" y="17946"/>
                    <a:pt x="11810" y="19773"/>
                    <a:pt x="8547" y="20687"/>
                  </a:cubicBezTo>
                  <a:cubicBezTo>
                    <a:pt x="5283" y="21600"/>
                    <a:pt x="2642" y="21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9" name="Line"/>
            <p:cNvSpPr/>
            <p:nvPr/>
          </p:nvSpPr>
          <p:spPr>
            <a:xfrm>
              <a:off x="5935164" y="2068772"/>
              <a:ext cx="114835" cy="4158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3" h="21526" fill="norm" stroke="1" extrusionOk="0">
                  <a:moveTo>
                    <a:pt x="2317" y="21526"/>
                  </a:moveTo>
                  <a:cubicBezTo>
                    <a:pt x="1881" y="19675"/>
                    <a:pt x="1444" y="17823"/>
                    <a:pt x="1008" y="15787"/>
                  </a:cubicBezTo>
                  <a:cubicBezTo>
                    <a:pt x="572" y="13750"/>
                    <a:pt x="135" y="11528"/>
                    <a:pt x="26" y="9769"/>
                  </a:cubicBezTo>
                  <a:cubicBezTo>
                    <a:pt x="-83" y="8011"/>
                    <a:pt x="135" y="6715"/>
                    <a:pt x="1008" y="5480"/>
                  </a:cubicBezTo>
                  <a:cubicBezTo>
                    <a:pt x="1881" y="4246"/>
                    <a:pt x="3408" y="3073"/>
                    <a:pt x="4935" y="2179"/>
                  </a:cubicBezTo>
                  <a:cubicBezTo>
                    <a:pt x="6462" y="1284"/>
                    <a:pt x="7990" y="667"/>
                    <a:pt x="9408" y="327"/>
                  </a:cubicBezTo>
                  <a:cubicBezTo>
                    <a:pt x="10826" y="-12"/>
                    <a:pt x="12135" y="-74"/>
                    <a:pt x="13117" y="80"/>
                  </a:cubicBezTo>
                  <a:cubicBezTo>
                    <a:pt x="14099" y="235"/>
                    <a:pt x="14753" y="605"/>
                    <a:pt x="14972" y="1469"/>
                  </a:cubicBezTo>
                  <a:cubicBezTo>
                    <a:pt x="15190" y="2333"/>
                    <a:pt x="14972" y="3691"/>
                    <a:pt x="14317" y="4647"/>
                  </a:cubicBezTo>
                  <a:cubicBezTo>
                    <a:pt x="13663" y="5604"/>
                    <a:pt x="12572" y="6159"/>
                    <a:pt x="11699" y="6653"/>
                  </a:cubicBezTo>
                  <a:cubicBezTo>
                    <a:pt x="10826" y="7147"/>
                    <a:pt x="10172" y="7579"/>
                    <a:pt x="10499" y="7795"/>
                  </a:cubicBezTo>
                  <a:cubicBezTo>
                    <a:pt x="10826" y="8011"/>
                    <a:pt x="12135" y="8011"/>
                    <a:pt x="13990" y="8134"/>
                  </a:cubicBezTo>
                  <a:cubicBezTo>
                    <a:pt x="15844" y="8257"/>
                    <a:pt x="18244" y="8504"/>
                    <a:pt x="19662" y="8782"/>
                  </a:cubicBezTo>
                  <a:cubicBezTo>
                    <a:pt x="21081" y="9060"/>
                    <a:pt x="21517" y="9368"/>
                    <a:pt x="20317" y="9985"/>
                  </a:cubicBezTo>
                  <a:cubicBezTo>
                    <a:pt x="19117" y="10603"/>
                    <a:pt x="16281" y="11528"/>
                    <a:pt x="14099" y="12022"/>
                  </a:cubicBezTo>
                  <a:cubicBezTo>
                    <a:pt x="11917" y="12516"/>
                    <a:pt x="10390" y="12577"/>
                    <a:pt x="10499" y="12485"/>
                  </a:cubicBezTo>
                  <a:cubicBezTo>
                    <a:pt x="10608" y="12392"/>
                    <a:pt x="12353" y="12145"/>
                    <a:pt x="14099" y="1189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0" name="Line"/>
            <p:cNvSpPr/>
            <p:nvPr/>
          </p:nvSpPr>
          <p:spPr>
            <a:xfrm>
              <a:off x="6077865" y="2244994"/>
              <a:ext cx="59185" cy="652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29" h="20747" fill="norm" stroke="1" extrusionOk="0">
                  <a:moveTo>
                    <a:pt x="13015" y="5684"/>
                  </a:moveTo>
                  <a:cubicBezTo>
                    <a:pt x="10977" y="6063"/>
                    <a:pt x="8939" y="6442"/>
                    <a:pt x="6698" y="7768"/>
                  </a:cubicBezTo>
                  <a:cubicBezTo>
                    <a:pt x="4456" y="9095"/>
                    <a:pt x="2011" y="11368"/>
                    <a:pt x="789" y="13453"/>
                  </a:cubicBezTo>
                  <a:cubicBezTo>
                    <a:pt x="-434" y="15537"/>
                    <a:pt x="-434" y="17432"/>
                    <a:pt x="2215" y="18947"/>
                  </a:cubicBezTo>
                  <a:cubicBezTo>
                    <a:pt x="4864" y="20463"/>
                    <a:pt x="10162" y="21600"/>
                    <a:pt x="14238" y="19895"/>
                  </a:cubicBezTo>
                  <a:cubicBezTo>
                    <a:pt x="18313" y="18189"/>
                    <a:pt x="21166" y="13642"/>
                    <a:pt x="19943" y="9853"/>
                  </a:cubicBezTo>
                  <a:cubicBezTo>
                    <a:pt x="18721" y="6063"/>
                    <a:pt x="13423" y="3032"/>
                    <a:pt x="8124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1" name="Line"/>
            <p:cNvSpPr/>
            <p:nvPr/>
          </p:nvSpPr>
          <p:spPr>
            <a:xfrm>
              <a:off x="6280484" y="2205648"/>
              <a:ext cx="132350" cy="178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59" y="14400"/>
                    <a:pt x="10119" y="7200"/>
                    <a:pt x="13719" y="3600"/>
                  </a:cubicBezTo>
                  <a:cubicBezTo>
                    <a:pt x="17319" y="0"/>
                    <a:pt x="1945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2" name="Line"/>
            <p:cNvSpPr/>
            <p:nvPr/>
          </p:nvSpPr>
          <p:spPr>
            <a:xfrm>
              <a:off x="6350832" y="2169878"/>
              <a:ext cx="4770" cy="1860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4154"/>
                    <a:pt x="0" y="8308"/>
                    <a:pt x="0" y="11908"/>
                  </a:cubicBezTo>
                  <a:cubicBezTo>
                    <a:pt x="0" y="15508"/>
                    <a:pt x="10800" y="1855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3" name="Line"/>
            <p:cNvSpPr/>
            <p:nvPr/>
          </p:nvSpPr>
          <p:spPr>
            <a:xfrm>
              <a:off x="6501573" y="2043999"/>
              <a:ext cx="141561" cy="3834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571" fill="norm" stroke="1" extrusionOk="0">
                  <a:moveTo>
                    <a:pt x="1183" y="21571"/>
                  </a:moveTo>
                  <a:cubicBezTo>
                    <a:pt x="643" y="19156"/>
                    <a:pt x="103" y="16741"/>
                    <a:pt x="13" y="14360"/>
                  </a:cubicBezTo>
                  <a:cubicBezTo>
                    <a:pt x="-77" y="11978"/>
                    <a:pt x="283" y="9631"/>
                    <a:pt x="1363" y="7585"/>
                  </a:cubicBezTo>
                  <a:cubicBezTo>
                    <a:pt x="2443" y="5539"/>
                    <a:pt x="4243" y="3795"/>
                    <a:pt x="5773" y="2621"/>
                  </a:cubicBezTo>
                  <a:cubicBezTo>
                    <a:pt x="7303" y="1447"/>
                    <a:pt x="8563" y="843"/>
                    <a:pt x="9643" y="474"/>
                  </a:cubicBezTo>
                  <a:cubicBezTo>
                    <a:pt x="10723" y="105"/>
                    <a:pt x="11623" y="-29"/>
                    <a:pt x="12433" y="5"/>
                  </a:cubicBezTo>
                  <a:cubicBezTo>
                    <a:pt x="13243" y="38"/>
                    <a:pt x="13963" y="239"/>
                    <a:pt x="14323" y="910"/>
                  </a:cubicBezTo>
                  <a:cubicBezTo>
                    <a:pt x="14683" y="1581"/>
                    <a:pt x="14683" y="2721"/>
                    <a:pt x="14683" y="3828"/>
                  </a:cubicBezTo>
                  <a:cubicBezTo>
                    <a:pt x="14683" y="4935"/>
                    <a:pt x="14683" y="6008"/>
                    <a:pt x="15403" y="6780"/>
                  </a:cubicBezTo>
                  <a:cubicBezTo>
                    <a:pt x="16123" y="7551"/>
                    <a:pt x="17563" y="8021"/>
                    <a:pt x="18823" y="8591"/>
                  </a:cubicBezTo>
                  <a:cubicBezTo>
                    <a:pt x="20083" y="9161"/>
                    <a:pt x="21163" y="9832"/>
                    <a:pt x="21343" y="10469"/>
                  </a:cubicBezTo>
                  <a:cubicBezTo>
                    <a:pt x="21523" y="11106"/>
                    <a:pt x="20803" y="11710"/>
                    <a:pt x="19543" y="12180"/>
                  </a:cubicBezTo>
                  <a:cubicBezTo>
                    <a:pt x="18283" y="12649"/>
                    <a:pt x="16483" y="12985"/>
                    <a:pt x="14863" y="12817"/>
                  </a:cubicBezTo>
                  <a:cubicBezTo>
                    <a:pt x="13243" y="12649"/>
                    <a:pt x="11803" y="11978"/>
                    <a:pt x="10363" y="1130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4" name="Line"/>
            <p:cNvSpPr/>
            <p:nvPr/>
          </p:nvSpPr>
          <p:spPr>
            <a:xfrm>
              <a:off x="6720454" y="2241417"/>
              <a:ext cx="3577" cy="608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5" name="Line"/>
            <p:cNvSpPr/>
            <p:nvPr/>
          </p:nvSpPr>
          <p:spPr>
            <a:xfrm>
              <a:off x="6859956" y="2051837"/>
              <a:ext cx="178850" cy="2289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80" y="1462"/>
                    <a:pt x="5760" y="2925"/>
                    <a:pt x="8640" y="5062"/>
                  </a:cubicBezTo>
                  <a:cubicBezTo>
                    <a:pt x="11520" y="7200"/>
                    <a:pt x="14400" y="10013"/>
                    <a:pt x="16560" y="12881"/>
                  </a:cubicBezTo>
                  <a:cubicBezTo>
                    <a:pt x="18720" y="15750"/>
                    <a:pt x="20160" y="1867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6" name="Line"/>
            <p:cNvSpPr/>
            <p:nvPr/>
          </p:nvSpPr>
          <p:spPr>
            <a:xfrm>
              <a:off x="6923324" y="2026798"/>
              <a:ext cx="122635" cy="3219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2" h="21600" fill="norm" stroke="1" extrusionOk="0">
                  <a:moveTo>
                    <a:pt x="21362" y="0"/>
                  </a:moveTo>
                  <a:cubicBezTo>
                    <a:pt x="20324" y="80"/>
                    <a:pt x="19285" y="160"/>
                    <a:pt x="18039" y="760"/>
                  </a:cubicBezTo>
                  <a:cubicBezTo>
                    <a:pt x="16793" y="1360"/>
                    <a:pt x="15339" y="2480"/>
                    <a:pt x="13262" y="4360"/>
                  </a:cubicBezTo>
                  <a:cubicBezTo>
                    <a:pt x="11185" y="6240"/>
                    <a:pt x="8485" y="8880"/>
                    <a:pt x="6097" y="11640"/>
                  </a:cubicBezTo>
                  <a:cubicBezTo>
                    <a:pt x="3708" y="14400"/>
                    <a:pt x="1631" y="17280"/>
                    <a:pt x="697" y="18960"/>
                  </a:cubicBezTo>
                  <a:cubicBezTo>
                    <a:pt x="-238" y="20640"/>
                    <a:pt x="-30" y="21120"/>
                    <a:pt x="177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7" name="Line"/>
            <p:cNvSpPr/>
            <p:nvPr/>
          </p:nvSpPr>
          <p:spPr>
            <a:xfrm>
              <a:off x="7108836" y="2237840"/>
              <a:ext cx="12241" cy="894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0157" y="0"/>
                  </a:moveTo>
                  <a:cubicBezTo>
                    <a:pt x="12302" y="5760"/>
                    <a:pt x="4448" y="11520"/>
                    <a:pt x="1502" y="15120"/>
                  </a:cubicBezTo>
                  <a:cubicBezTo>
                    <a:pt x="-1443" y="18720"/>
                    <a:pt x="521" y="20160"/>
                    <a:pt x="2485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8" name="Line"/>
            <p:cNvSpPr/>
            <p:nvPr/>
          </p:nvSpPr>
          <p:spPr>
            <a:xfrm>
              <a:off x="7114535" y="2148416"/>
              <a:ext cx="34561" cy="352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9" h="21257" fill="norm" stroke="1" extrusionOk="0">
                  <a:moveTo>
                    <a:pt x="16909" y="2160"/>
                  </a:moveTo>
                  <a:cubicBezTo>
                    <a:pt x="13309" y="2160"/>
                    <a:pt x="9709" y="2160"/>
                    <a:pt x="6829" y="3600"/>
                  </a:cubicBezTo>
                  <a:cubicBezTo>
                    <a:pt x="3949" y="5040"/>
                    <a:pt x="1789" y="7920"/>
                    <a:pt x="709" y="11160"/>
                  </a:cubicBezTo>
                  <a:cubicBezTo>
                    <a:pt x="-371" y="14400"/>
                    <a:pt x="-371" y="18000"/>
                    <a:pt x="1789" y="19800"/>
                  </a:cubicBezTo>
                  <a:cubicBezTo>
                    <a:pt x="3949" y="21600"/>
                    <a:pt x="8269" y="21600"/>
                    <a:pt x="11869" y="20520"/>
                  </a:cubicBezTo>
                  <a:cubicBezTo>
                    <a:pt x="15469" y="19440"/>
                    <a:pt x="18349" y="17280"/>
                    <a:pt x="19789" y="14400"/>
                  </a:cubicBezTo>
                  <a:cubicBezTo>
                    <a:pt x="21229" y="11520"/>
                    <a:pt x="21229" y="7920"/>
                    <a:pt x="19789" y="5400"/>
                  </a:cubicBezTo>
                  <a:cubicBezTo>
                    <a:pt x="18349" y="2880"/>
                    <a:pt x="15469" y="1440"/>
                    <a:pt x="12589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9" name="Line"/>
            <p:cNvSpPr/>
            <p:nvPr/>
          </p:nvSpPr>
          <p:spPr>
            <a:xfrm>
              <a:off x="5869132" y="2527576"/>
              <a:ext cx="132349" cy="71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227" y="18000"/>
                    <a:pt x="12454" y="14400"/>
                    <a:pt x="16054" y="10800"/>
                  </a:cubicBezTo>
                  <a:cubicBezTo>
                    <a:pt x="19654" y="7200"/>
                    <a:pt x="20627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0" name="Line"/>
            <p:cNvSpPr/>
            <p:nvPr/>
          </p:nvSpPr>
          <p:spPr>
            <a:xfrm>
              <a:off x="5887017" y="2506114"/>
              <a:ext cx="175272" cy="572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37" y="15750"/>
                    <a:pt x="10873" y="9900"/>
                    <a:pt x="14473" y="6300"/>
                  </a:cubicBezTo>
                  <a:cubicBezTo>
                    <a:pt x="18073" y="2700"/>
                    <a:pt x="19837" y="135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1" name="Line"/>
            <p:cNvSpPr/>
            <p:nvPr/>
          </p:nvSpPr>
          <p:spPr>
            <a:xfrm>
              <a:off x="6430575" y="2470344"/>
              <a:ext cx="171839" cy="321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9" h="21600" fill="norm" stroke="1" extrusionOk="0">
                  <a:moveTo>
                    <a:pt x="2252" y="21600"/>
                  </a:moveTo>
                  <a:cubicBezTo>
                    <a:pt x="1210" y="20800"/>
                    <a:pt x="167" y="20000"/>
                    <a:pt x="18" y="18800"/>
                  </a:cubicBezTo>
                  <a:cubicBezTo>
                    <a:pt x="-131" y="17600"/>
                    <a:pt x="614" y="16000"/>
                    <a:pt x="3593" y="13200"/>
                  </a:cubicBezTo>
                  <a:cubicBezTo>
                    <a:pt x="6572" y="10400"/>
                    <a:pt x="11786" y="6400"/>
                    <a:pt x="15138" y="4000"/>
                  </a:cubicBezTo>
                  <a:cubicBezTo>
                    <a:pt x="18490" y="1600"/>
                    <a:pt x="19979" y="800"/>
                    <a:pt x="21469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2" name="Line"/>
            <p:cNvSpPr/>
            <p:nvPr/>
          </p:nvSpPr>
          <p:spPr>
            <a:xfrm>
              <a:off x="6505834" y="2445305"/>
              <a:ext cx="135927" cy="858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9800"/>
                    <a:pt x="0" y="18000"/>
                    <a:pt x="3600" y="14400"/>
                  </a:cubicBezTo>
                  <a:cubicBezTo>
                    <a:pt x="7200" y="10800"/>
                    <a:pt x="14400" y="5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3" name="Line"/>
            <p:cNvSpPr/>
            <p:nvPr/>
          </p:nvSpPr>
          <p:spPr>
            <a:xfrm>
              <a:off x="1759489" y="1159492"/>
              <a:ext cx="5048251" cy="27855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63" y="21321"/>
                    <a:pt x="525" y="21042"/>
                    <a:pt x="774" y="20788"/>
                  </a:cubicBezTo>
                  <a:cubicBezTo>
                    <a:pt x="1023" y="20533"/>
                    <a:pt x="1259" y="20303"/>
                    <a:pt x="1472" y="20090"/>
                  </a:cubicBezTo>
                  <a:cubicBezTo>
                    <a:pt x="1685" y="19877"/>
                    <a:pt x="1875" y="19680"/>
                    <a:pt x="2083" y="19458"/>
                  </a:cubicBezTo>
                  <a:cubicBezTo>
                    <a:pt x="2291" y="19236"/>
                    <a:pt x="2518" y="18990"/>
                    <a:pt x="2735" y="18752"/>
                  </a:cubicBezTo>
                  <a:cubicBezTo>
                    <a:pt x="2952" y="18514"/>
                    <a:pt x="3161" y="18284"/>
                    <a:pt x="3378" y="18071"/>
                  </a:cubicBezTo>
                  <a:cubicBezTo>
                    <a:pt x="3595" y="17858"/>
                    <a:pt x="3822" y="17661"/>
                    <a:pt x="4071" y="17447"/>
                  </a:cubicBezTo>
                  <a:cubicBezTo>
                    <a:pt x="4320" y="17234"/>
                    <a:pt x="4592" y="17004"/>
                    <a:pt x="4827" y="16816"/>
                  </a:cubicBezTo>
                  <a:cubicBezTo>
                    <a:pt x="5063" y="16627"/>
                    <a:pt x="5262" y="16479"/>
                    <a:pt x="5466" y="16307"/>
                  </a:cubicBezTo>
                  <a:cubicBezTo>
                    <a:pt x="5669" y="16134"/>
                    <a:pt x="5878" y="15937"/>
                    <a:pt x="6104" y="15740"/>
                  </a:cubicBezTo>
                  <a:cubicBezTo>
                    <a:pt x="6331" y="15543"/>
                    <a:pt x="6575" y="15347"/>
                    <a:pt x="6802" y="15141"/>
                  </a:cubicBezTo>
                  <a:cubicBezTo>
                    <a:pt x="7028" y="14936"/>
                    <a:pt x="7236" y="14723"/>
                    <a:pt x="7440" y="14526"/>
                  </a:cubicBezTo>
                  <a:cubicBezTo>
                    <a:pt x="7644" y="14329"/>
                    <a:pt x="7843" y="14148"/>
                    <a:pt x="8092" y="13935"/>
                  </a:cubicBezTo>
                  <a:cubicBezTo>
                    <a:pt x="8341" y="13722"/>
                    <a:pt x="8640" y="13475"/>
                    <a:pt x="8903" y="13246"/>
                  </a:cubicBezTo>
                  <a:cubicBezTo>
                    <a:pt x="9165" y="13016"/>
                    <a:pt x="9392" y="12802"/>
                    <a:pt x="9636" y="12548"/>
                  </a:cubicBezTo>
                  <a:cubicBezTo>
                    <a:pt x="9881" y="12294"/>
                    <a:pt x="10143" y="11998"/>
                    <a:pt x="10406" y="11711"/>
                  </a:cubicBezTo>
                  <a:cubicBezTo>
                    <a:pt x="10669" y="11424"/>
                    <a:pt x="10931" y="11145"/>
                    <a:pt x="11194" y="10874"/>
                  </a:cubicBezTo>
                  <a:cubicBezTo>
                    <a:pt x="11457" y="10603"/>
                    <a:pt x="11719" y="10340"/>
                    <a:pt x="11977" y="10094"/>
                  </a:cubicBezTo>
                  <a:cubicBezTo>
                    <a:pt x="12235" y="9848"/>
                    <a:pt x="12489" y="9618"/>
                    <a:pt x="12765" y="9339"/>
                  </a:cubicBezTo>
                  <a:cubicBezTo>
                    <a:pt x="13042" y="9060"/>
                    <a:pt x="13340" y="8732"/>
                    <a:pt x="13612" y="8412"/>
                  </a:cubicBezTo>
                  <a:cubicBezTo>
                    <a:pt x="13884" y="8092"/>
                    <a:pt x="14128" y="7780"/>
                    <a:pt x="14400" y="7460"/>
                  </a:cubicBezTo>
                  <a:cubicBezTo>
                    <a:pt x="14672" y="7140"/>
                    <a:pt x="14971" y="6812"/>
                    <a:pt x="15251" y="6516"/>
                  </a:cubicBezTo>
                  <a:cubicBezTo>
                    <a:pt x="15532" y="6221"/>
                    <a:pt x="15795" y="5958"/>
                    <a:pt x="16057" y="5704"/>
                  </a:cubicBezTo>
                  <a:cubicBezTo>
                    <a:pt x="16320" y="5449"/>
                    <a:pt x="16583" y="5203"/>
                    <a:pt x="16818" y="4981"/>
                  </a:cubicBezTo>
                  <a:cubicBezTo>
                    <a:pt x="17054" y="4760"/>
                    <a:pt x="17262" y="4563"/>
                    <a:pt x="17515" y="4325"/>
                  </a:cubicBezTo>
                  <a:cubicBezTo>
                    <a:pt x="17769" y="4087"/>
                    <a:pt x="18068" y="3808"/>
                    <a:pt x="18317" y="3562"/>
                  </a:cubicBezTo>
                  <a:cubicBezTo>
                    <a:pt x="18566" y="3316"/>
                    <a:pt x="18765" y="3102"/>
                    <a:pt x="18996" y="2856"/>
                  </a:cubicBezTo>
                  <a:cubicBezTo>
                    <a:pt x="19227" y="2610"/>
                    <a:pt x="19490" y="2331"/>
                    <a:pt x="19739" y="2060"/>
                  </a:cubicBezTo>
                  <a:cubicBezTo>
                    <a:pt x="19988" y="1789"/>
                    <a:pt x="20223" y="1526"/>
                    <a:pt x="20450" y="1256"/>
                  </a:cubicBezTo>
                  <a:cubicBezTo>
                    <a:pt x="20676" y="985"/>
                    <a:pt x="20894" y="706"/>
                    <a:pt x="21052" y="517"/>
                  </a:cubicBezTo>
                  <a:cubicBezTo>
                    <a:pt x="21211" y="328"/>
                    <a:pt x="21310" y="230"/>
                    <a:pt x="21378" y="148"/>
                  </a:cubicBezTo>
                  <a:cubicBezTo>
                    <a:pt x="21446" y="66"/>
                    <a:pt x="21482" y="0"/>
                    <a:pt x="21514" y="0"/>
                  </a:cubicBezTo>
                  <a:cubicBezTo>
                    <a:pt x="21546" y="0"/>
                    <a:pt x="21573" y="66"/>
                    <a:pt x="21600" y="13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4" name="Line"/>
            <p:cNvSpPr/>
            <p:nvPr/>
          </p:nvSpPr>
          <p:spPr>
            <a:xfrm>
              <a:off x="6387116" y="639762"/>
              <a:ext cx="236474" cy="7525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5" h="21572" fill="norm" stroke="1" extrusionOk="0">
                  <a:moveTo>
                    <a:pt x="4725" y="21572"/>
                  </a:moveTo>
                  <a:cubicBezTo>
                    <a:pt x="4916" y="19084"/>
                    <a:pt x="5107" y="16597"/>
                    <a:pt x="5490" y="14321"/>
                  </a:cubicBezTo>
                  <a:cubicBezTo>
                    <a:pt x="5872" y="12046"/>
                    <a:pt x="6445" y="9983"/>
                    <a:pt x="7401" y="8011"/>
                  </a:cubicBezTo>
                  <a:cubicBezTo>
                    <a:pt x="8357" y="6039"/>
                    <a:pt x="9695" y="4159"/>
                    <a:pt x="10651" y="2975"/>
                  </a:cubicBezTo>
                  <a:cubicBezTo>
                    <a:pt x="11606" y="1792"/>
                    <a:pt x="12180" y="1307"/>
                    <a:pt x="12275" y="1276"/>
                  </a:cubicBezTo>
                  <a:cubicBezTo>
                    <a:pt x="12371" y="1246"/>
                    <a:pt x="11989" y="1671"/>
                    <a:pt x="10842" y="2490"/>
                  </a:cubicBezTo>
                  <a:cubicBezTo>
                    <a:pt x="9695" y="3309"/>
                    <a:pt x="7783" y="4523"/>
                    <a:pt x="6350" y="5311"/>
                  </a:cubicBezTo>
                  <a:cubicBezTo>
                    <a:pt x="4916" y="6100"/>
                    <a:pt x="3960" y="6464"/>
                    <a:pt x="3005" y="6707"/>
                  </a:cubicBezTo>
                  <a:cubicBezTo>
                    <a:pt x="2049" y="6950"/>
                    <a:pt x="1093" y="7071"/>
                    <a:pt x="520" y="6950"/>
                  </a:cubicBezTo>
                  <a:cubicBezTo>
                    <a:pt x="-54" y="6828"/>
                    <a:pt x="-245" y="6464"/>
                    <a:pt x="424" y="5736"/>
                  </a:cubicBezTo>
                  <a:cubicBezTo>
                    <a:pt x="1093" y="5008"/>
                    <a:pt x="2622" y="3916"/>
                    <a:pt x="4534" y="2975"/>
                  </a:cubicBezTo>
                  <a:cubicBezTo>
                    <a:pt x="6445" y="2035"/>
                    <a:pt x="8739" y="1246"/>
                    <a:pt x="10555" y="730"/>
                  </a:cubicBezTo>
                  <a:cubicBezTo>
                    <a:pt x="12371" y="215"/>
                    <a:pt x="13709" y="-28"/>
                    <a:pt x="14569" y="2"/>
                  </a:cubicBezTo>
                  <a:cubicBezTo>
                    <a:pt x="15429" y="33"/>
                    <a:pt x="15812" y="336"/>
                    <a:pt x="16863" y="1185"/>
                  </a:cubicBezTo>
                  <a:cubicBezTo>
                    <a:pt x="17914" y="2035"/>
                    <a:pt x="19635" y="3430"/>
                    <a:pt x="21355" y="482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5" name="Line"/>
            <p:cNvSpPr/>
            <p:nvPr/>
          </p:nvSpPr>
          <p:spPr>
            <a:xfrm>
              <a:off x="6845839" y="227960"/>
              <a:ext cx="197642" cy="510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0" h="21519" fill="norm" stroke="1" extrusionOk="0">
                  <a:moveTo>
                    <a:pt x="0" y="21519"/>
                  </a:moveTo>
                  <a:cubicBezTo>
                    <a:pt x="227" y="17949"/>
                    <a:pt x="455" y="14379"/>
                    <a:pt x="796" y="11210"/>
                  </a:cubicBezTo>
                  <a:cubicBezTo>
                    <a:pt x="1137" y="8041"/>
                    <a:pt x="1592" y="5274"/>
                    <a:pt x="2160" y="3623"/>
                  </a:cubicBezTo>
                  <a:cubicBezTo>
                    <a:pt x="2728" y="1972"/>
                    <a:pt x="3411" y="1436"/>
                    <a:pt x="4320" y="990"/>
                  </a:cubicBezTo>
                  <a:cubicBezTo>
                    <a:pt x="5229" y="544"/>
                    <a:pt x="6366" y="187"/>
                    <a:pt x="7503" y="53"/>
                  </a:cubicBezTo>
                  <a:cubicBezTo>
                    <a:pt x="8640" y="-81"/>
                    <a:pt x="9777" y="8"/>
                    <a:pt x="10914" y="678"/>
                  </a:cubicBezTo>
                  <a:cubicBezTo>
                    <a:pt x="12051" y="1347"/>
                    <a:pt x="13187" y="2597"/>
                    <a:pt x="13756" y="3891"/>
                  </a:cubicBezTo>
                  <a:cubicBezTo>
                    <a:pt x="14324" y="5185"/>
                    <a:pt x="14324" y="6524"/>
                    <a:pt x="13869" y="7372"/>
                  </a:cubicBezTo>
                  <a:cubicBezTo>
                    <a:pt x="13415" y="8220"/>
                    <a:pt x="12505" y="8577"/>
                    <a:pt x="12619" y="8755"/>
                  </a:cubicBezTo>
                  <a:cubicBezTo>
                    <a:pt x="12733" y="8934"/>
                    <a:pt x="13869" y="8934"/>
                    <a:pt x="15461" y="9202"/>
                  </a:cubicBezTo>
                  <a:cubicBezTo>
                    <a:pt x="17053" y="9469"/>
                    <a:pt x="19099" y="10005"/>
                    <a:pt x="20236" y="10540"/>
                  </a:cubicBezTo>
                  <a:cubicBezTo>
                    <a:pt x="21373" y="11076"/>
                    <a:pt x="21600" y="11612"/>
                    <a:pt x="20577" y="12147"/>
                  </a:cubicBezTo>
                  <a:cubicBezTo>
                    <a:pt x="19554" y="12683"/>
                    <a:pt x="17280" y="13218"/>
                    <a:pt x="15575" y="13397"/>
                  </a:cubicBezTo>
                  <a:cubicBezTo>
                    <a:pt x="13869" y="13575"/>
                    <a:pt x="12733" y="13397"/>
                    <a:pt x="11596" y="1321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6" name="Line"/>
            <p:cNvSpPr/>
            <p:nvPr/>
          </p:nvSpPr>
          <p:spPr>
            <a:xfrm>
              <a:off x="7093489" y="465225"/>
              <a:ext cx="74499" cy="976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204" fill="norm" stroke="1" extrusionOk="0">
                  <a:moveTo>
                    <a:pt x="12600" y="2757"/>
                  </a:moveTo>
                  <a:cubicBezTo>
                    <a:pt x="10800" y="4596"/>
                    <a:pt x="9000" y="6434"/>
                    <a:pt x="7800" y="9421"/>
                  </a:cubicBezTo>
                  <a:cubicBezTo>
                    <a:pt x="6600" y="12409"/>
                    <a:pt x="6000" y="16545"/>
                    <a:pt x="7200" y="18843"/>
                  </a:cubicBezTo>
                  <a:cubicBezTo>
                    <a:pt x="8400" y="21140"/>
                    <a:pt x="11400" y="21600"/>
                    <a:pt x="14100" y="20911"/>
                  </a:cubicBezTo>
                  <a:cubicBezTo>
                    <a:pt x="16800" y="20221"/>
                    <a:pt x="19200" y="18383"/>
                    <a:pt x="20400" y="14936"/>
                  </a:cubicBezTo>
                  <a:cubicBezTo>
                    <a:pt x="21600" y="11489"/>
                    <a:pt x="21600" y="6434"/>
                    <a:pt x="18000" y="3677"/>
                  </a:cubicBezTo>
                  <a:cubicBezTo>
                    <a:pt x="14400" y="919"/>
                    <a:pt x="7200" y="46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7" name="Line"/>
            <p:cNvSpPr/>
            <p:nvPr/>
          </p:nvSpPr>
          <p:spPr>
            <a:xfrm>
              <a:off x="6782339" y="-1"/>
              <a:ext cx="184151" cy="1858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70" fill="norm" stroke="1" extrusionOk="0">
                  <a:moveTo>
                    <a:pt x="0" y="21070"/>
                  </a:moveTo>
                  <a:cubicBezTo>
                    <a:pt x="2234" y="16990"/>
                    <a:pt x="4469" y="12910"/>
                    <a:pt x="6331" y="9550"/>
                  </a:cubicBezTo>
                  <a:cubicBezTo>
                    <a:pt x="8193" y="6190"/>
                    <a:pt x="9683" y="3550"/>
                    <a:pt x="10924" y="1870"/>
                  </a:cubicBezTo>
                  <a:cubicBezTo>
                    <a:pt x="12166" y="190"/>
                    <a:pt x="13159" y="-530"/>
                    <a:pt x="14028" y="430"/>
                  </a:cubicBezTo>
                  <a:cubicBezTo>
                    <a:pt x="14897" y="1390"/>
                    <a:pt x="15641" y="4030"/>
                    <a:pt x="16883" y="7030"/>
                  </a:cubicBezTo>
                  <a:cubicBezTo>
                    <a:pt x="18124" y="10030"/>
                    <a:pt x="19862" y="13390"/>
                    <a:pt x="21600" y="1675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8" name="Line"/>
            <p:cNvSpPr/>
            <p:nvPr/>
          </p:nvSpPr>
          <p:spPr>
            <a:xfrm>
              <a:off x="7353839" y="395375"/>
              <a:ext cx="1841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83" y="16800"/>
                    <a:pt x="4966" y="12000"/>
                    <a:pt x="8566" y="8400"/>
                  </a:cubicBezTo>
                  <a:cubicBezTo>
                    <a:pt x="12166" y="4800"/>
                    <a:pt x="16883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9" name="Line"/>
            <p:cNvSpPr/>
            <p:nvPr/>
          </p:nvSpPr>
          <p:spPr>
            <a:xfrm>
              <a:off x="7436389" y="357275"/>
              <a:ext cx="2540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4800"/>
                    <a:pt x="3600" y="9600"/>
                    <a:pt x="7200" y="13200"/>
                  </a:cubicBezTo>
                  <a:cubicBezTo>
                    <a:pt x="10800" y="16800"/>
                    <a:pt x="16200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0" name="Line"/>
            <p:cNvSpPr/>
            <p:nvPr/>
          </p:nvSpPr>
          <p:spPr>
            <a:xfrm>
              <a:off x="7605722" y="178983"/>
              <a:ext cx="172122" cy="5592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0" h="21537" fill="norm" stroke="1" extrusionOk="0">
                  <a:moveTo>
                    <a:pt x="1054" y="21537"/>
                  </a:moveTo>
                  <a:cubicBezTo>
                    <a:pt x="527" y="18929"/>
                    <a:pt x="0" y="16320"/>
                    <a:pt x="0" y="13468"/>
                  </a:cubicBezTo>
                  <a:cubicBezTo>
                    <a:pt x="0" y="10615"/>
                    <a:pt x="527" y="7517"/>
                    <a:pt x="1449" y="5276"/>
                  </a:cubicBezTo>
                  <a:cubicBezTo>
                    <a:pt x="2371" y="3034"/>
                    <a:pt x="3688" y="1649"/>
                    <a:pt x="5005" y="874"/>
                  </a:cubicBezTo>
                  <a:cubicBezTo>
                    <a:pt x="6322" y="100"/>
                    <a:pt x="7639" y="-63"/>
                    <a:pt x="8693" y="19"/>
                  </a:cubicBezTo>
                  <a:cubicBezTo>
                    <a:pt x="9746" y="100"/>
                    <a:pt x="10537" y="426"/>
                    <a:pt x="11459" y="1445"/>
                  </a:cubicBezTo>
                  <a:cubicBezTo>
                    <a:pt x="12380" y="2464"/>
                    <a:pt x="13434" y="4175"/>
                    <a:pt x="14488" y="5398"/>
                  </a:cubicBezTo>
                  <a:cubicBezTo>
                    <a:pt x="15541" y="6621"/>
                    <a:pt x="16595" y="7354"/>
                    <a:pt x="17780" y="8129"/>
                  </a:cubicBezTo>
                  <a:cubicBezTo>
                    <a:pt x="18966" y="8903"/>
                    <a:pt x="20283" y="9718"/>
                    <a:pt x="20941" y="10411"/>
                  </a:cubicBezTo>
                  <a:cubicBezTo>
                    <a:pt x="21600" y="11104"/>
                    <a:pt x="21600" y="11674"/>
                    <a:pt x="20810" y="12204"/>
                  </a:cubicBezTo>
                  <a:cubicBezTo>
                    <a:pt x="20020" y="12734"/>
                    <a:pt x="18439" y="13223"/>
                    <a:pt x="16859" y="13508"/>
                  </a:cubicBezTo>
                  <a:cubicBezTo>
                    <a:pt x="15278" y="13794"/>
                    <a:pt x="13698" y="13875"/>
                    <a:pt x="12644" y="13671"/>
                  </a:cubicBezTo>
                  <a:cubicBezTo>
                    <a:pt x="11590" y="13468"/>
                    <a:pt x="11063" y="12979"/>
                    <a:pt x="10537" y="1248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1" name="Line"/>
            <p:cNvSpPr/>
            <p:nvPr/>
          </p:nvSpPr>
          <p:spPr>
            <a:xfrm>
              <a:off x="7849139" y="471575"/>
              <a:ext cx="127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2" name="Line"/>
            <p:cNvSpPr/>
            <p:nvPr/>
          </p:nvSpPr>
          <p:spPr>
            <a:xfrm>
              <a:off x="7607839" y="9758"/>
              <a:ext cx="158751" cy="125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5" fill="norm" stroke="1" extrusionOk="0">
                  <a:moveTo>
                    <a:pt x="0" y="16985"/>
                  </a:moveTo>
                  <a:cubicBezTo>
                    <a:pt x="1728" y="14105"/>
                    <a:pt x="3456" y="11225"/>
                    <a:pt x="4752" y="9065"/>
                  </a:cubicBezTo>
                  <a:cubicBezTo>
                    <a:pt x="6048" y="6905"/>
                    <a:pt x="6912" y="5465"/>
                    <a:pt x="7920" y="3845"/>
                  </a:cubicBezTo>
                  <a:cubicBezTo>
                    <a:pt x="8928" y="2225"/>
                    <a:pt x="10080" y="425"/>
                    <a:pt x="11232" y="65"/>
                  </a:cubicBezTo>
                  <a:cubicBezTo>
                    <a:pt x="12384" y="-295"/>
                    <a:pt x="13536" y="785"/>
                    <a:pt x="15264" y="4565"/>
                  </a:cubicBezTo>
                  <a:cubicBezTo>
                    <a:pt x="16992" y="8345"/>
                    <a:pt x="19296" y="14825"/>
                    <a:pt x="21600" y="2130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3" name="Line"/>
            <p:cNvSpPr/>
            <p:nvPr/>
          </p:nvSpPr>
          <p:spPr>
            <a:xfrm>
              <a:off x="8056245" y="209833"/>
              <a:ext cx="186595" cy="2744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379" fill="norm" stroke="1" extrusionOk="0">
                  <a:moveTo>
                    <a:pt x="280" y="2582"/>
                  </a:moveTo>
                  <a:cubicBezTo>
                    <a:pt x="38" y="1593"/>
                    <a:pt x="-205" y="603"/>
                    <a:pt x="280" y="191"/>
                  </a:cubicBezTo>
                  <a:cubicBezTo>
                    <a:pt x="766" y="-221"/>
                    <a:pt x="1979" y="-56"/>
                    <a:pt x="4528" y="1593"/>
                  </a:cubicBezTo>
                  <a:cubicBezTo>
                    <a:pt x="7076" y="3242"/>
                    <a:pt x="10959" y="6374"/>
                    <a:pt x="13993" y="9919"/>
                  </a:cubicBezTo>
                  <a:cubicBezTo>
                    <a:pt x="17026" y="13464"/>
                    <a:pt x="19211" y="17422"/>
                    <a:pt x="21395" y="2137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4" name="Line"/>
            <p:cNvSpPr/>
            <p:nvPr/>
          </p:nvSpPr>
          <p:spPr>
            <a:xfrm>
              <a:off x="8147589" y="192175"/>
              <a:ext cx="107951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094" y="3476"/>
                    <a:pt x="10588" y="6952"/>
                    <a:pt x="6988" y="10552"/>
                  </a:cubicBezTo>
                  <a:cubicBezTo>
                    <a:pt x="3388" y="14152"/>
                    <a:pt x="1694" y="1787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5" name="Line"/>
            <p:cNvSpPr/>
            <p:nvPr/>
          </p:nvSpPr>
          <p:spPr>
            <a:xfrm>
              <a:off x="8363489" y="471575"/>
              <a:ext cx="190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6" name="Line"/>
            <p:cNvSpPr/>
            <p:nvPr/>
          </p:nvSpPr>
          <p:spPr>
            <a:xfrm>
              <a:off x="8357139" y="369975"/>
              <a:ext cx="58258" cy="277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00" h="20196" fill="norm" stroke="1" extrusionOk="0">
                  <a:moveTo>
                    <a:pt x="17876" y="4629"/>
                  </a:moveTo>
                  <a:cubicBezTo>
                    <a:pt x="14152" y="3086"/>
                    <a:pt x="10428" y="1543"/>
                    <a:pt x="8566" y="4629"/>
                  </a:cubicBezTo>
                  <a:cubicBezTo>
                    <a:pt x="6703" y="7714"/>
                    <a:pt x="6703" y="15429"/>
                    <a:pt x="9683" y="18514"/>
                  </a:cubicBezTo>
                  <a:cubicBezTo>
                    <a:pt x="12662" y="21600"/>
                    <a:pt x="18621" y="20057"/>
                    <a:pt x="20110" y="16971"/>
                  </a:cubicBezTo>
                  <a:cubicBezTo>
                    <a:pt x="21600" y="13886"/>
                    <a:pt x="18621" y="9257"/>
                    <a:pt x="14524" y="6171"/>
                  </a:cubicBezTo>
                  <a:cubicBezTo>
                    <a:pt x="10428" y="3086"/>
                    <a:pt x="5214" y="1543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7" name="Line"/>
            <p:cNvSpPr/>
            <p:nvPr/>
          </p:nvSpPr>
          <p:spPr>
            <a:xfrm>
              <a:off x="6788689" y="801775"/>
              <a:ext cx="3873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67" y="14954"/>
                    <a:pt x="8734" y="8308"/>
                    <a:pt x="12334" y="4708"/>
                  </a:cubicBezTo>
                  <a:cubicBezTo>
                    <a:pt x="15934" y="1108"/>
                    <a:pt x="18767" y="55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8" name="Line"/>
            <p:cNvSpPr/>
            <p:nvPr/>
          </p:nvSpPr>
          <p:spPr>
            <a:xfrm>
              <a:off x="6806610" y="877975"/>
              <a:ext cx="261480" cy="661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9" h="21104" fill="norm" stroke="1" extrusionOk="0">
                  <a:moveTo>
                    <a:pt x="4796" y="18225"/>
                  </a:moveTo>
                  <a:cubicBezTo>
                    <a:pt x="3925" y="18900"/>
                    <a:pt x="3054" y="19575"/>
                    <a:pt x="2096" y="20250"/>
                  </a:cubicBezTo>
                  <a:cubicBezTo>
                    <a:pt x="1138" y="20925"/>
                    <a:pt x="93" y="21600"/>
                    <a:pt x="6" y="20588"/>
                  </a:cubicBezTo>
                  <a:cubicBezTo>
                    <a:pt x="-81" y="19575"/>
                    <a:pt x="790" y="16875"/>
                    <a:pt x="4013" y="13500"/>
                  </a:cubicBezTo>
                  <a:cubicBezTo>
                    <a:pt x="7235" y="10125"/>
                    <a:pt x="12809" y="6075"/>
                    <a:pt x="16119" y="3712"/>
                  </a:cubicBezTo>
                  <a:cubicBezTo>
                    <a:pt x="19429" y="1350"/>
                    <a:pt x="20474" y="675"/>
                    <a:pt x="21519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9" name="Line"/>
            <p:cNvSpPr/>
            <p:nvPr/>
          </p:nvSpPr>
          <p:spPr>
            <a:xfrm>
              <a:off x="7525289" y="789075"/>
              <a:ext cx="2603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59" y="16000"/>
                    <a:pt x="4917" y="10400"/>
                    <a:pt x="8517" y="6800"/>
                  </a:cubicBezTo>
                  <a:cubicBezTo>
                    <a:pt x="12117" y="3200"/>
                    <a:pt x="16859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0" name="Line"/>
            <p:cNvSpPr/>
            <p:nvPr/>
          </p:nvSpPr>
          <p:spPr>
            <a:xfrm>
              <a:off x="7599372" y="839875"/>
              <a:ext cx="198968" cy="42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298" y="19440"/>
                  </a:moveTo>
                  <a:cubicBezTo>
                    <a:pt x="1149" y="20520"/>
                    <a:pt x="0" y="21600"/>
                    <a:pt x="0" y="21600"/>
                  </a:cubicBezTo>
                  <a:cubicBezTo>
                    <a:pt x="0" y="21600"/>
                    <a:pt x="1149" y="20520"/>
                    <a:pt x="4940" y="16740"/>
                  </a:cubicBezTo>
                  <a:cubicBezTo>
                    <a:pt x="8732" y="12960"/>
                    <a:pt x="15166" y="64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1" name="Line"/>
            <p:cNvSpPr/>
            <p:nvPr/>
          </p:nvSpPr>
          <p:spPr>
            <a:xfrm>
              <a:off x="2207164" y="2627400"/>
              <a:ext cx="498476" cy="30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00" fill="norm" stroke="1" extrusionOk="0">
                  <a:moveTo>
                    <a:pt x="0" y="0"/>
                  </a:moveTo>
                  <a:cubicBezTo>
                    <a:pt x="1146" y="0"/>
                    <a:pt x="2293" y="0"/>
                    <a:pt x="3669" y="3600"/>
                  </a:cubicBezTo>
                  <a:cubicBezTo>
                    <a:pt x="5045" y="7200"/>
                    <a:pt x="6650" y="14400"/>
                    <a:pt x="8301" y="18000"/>
                  </a:cubicBezTo>
                  <a:cubicBezTo>
                    <a:pt x="9952" y="21600"/>
                    <a:pt x="11648" y="21600"/>
                    <a:pt x="13414" y="18000"/>
                  </a:cubicBezTo>
                  <a:cubicBezTo>
                    <a:pt x="15180" y="14400"/>
                    <a:pt x="17014" y="7200"/>
                    <a:pt x="18390" y="3600"/>
                  </a:cubicBezTo>
                  <a:cubicBezTo>
                    <a:pt x="19766" y="0"/>
                    <a:pt x="2068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2" name="Line"/>
            <p:cNvSpPr/>
            <p:nvPr/>
          </p:nvSpPr>
          <p:spPr>
            <a:xfrm>
              <a:off x="2541333" y="3113720"/>
              <a:ext cx="53180" cy="375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2" h="21291" fill="norm" stroke="1" extrusionOk="0">
                  <a:moveTo>
                    <a:pt x="4673" y="6891"/>
                  </a:moveTo>
                  <a:cubicBezTo>
                    <a:pt x="3842" y="9891"/>
                    <a:pt x="3011" y="12891"/>
                    <a:pt x="3634" y="14391"/>
                  </a:cubicBezTo>
                  <a:cubicBezTo>
                    <a:pt x="4257" y="15891"/>
                    <a:pt x="6334" y="15891"/>
                    <a:pt x="8203" y="14991"/>
                  </a:cubicBezTo>
                  <a:cubicBezTo>
                    <a:pt x="10073" y="14091"/>
                    <a:pt x="11734" y="12291"/>
                    <a:pt x="12773" y="9591"/>
                  </a:cubicBezTo>
                  <a:cubicBezTo>
                    <a:pt x="13811" y="6891"/>
                    <a:pt x="14226" y="3291"/>
                    <a:pt x="13396" y="1491"/>
                  </a:cubicBezTo>
                  <a:cubicBezTo>
                    <a:pt x="12565" y="-309"/>
                    <a:pt x="10488" y="-309"/>
                    <a:pt x="8619" y="591"/>
                  </a:cubicBezTo>
                  <a:cubicBezTo>
                    <a:pt x="6750" y="1491"/>
                    <a:pt x="5088" y="3291"/>
                    <a:pt x="3842" y="5691"/>
                  </a:cubicBezTo>
                  <a:cubicBezTo>
                    <a:pt x="2596" y="8091"/>
                    <a:pt x="1765" y="11091"/>
                    <a:pt x="3634" y="14091"/>
                  </a:cubicBezTo>
                  <a:cubicBezTo>
                    <a:pt x="5503" y="17091"/>
                    <a:pt x="10073" y="20091"/>
                    <a:pt x="13188" y="20091"/>
                  </a:cubicBezTo>
                  <a:cubicBezTo>
                    <a:pt x="16303" y="20091"/>
                    <a:pt x="17965" y="17091"/>
                    <a:pt x="18796" y="14091"/>
                  </a:cubicBezTo>
                  <a:cubicBezTo>
                    <a:pt x="19626" y="11091"/>
                    <a:pt x="19626" y="8091"/>
                    <a:pt x="17757" y="5691"/>
                  </a:cubicBezTo>
                  <a:cubicBezTo>
                    <a:pt x="15888" y="3291"/>
                    <a:pt x="12150" y="1491"/>
                    <a:pt x="9242" y="891"/>
                  </a:cubicBezTo>
                  <a:cubicBezTo>
                    <a:pt x="6334" y="291"/>
                    <a:pt x="4257" y="891"/>
                    <a:pt x="2803" y="2691"/>
                  </a:cubicBezTo>
                  <a:cubicBezTo>
                    <a:pt x="1350" y="4491"/>
                    <a:pt x="519" y="7491"/>
                    <a:pt x="2180" y="10491"/>
                  </a:cubicBezTo>
                  <a:cubicBezTo>
                    <a:pt x="3842" y="13491"/>
                    <a:pt x="7996" y="16491"/>
                    <a:pt x="11111" y="16791"/>
                  </a:cubicBezTo>
                  <a:cubicBezTo>
                    <a:pt x="14226" y="17091"/>
                    <a:pt x="16303" y="14691"/>
                    <a:pt x="17342" y="11991"/>
                  </a:cubicBezTo>
                  <a:cubicBezTo>
                    <a:pt x="18380" y="9291"/>
                    <a:pt x="18380" y="6291"/>
                    <a:pt x="17342" y="4491"/>
                  </a:cubicBezTo>
                  <a:cubicBezTo>
                    <a:pt x="16303" y="2691"/>
                    <a:pt x="14226" y="2091"/>
                    <a:pt x="11942" y="2091"/>
                  </a:cubicBezTo>
                  <a:cubicBezTo>
                    <a:pt x="9657" y="2091"/>
                    <a:pt x="7165" y="2691"/>
                    <a:pt x="5088" y="4191"/>
                  </a:cubicBezTo>
                  <a:cubicBezTo>
                    <a:pt x="3011" y="5691"/>
                    <a:pt x="1350" y="8091"/>
                    <a:pt x="519" y="10791"/>
                  </a:cubicBezTo>
                  <a:cubicBezTo>
                    <a:pt x="-312" y="13491"/>
                    <a:pt x="-312" y="16491"/>
                    <a:pt x="1765" y="17991"/>
                  </a:cubicBezTo>
                  <a:cubicBezTo>
                    <a:pt x="3842" y="19491"/>
                    <a:pt x="7996" y="19491"/>
                    <a:pt x="11319" y="18291"/>
                  </a:cubicBezTo>
                  <a:cubicBezTo>
                    <a:pt x="14642" y="17091"/>
                    <a:pt x="17134" y="14691"/>
                    <a:pt x="18796" y="11991"/>
                  </a:cubicBezTo>
                  <a:cubicBezTo>
                    <a:pt x="20457" y="9291"/>
                    <a:pt x="21288" y="6291"/>
                    <a:pt x="20665" y="4491"/>
                  </a:cubicBezTo>
                  <a:cubicBezTo>
                    <a:pt x="20042" y="2691"/>
                    <a:pt x="17965" y="2091"/>
                    <a:pt x="15888" y="2091"/>
                  </a:cubicBezTo>
                  <a:cubicBezTo>
                    <a:pt x="13811" y="2091"/>
                    <a:pt x="11734" y="2691"/>
                    <a:pt x="9865" y="5391"/>
                  </a:cubicBezTo>
                  <a:cubicBezTo>
                    <a:pt x="7996" y="8091"/>
                    <a:pt x="6334" y="12891"/>
                    <a:pt x="6542" y="15291"/>
                  </a:cubicBezTo>
                  <a:cubicBezTo>
                    <a:pt x="6750" y="17691"/>
                    <a:pt x="8826" y="17691"/>
                    <a:pt x="10903" y="17391"/>
                  </a:cubicBezTo>
                  <a:cubicBezTo>
                    <a:pt x="12980" y="17091"/>
                    <a:pt x="15057" y="16491"/>
                    <a:pt x="16926" y="14691"/>
                  </a:cubicBezTo>
                  <a:cubicBezTo>
                    <a:pt x="18796" y="12891"/>
                    <a:pt x="20457" y="9891"/>
                    <a:pt x="20457" y="7491"/>
                  </a:cubicBezTo>
                  <a:cubicBezTo>
                    <a:pt x="20457" y="5091"/>
                    <a:pt x="18796" y="3291"/>
                    <a:pt x="16719" y="2691"/>
                  </a:cubicBezTo>
                  <a:cubicBezTo>
                    <a:pt x="14642" y="2091"/>
                    <a:pt x="12150" y="2691"/>
                    <a:pt x="9657" y="3891"/>
                  </a:cubicBezTo>
                  <a:cubicBezTo>
                    <a:pt x="7165" y="5091"/>
                    <a:pt x="4673" y="6891"/>
                    <a:pt x="3219" y="9291"/>
                  </a:cubicBezTo>
                  <a:cubicBezTo>
                    <a:pt x="1765" y="11691"/>
                    <a:pt x="1350" y="14691"/>
                    <a:pt x="3011" y="16791"/>
                  </a:cubicBezTo>
                  <a:cubicBezTo>
                    <a:pt x="4673" y="18891"/>
                    <a:pt x="8411" y="20091"/>
                    <a:pt x="12150" y="2129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3" name="Line"/>
            <p:cNvSpPr/>
            <p:nvPr/>
          </p:nvSpPr>
          <p:spPr>
            <a:xfrm>
              <a:off x="2298564" y="2638199"/>
              <a:ext cx="105476" cy="1225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5" h="21197" fill="norm" stroke="1" extrusionOk="0">
                  <a:moveTo>
                    <a:pt x="3947" y="17353"/>
                  </a:moveTo>
                  <a:cubicBezTo>
                    <a:pt x="2465" y="18268"/>
                    <a:pt x="983" y="19183"/>
                    <a:pt x="347" y="19000"/>
                  </a:cubicBezTo>
                  <a:cubicBezTo>
                    <a:pt x="-288" y="18817"/>
                    <a:pt x="-76" y="17536"/>
                    <a:pt x="1194" y="14973"/>
                  </a:cubicBezTo>
                  <a:cubicBezTo>
                    <a:pt x="2465" y="12411"/>
                    <a:pt x="4794" y="8566"/>
                    <a:pt x="6912" y="5729"/>
                  </a:cubicBezTo>
                  <a:cubicBezTo>
                    <a:pt x="9030" y="2892"/>
                    <a:pt x="10936" y="1061"/>
                    <a:pt x="12841" y="329"/>
                  </a:cubicBezTo>
                  <a:cubicBezTo>
                    <a:pt x="14747" y="-403"/>
                    <a:pt x="16653" y="-37"/>
                    <a:pt x="18136" y="2709"/>
                  </a:cubicBezTo>
                  <a:cubicBezTo>
                    <a:pt x="19618" y="5455"/>
                    <a:pt x="20677" y="10580"/>
                    <a:pt x="20994" y="14058"/>
                  </a:cubicBezTo>
                  <a:cubicBezTo>
                    <a:pt x="21312" y="17536"/>
                    <a:pt x="20888" y="19366"/>
                    <a:pt x="20465" y="2119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4" name="Line"/>
            <p:cNvSpPr/>
            <p:nvPr/>
          </p:nvSpPr>
          <p:spPr>
            <a:xfrm>
              <a:off x="2375439" y="2697250"/>
              <a:ext cx="31751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160" y="1463"/>
                    <a:pt x="4320" y="2925"/>
                    <a:pt x="7200" y="4641"/>
                  </a:cubicBezTo>
                  <a:cubicBezTo>
                    <a:pt x="10080" y="6356"/>
                    <a:pt x="13680" y="8325"/>
                    <a:pt x="16200" y="10322"/>
                  </a:cubicBezTo>
                  <a:cubicBezTo>
                    <a:pt x="18720" y="12319"/>
                    <a:pt x="20160" y="14344"/>
                    <a:pt x="20880" y="16228"/>
                  </a:cubicBezTo>
                  <a:cubicBezTo>
                    <a:pt x="21600" y="18113"/>
                    <a:pt x="21600" y="1985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5" name="Line"/>
            <p:cNvSpPr/>
            <p:nvPr/>
          </p:nvSpPr>
          <p:spPr>
            <a:xfrm>
              <a:off x="2344516" y="3071900"/>
              <a:ext cx="88074" cy="60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7" h="21600" fill="norm" stroke="1" extrusionOk="0">
                  <a:moveTo>
                    <a:pt x="563" y="0"/>
                  </a:moveTo>
                  <a:cubicBezTo>
                    <a:pt x="55" y="3032"/>
                    <a:pt x="-453" y="6063"/>
                    <a:pt x="691" y="8905"/>
                  </a:cubicBezTo>
                  <a:cubicBezTo>
                    <a:pt x="1834" y="11747"/>
                    <a:pt x="4629" y="14400"/>
                    <a:pt x="8314" y="16484"/>
                  </a:cubicBezTo>
                  <a:cubicBezTo>
                    <a:pt x="11999" y="18568"/>
                    <a:pt x="16573" y="20084"/>
                    <a:pt x="21147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6" name="Line"/>
            <p:cNvSpPr/>
            <p:nvPr/>
          </p:nvSpPr>
          <p:spPr>
            <a:xfrm>
              <a:off x="2397664" y="3081425"/>
              <a:ext cx="63501" cy="60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560" y="2653"/>
                    <a:pt x="11520" y="5305"/>
                    <a:pt x="7920" y="8905"/>
                  </a:cubicBezTo>
                  <a:cubicBezTo>
                    <a:pt x="4320" y="12505"/>
                    <a:pt x="2160" y="1705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7" name="Line"/>
            <p:cNvSpPr/>
            <p:nvPr/>
          </p:nvSpPr>
          <p:spPr>
            <a:xfrm>
              <a:off x="2330989" y="3157625"/>
              <a:ext cx="136526" cy="222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28" y="16457"/>
                    <a:pt x="12056" y="11314"/>
                    <a:pt x="15656" y="7714"/>
                  </a:cubicBezTo>
                  <a:cubicBezTo>
                    <a:pt x="19256" y="4114"/>
                    <a:pt x="20428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8" name="Line"/>
            <p:cNvSpPr/>
            <p:nvPr/>
          </p:nvSpPr>
          <p:spPr>
            <a:xfrm>
              <a:off x="1957397" y="2822561"/>
              <a:ext cx="116418" cy="1712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8" fill="norm" stroke="1" extrusionOk="0">
                  <a:moveTo>
                    <a:pt x="21600" y="4556"/>
                  </a:moveTo>
                  <a:cubicBezTo>
                    <a:pt x="21600" y="3766"/>
                    <a:pt x="21600" y="2976"/>
                    <a:pt x="20913" y="2120"/>
                  </a:cubicBezTo>
                  <a:cubicBezTo>
                    <a:pt x="20225" y="1264"/>
                    <a:pt x="18851" y="342"/>
                    <a:pt x="16691" y="78"/>
                  </a:cubicBezTo>
                  <a:cubicBezTo>
                    <a:pt x="14531" y="-185"/>
                    <a:pt x="11585" y="210"/>
                    <a:pt x="9524" y="1330"/>
                  </a:cubicBezTo>
                  <a:cubicBezTo>
                    <a:pt x="7462" y="2449"/>
                    <a:pt x="6284" y="4293"/>
                    <a:pt x="6284" y="5874"/>
                  </a:cubicBezTo>
                  <a:cubicBezTo>
                    <a:pt x="6284" y="7454"/>
                    <a:pt x="7462" y="8771"/>
                    <a:pt x="8542" y="9561"/>
                  </a:cubicBezTo>
                  <a:cubicBezTo>
                    <a:pt x="9622" y="10352"/>
                    <a:pt x="10604" y="10615"/>
                    <a:pt x="11585" y="10747"/>
                  </a:cubicBezTo>
                  <a:cubicBezTo>
                    <a:pt x="12567" y="10878"/>
                    <a:pt x="13549" y="10878"/>
                    <a:pt x="13058" y="11076"/>
                  </a:cubicBezTo>
                  <a:cubicBezTo>
                    <a:pt x="12567" y="11274"/>
                    <a:pt x="10604" y="11669"/>
                    <a:pt x="8247" y="12722"/>
                  </a:cubicBezTo>
                  <a:cubicBezTo>
                    <a:pt x="5891" y="13776"/>
                    <a:pt x="3142" y="15488"/>
                    <a:pt x="1669" y="16674"/>
                  </a:cubicBezTo>
                  <a:cubicBezTo>
                    <a:pt x="196" y="17859"/>
                    <a:pt x="0" y="18517"/>
                    <a:pt x="0" y="19176"/>
                  </a:cubicBezTo>
                  <a:cubicBezTo>
                    <a:pt x="0" y="19835"/>
                    <a:pt x="196" y="20493"/>
                    <a:pt x="785" y="20888"/>
                  </a:cubicBezTo>
                  <a:cubicBezTo>
                    <a:pt x="1375" y="21283"/>
                    <a:pt x="2356" y="21415"/>
                    <a:pt x="5498" y="21217"/>
                  </a:cubicBezTo>
                  <a:cubicBezTo>
                    <a:pt x="8640" y="21020"/>
                    <a:pt x="13942" y="20493"/>
                    <a:pt x="19244" y="1996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9" name="Line"/>
            <p:cNvSpPr/>
            <p:nvPr/>
          </p:nvSpPr>
          <p:spPr>
            <a:xfrm>
              <a:off x="2124614" y="2995700"/>
              <a:ext cx="3176" cy="730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0" name="Line"/>
            <p:cNvSpPr/>
            <p:nvPr/>
          </p:nvSpPr>
          <p:spPr>
            <a:xfrm>
              <a:off x="2121439" y="2906800"/>
              <a:ext cx="3176" cy="31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1" name="Line"/>
            <p:cNvSpPr/>
            <p:nvPr/>
          </p:nvSpPr>
          <p:spPr>
            <a:xfrm>
              <a:off x="2538311" y="2617875"/>
              <a:ext cx="434029" cy="250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3" h="21327" fill="norm" stroke="1" extrusionOk="0">
                  <a:moveTo>
                    <a:pt x="899" y="16200"/>
                  </a:moveTo>
                  <a:cubicBezTo>
                    <a:pt x="479" y="18000"/>
                    <a:pt x="58" y="19800"/>
                    <a:pt x="6" y="20700"/>
                  </a:cubicBezTo>
                  <a:cubicBezTo>
                    <a:pt x="-47" y="21600"/>
                    <a:pt x="268" y="21600"/>
                    <a:pt x="1214" y="20250"/>
                  </a:cubicBezTo>
                  <a:cubicBezTo>
                    <a:pt x="2160" y="18900"/>
                    <a:pt x="3737" y="16200"/>
                    <a:pt x="5471" y="13500"/>
                  </a:cubicBezTo>
                  <a:cubicBezTo>
                    <a:pt x="7206" y="10800"/>
                    <a:pt x="9098" y="8100"/>
                    <a:pt x="11016" y="6300"/>
                  </a:cubicBezTo>
                  <a:cubicBezTo>
                    <a:pt x="12934" y="4500"/>
                    <a:pt x="14879" y="3600"/>
                    <a:pt x="16481" y="3600"/>
                  </a:cubicBezTo>
                  <a:cubicBezTo>
                    <a:pt x="18084" y="3600"/>
                    <a:pt x="19346" y="4500"/>
                    <a:pt x="20134" y="4050"/>
                  </a:cubicBezTo>
                  <a:cubicBezTo>
                    <a:pt x="20922" y="3600"/>
                    <a:pt x="21238" y="1800"/>
                    <a:pt x="21553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2" name="Line"/>
            <p:cNvSpPr/>
            <p:nvPr/>
          </p:nvSpPr>
          <p:spPr>
            <a:xfrm>
              <a:off x="2545196" y="3445292"/>
              <a:ext cx="77390" cy="594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0" h="20933" fill="norm" stroke="1" extrusionOk="0">
                  <a:moveTo>
                    <a:pt x="10829" y="8264"/>
                  </a:moveTo>
                  <a:cubicBezTo>
                    <a:pt x="9389" y="8636"/>
                    <a:pt x="7949" y="9008"/>
                    <a:pt x="6797" y="9939"/>
                  </a:cubicBezTo>
                  <a:cubicBezTo>
                    <a:pt x="5645" y="10870"/>
                    <a:pt x="4781" y="12360"/>
                    <a:pt x="4349" y="14036"/>
                  </a:cubicBezTo>
                  <a:cubicBezTo>
                    <a:pt x="3917" y="15712"/>
                    <a:pt x="3917" y="17574"/>
                    <a:pt x="4781" y="18319"/>
                  </a:cubicBezTo>
                  <a:cubicBezTo>
                    <a:pt x="5645" y="19064"/>
                    <a:pt x="7373" y="18691"/>
                    <a:pt x="9533" y="17015"/>
                  </a:cubicBezTo>
                  <a:cubicBezTo>
                    <a:pt x="11693" y="15339"/>
                    <a:pt x="14285" y="12360"/>
                    <a:pt x="16013" y="9939"/>
                  </a:cubicBezTo>
                  <a:cubicBezTo>
                    <a:pt x="17741" y="7519"/>
                    <a:pt x="18605" y="5657"/>
                    <a:pt x="17453" y="3795"/>
                  </a:cubicBezTo>
                  <a:cubicBezTo>
                    <a:pt x="16301" y="1932"/>
                    <a:pt x="13133" y="70"/>
                    <a:pt x="9965" y="70"/>
                  </a:cubicBezTo>
                  <a:cubicBezTo>
                    <a:pt x="6797" y="70"/>
                    <a:pt x="3629" y="1932"/>
                    <a:pt x="1901" y="3795"/>
                  </a:cubicBezTo>
                  <a:cubicBezTo>
                    <a:pt x="173" y="5657"/>
                    <a:pt x="-115" y="7519"/>
                    <a:pt x="317" y="9008"/>
                  </a:cubicBezTo>
                  <a:cubicBezTo>
                    <a:pt x="749" y="10498"/>
                    <a:pt x="1901" y="11615"/>
                    <a:pt x="4061" y="11988"/>
                  </a:cubicBezTo>
                  <a:cubicBezTo>
                    <a:pt x="6221" y="12360"/>
                    <a:pt x="9389" y="11988"/>
                    <a:pt x="11693" y="11057"/>
                  </a:cubicBezTo>
                  <a:cubicBezTo>
                    <a:pt x="13997" y="10126"/>
                    <a:pt x="15437" y="8636"/>
                    <a:pt x="16157" y="6960"/>
                  </a:cubicBezTo>
                  <a:cubicBezTo>
                    <a:pt x="16877" y="5284"/>
                    <a:pt x="16877" y="3422"/>
                    <a:pt x="16157" y="2305"/>
                  </a:cubicBezTo>
                  <a:cubicBezTo>
                    <a:pt x="15437" y="1188"/>
                    <a:pt x="13997" y="815"/>
                    <a:pt x="12125" y="629"/>
                  </a:cubicBezTo>
                  <a:cubicBezTo>
                    <a:pt x="10253" y="443"/>
                    <a:pt x="7949" y="443"/>
                    <a:pt x="6077" y="1188"/>
                  </a:cubicBezTo>
                  <a:cubicBezTo>
                    <a:pt x="4205" y="1932"/>
                    <a:pt x="2765" y="3422"/>
                    <a:pt x="2189" y="5098"/>
                  </a:cubicBezTo>
                  <a:cubicBezTo>
                    <a:pt x="1613" y="6774"/>
                    <a:pt x="1901" y="8636"/>
                    <a:pt x="4061" y="9381"/>
                  </a:cubicBezTo>
                  <a:cubicBezTo>
                    <a:pt x="6221" y="10126"/>
                    <a:pt x="10253" y="9753"/>
                    <a:pt x="12845" y="9008"/>
                  </a:cubicBezTo>
                  <a:cubicBezTo>
                    <a:pt x="15437" y="8264"/>
                    <a:pt x="16589" y="7146"/>
                    <a:pt x="17309" y="5657"/>
                  </a:cubicBezTo>
                  <a:cubicBezTo>
                    <a:pt x="18029" y="4167"/>
                    <a:pt x="18317" y="2305"/>
                    <a:pt x="17597" y="1188"/>
                  </a:cubicBezTo>
                  <a:cubicBezTo>
                    <a:pt x="16877" y="70"/>
                    <a:pt x="15149" y="-302"/>
                    <a:pt x="12989" y="257"/>
                  </a:cubicBezTo>
                  <a:cubicBezTo>
                    <a:pt x="10829" y="815"/>
                    <a:pt x="8237" y="2305"/>
                    <a:pt x="6221" y="4167"/>
                  </a:cubicBezTo>
                  <a:cubicBezTo>
                    <a:pt x="4205" y="6029"/>
                    <a:pt x="2765" y="8264"/>
                    <a:pt x="2189" y="10312"/>
                  </a:cubicBezTo>
                  <a:cubicBezTo>
                    <a:pt x="1613" y="12360"/>
                    <a:pt x="1901" y="14222"/>
                    <a:pt x="2765" y="15153"/>
                  </a:cubicBezTo>
                  <a:cubicBezTo>
                    <a:pt x="3629" y="16084"/>
                    <a:pt x="5069" y="16084"/>
                    <a:pt x="7229" y="15526"/>
                  </a:cubicBezTo>
                  <a:cubicBezTo>
                    <a:pt x="9389" y="14967"/>
                    <a:pt x="12269" y="13850"/>
                    <a:pt x="14141" y="12360"/>
                  </a:cubicBezTo>
                  <a:cubicBezTo>
                    <a:pt x="16013" y="10870"/>
                    <a:pt x="16877" y="9008"/>
                    <a:pt x="17309" y="7146"/>
                  </a:cubicBezTo>
                  <a:cubicBezTo>
                    <a:pt x="17741" y="5284"/>
                    <a:pt x="17741" y="3422"/>
                    <a:pt x="15581" y="2491"/>
                  </a:cubicBezTo>
                  <a:cubicBezTo>
                    <a:pt x="13421" y="1560"/>
                    <a:pt x="9101" y="1560"/>
                    <a:pt x="5933" y="3795"/>
                  </a:cubicBezTo>
                  <a:cubicBezTo>
                    <a:pt x="2765" y="6029"/>
                    <a:pt x="749" y="10498"/>
                    <a:pt x="173" y="13477"/>
                  </a:cubicBezTo>
                  <a:cubicBezTo>
                    <a:pt x="-403" y="16457"/>
                    <a:pt x="461" y="17946"/>
                    <a:pt x="2765" y="18877"/>
                  </a:cubicBezTo>
                  <a:cubicBezTo>
                    <a:pt x="5069" y="19808"/>
                    <a:pt x="8813" y="20181"/>
                    <a:pt x="11837" y="19064"/>
                  </a:cubicBezTo>
                  <a:cubicBezTo>
                    <a:pt x="14861" y="17946"/>
                    <a:pt x="17165" y="15339"/>
                    <a:pt x="18461" y="12919"/>
                  </a:cubicBezTo>
                  <a:cubicBezTo>
                    <a:pt x="19757" y="10498"/>
                    <a:pt x="20045" y="8264"/>
                    <a:pt x="18029" y="6960"/>
                  </a:cubicBezTo>
                  <a:cubicBezTo>
                    <a:pt x="16013" y="5657"/>
                    <a:pt x="11693" y="5284"/>
                    <a:pt x="8381" y="6588"/>
                  </a:cubicBezTo>
                  <a:cubicBezTo>
                    <a:pt x="5069" y="7891"/>
                    <a:pt x="2765" y="10870"/>
                    <a:pt x="1613" y="13477"/>
                  </a:cubicBezTo>
                  <a:cubicBezTo>
                    <a:pt x="461" y="16084"/>
                    <a:pt x="461" y="18319"/>
                    <a:pt x="1325" y="19622"/>
                  </a:cubicBezTo>
                  <a:cubicBezTo>
                    <a:pt x="2189" y="20926"/>
                    <a:pt x="3917" y="21298"/>
                    <a:pt x="6941" y="20553"/>
                  </a:cubicBezTo>
                  <a:cubicBezTo>
                    <a:pt x="9965" y="19808"/>
                    <a:pt x="14285" y="17946"/>
                    <a:pt x="16877" y="16270"/>
                  </a:cubicBezTo>
                  <a:cubicBezTo>
                    <a:pt x="19469" y="14595"/>
                    <a:pt x="20333" y="13105"/>
                    <a:pt x="20765" y="11429"/>
                  </a:cubicBezTo>
                  <a:cubicBezTo>
                    <a:pt x="21197" y="9753"/>
                    <a:pt x="21197" y="7891"/>
                    <a:pt x="20477" y="6774"/>
                  </a:cubicBezTo>
                  <a:cubicBezTo>
                    <a:pt x="19757" y="5657"/>
                    <a:pt x="18317" y="5284"/>
                    <a:pt x="16877" y="5098"/>
                  </a:cubicBezTo>
                  <a:cubicBezTo>
                    <a:pt x="15437" y="4912"/>
                    <a:pt x="13997" y="4912"/>
                    <a:pt x="12557" y="5657"/>
                  </a:cubicBezTo>
                  <a:cubicBezTo>
                    <a:pt x="11117" y="6401"/>
                    <a:pt x="9677" y="7891"/>
                    <a:pt x="9533" y="9195"/>
                  </a:cubicBezTo>
                  <a:cubicBezTo>
                    <a:pt x="9389" y="10498"/>
                    <a:pt x="10541" y="11615"/>
                    <a:pt x="11837" y="12546"/>
                  </a:cubicBezTo>
                  <a:cubicBezTo>
                    <a:pt x="13133" y="13477"/>
                    <a:pt x="14573" y="14222"/>
                    <a:pt x="16013" y="1496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3" name="Line"/>
            <p:cNvSpPr/>
            <p:nvPr/>
          </p:nvSpPr>
          <p:spPr>
            <a:xfrm>
              <a:off x="2492914" y="3478432"/>
              <a:ext cx="444501" cy="93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0" fill="norm" stroke="1" extrusionOk="0">
                  <a:moveTo>
                    <a:pt x="0" y="6900"/>
                  </a:moveTo>
                  <a:cubicBezTo>
                    <a:pt x="1800" y="4500"/>
                    <a:pt x="3600" y="2100"/>
                    <a:pt x="5477" y="900"/>
                  </a:cubicBezTo>
                  <a:cubicBezTo>
                    <a:pt x="7354" y="-300"/>
                    <a:pt x="9309" y="-300"/>
                    <a:pt x="11289" y="900"/>
                  </a:cubicBezTo>
                  <a:cubicBezTo>
                    <a:pt x="13269" y="2100"/>
                    <a:pt x="15274" y="4500"/>
                    <a:pt x="16997" y="8100"/>
                  </a:cubicBezTo>
                  <a:cubicBezTo>
                    <a:pt x="18720" y="11700"/>
                    <a:pt x="20160" y="16500"/>
                    <a:pt x="21600" y="213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4" name="Line"/>
            <p:cNvSpPr/>
            <p:nvPr/>
          </p:nvSpPr>
          <p:spPr>
            <a:xfrm>
              <a:off x="2848514" y="2662403"/>
              <a:ext cx="88901" cy="792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5" fill="norm" stroke="1" extrusionOk="0">
                  <a:moveTo>
                    <a:pt x="0" y="18737"/>
                  </a:moveTo>
                  <a:cubicBezTo>
                    <a:pt x="2571" y="13621"/>
                    <a:pt x="5143" y="8506"/>
                    <a:pt x="7200" y="5237"/>
                  </a:cubicBezTo>
                  <a:cubicBezTo>
                    <a:pt x="9257" y="1969"/>
                    <a:pt x="10800" y="548"/>
                    <a:pt x="12729" y="121"/>
                  </a:cubicBezTo>
                  <a:cubicBezTo>
                    <a:pt x="14657" y="-305"/>
                    <a:pt x="16971" y="263"/>
                    <a:pt x="18514" y="3958"/>
                  </a:cubicBezTo>
                  <a:cubicBezTo>
                    <a:pt x="20057" y="7653"/>
                    <a:pt x="20829" y="14474"/>
                    <a:pt x="21600" y="2129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5" name="Line"/>
            <p:cNvSpPr/>
            <p:nvPr/>
          </p:nvSpPr>
          <p:spPr>
            <a:xfrm>
              <a:off x="2854864" y="2697250"/>
              <a:ext cx="61799" cy="750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8" h="21586" fill="norm" stroke="1" extrusionOk="0">
                  <a:moveTo>
                    <a:pt x="17573" y="0"/>
                  </a:moveTo>
                  <a:cubicBezTo>
                    <a:pt x="18671" y="761"/>
                    <a:pt x="19769" y="1521"/>
                    <a:pt x="20502" y="2464"/>
                  </a:cubicBezTo>
                  <a:cubicBezTo>
                    <a:pt x="21234" y="3407"/>
                    <a:pt x="21600" y="4533"/>
                    <a:pt x="21234" y="5491"/>
                  </a:cubicBezTo>
                  <a:cubicBezTo>
                    <a:pt x="20868" y="6450"/>
                    <a:pt x="19769" y="7241"/>
                    <a:pt x="18305" y="8245"/>
                  </a:cubicBezTo>
                  <a:cubicBezTo>
                    <a:pt x="16841" y="9248"/>
                    <a:pt x="15010" y="10465"/>
                    <a:pt x="13363" y="11667"/>
                  </a:cubicBezTo>
                  <a:cubicBezTo>
                    <a:pt x="11715" y="12869"/>
                    <a:pt x="10251" y="14055"/>
                    <a:pt x="9336" y="15150"/>
                  </a:cubicBezTo>
                  <a:cubicBezTo>
                    <a:pt x="8420" y="16246"/>
                    <a:pt x="8054" y="17250"/>
                    <a:pt x="7688" y="18071"/>
                  </a:cubicBezTo>
                  <a:cubicBezTo>
                    <a:pt x="7322" y="18892"/>
                    <a:pt x="6956" y="19531"/>
                    <a:pt x="6590" y="20033"/>
                  </a:cubicBezTo>
                  <a:cubicBezTo>
                    <a:pt x="6224" y="20535"/>
                    <a:pt x="5858" y="20900"/>
                    <a:pt x="5492" y="21159"/>
                  </a:cubicBezTo>
                  <a:cubicBezTo>
                    <a:pt x="5125" y="21417"/>
                    <a:pt x="4759" y="21570"/>
                    <a:pt x="3844" y="21585"/>
                  </a:cubicBezTo>
                  <a:cubicBezTo>
                    <a:pt x="2929" y="21600"/>
                    <a:pt x="1464" y="21478"/>
                    <a:pt x="0" y="2135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6" name="Line"/>
            <p:cNvSpPr/>
            <p:nvPr/>
          </p:nvSpPr>
          <p:spPr>
            <a:xfrm>
              <a:off x="2813589" y="3405275"/>
              <a:ext cx="66676" cy="4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0"/>
                  </a:moveTo>
                  <a:cubicBezTo>
                    <a:pt x="4800" y="8640"/>
                    <a:pt x="9600" y="17280"/>
                    <a:pt x="13200" y="19440"/>
                  </a:cubicBezTo>
                  <a:cubicBezTo>
                    <a:pt x="16800" y="21600"/>
                    <a:pt x="19200" y="17280"/>
                    <a:pt x="21600" y="1296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7" name="Line"/>
            <p:cNvSpPr/>
            <p:nvPr/>
          </p:nvSpPr>
          <p:spPr>
            <a:xfrm>
              <a:off x="2877089" y="3392575"/>
              <a:ext cx="444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8" name="Line"/>
            <p:cNvSpPr/>
            <p:nvPr/>
          </p:nvSpPr>
          <p:spPr>
            <a:xfrm>
              <a:off x="2985629" y="2955414"/>
              <a:ext cx="119210" cy="1548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2" h="21355" fill="norm" stroke="1" extrusionOk="0">
                  <a:moveTo>
                    <a:pt x="20357" y="3367"/>
                  </a:moveTo>
                  <a:cubicBezTo>
                    <a:pt x="20926" y="2199"/>
                    <a:pt x="21494" y="1032"/>
                    <a:pt x="21305" y="448"/>
                  </a:cubicBezTo>
                  <a:cubicBezTo>
                    <a:pt x="21115" y="-136"/>
                    <a:pt x="20168" y="-136"/>
                    <a:pt x="18083" y="375"/>
                  </a:cubicBezTo>
                  <a:cubicBezTo>
                    <a:pt x="15999" y="886"/>
                    <a:pt x="12778" y="1907"/>
                    <a:pt x="10410" y="3148"/>
                  </a:cubicBezTo>
                  <a:cubicBezTo>
                    <a:pt x="8041" y="4388"/>
                    <a:pt x="6526" y="5848"/>
                    <a:pt x="6336" y="7161"/>
                  </a:cubicBezTo>
                  <a:cubicBezTo>
                    <a:pt x="6147" y="8475"/>
                    <a:pt x="7283" y="9642"/>
                    <a:pt x="8326" y="10299"/>
                  </a:cubicBezTo>
                  <a:cubicBezTo>
                    <a:pt x="9368" y="10956"/>
                    <a:pt x="10315" y="11102"/>
                    <a:pt x="11262" y="11321"/>
                  </a:cubicBezTo>
                  <a:cubicBezTo>
                    <a:pt x="12210" y="11540"/>
                    <a:pt x="13157" y="11832"/>
                    <a:pt x="13157" y="12196"/>
                  </a:cubicBezTo>
                  <a:cubicBezTo>
                    <a:pt x="13157" y="12561"/>
                    <a:pt x="12210" y="12999"/>
                    <a:pt x="10220" y="13802"/>
                  </a:cubicBezTo>
                  <a:cubicBezTo>
                    <a:pt x="8231" y="14605"/>
                    <a:pt x="5199" y="15772"/>
                    <a:pt x="3305" y="16648"/>
                  </a:cubicBezTo>
                  <a:cubicBezTo>
                    <a:pt x="1410" y="17523"/>
                    <a:pt x="652" y="18107"/>
                    <a:pt x="273" y="18764"/>
                  </a:cubicBezTo>
                  <a:cubicBezTo>
                    <a:pt x="-106" y="19421"/>
                    <a:pt x="-106" y="20150"/>
                    <a:pt x="368" y="20661"/>
                  </a:cubicBezTo>
                  <a:cubicBezTo>
                    <a:pt x="841" y="21172"/>
                    <a:pt x="1789" y="21464"/>
                    <a:pt x="4631" y="21318"/>
                  </a:cubicBezTo>
                  <a:cubicBezTo>
                    <a:pt x="7473" y="21172"/>
                    <a:pt x="12210" y="20588"/>
                    <a:pt x="16947" y="2000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9" name="Line"/>
            <p:cNvSpPr/>
            <p:nvPr/>
          </p:nvSpPr>
          <p:spPr>
            <a:xfrm>
              <a:off x="3121564" y="3103650"/>
              <a:ext cx="63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0" name="Line"/>
            <p:cNvSpPr/>
            <p:nvPr/>
          </p:nvSpPr>
          <p:spPr>
            <a:xfrm>
              <a:off x="3124173" y="3078250"/>
              <a:ext cx="18442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809" h="21600" fill="norm" stroke="1" extrusionOk="0">
                  <a:moveTo>
                    <a:pt x="10839" y="21600"/>
                  </a:moveTo>
                  <a:cubicBezTo>
                    <a:pt x="5155" y="19800"/>
                    <a:pt x="-529" y="18000"/>
                    <a:pt x="39" y="18000"/>
                  </a:cubicBezTo>
                  <a:cubicBezTo>
                    <a:pt x="608" y="18000"/>
                    <a:pt x="7429" y="19800"/>
                    <a:pt x="12545" y="17100"/>
                  </a:cubicBezTo>
                  <a:cubicBezTo>
                    <a:pt x="17660" y="14400"/>
                    <a:pt x="21071" y="7200"/>
                    <a:pt x="19366" y="3600"/>
                  </a:cubicBezTo>
                  <a:cubicBezTo>
                    <a:pt x="17660" y="0"/>
                    <a:pt x="10839" y="0"/>
                    <a:pt x="4018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1" name="Line"/>
            <p:cNvSpPr/>
            <p:nvPr/>
          </p:nvSpPr>
          <p:spPr>
            <a:xfrm>
              <a:off x="3137439" y="3030625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2" name="Line"/>
            <p:cNvSpPr/>
            <p:nvPr/>
          </p:nvSpPr>
          <p:spPr>
            <a:xfrm>
              <a:off x="3070764" y="2828969"/>
              <a:ext cx="85726" cy="778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6" fill="norm" stroke="1" extrusionOk="0">
                  <a:moveTo>
                    <a:pt x="0" y="19715"/>
                  </a:moveTo>
                  <a:cubicBezTo>
                    <a:pt x="2400" y="13877"/>
                    <a:pt x="4800" y="8039"/>
                    <a:pt x="6533" y="4536"/>
                  </a:cubicBezTo>
                  <a:cubicBezTo>
                    <a:pt x="8267" y="1034"/>
                    <a:pt x="9333" y="-134"/>
                    <a:pt x="10000" y="12"/>
                  </a:cubicBezTo>
                  <a:cubicBezTo>
                    <a:pt x="10667" y="158"/>
                    <a:pt x="10933" y="1617"/>
                    <a:pt x="12800" y="5412"/>
                  </a:cubicBezTo>
                  <a:cubicBezTo>
                    <a:pt x="14667" y="9207"/>
                    <a:pt x="18133" y="15336"/>
                    <a:pt x="21600" y="2146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3" name="Line"/>
            <p:cNvSpPr/>
            <p:nvPr/>
          </p:nvSpPr>
          <p:spPr>
            <a:xfrm>
              <a:off x="2950114" y="2128731"/>
              <a:ext cx="155576" cy="5939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0" fill="norm" stroke="1" extrusionOk="0">
                  <a:moveTo>
                    <a:pt x="0" y="812"/>
                  </a:moveTo>
                  <a:cubicBezTo>
                    <a:pt x="0" y="467"/>
                    <a:pt x="0" y="122"/>
                    <a:pt x="294" y="26"/>
                  </a:cubicBezTo>
                  <a:cubicBezTo>
                    <a:pt x="588" y="-70"/>
                    <a:pt x="1176" y="83"/>
                    <a:pt x="2645" y="717"/>
                  </a:cubicBezTo>
                  <a:cubicBezTo>
                    <a:pt x="4114" y="1350"/>
                    <a:pt x="6465" y="2462"/>
                    <a:pt x="8596" y="3632"/>
                  </a:cubicBezTo>
                  <a:cubicBezTo>
                    <a:pt x="10727" y="4802"/>
                    <a:pt x="12637" y="6030"/>
                    <a:pt x="14180" y="7296"/>
                  </a:cubicBezTo>
                  <a:cubicBezTo>
                    <a:pt x="15722" y="8562"/>
                    <a:pt x="16898" y="9867"/>
                    <a:pt x="17706" y="11210"/>
                  </a:cubicBezTo>
                  <a:cubicBezTo>
                    <a:pt x="18514" y="12552"/>
                    <a:pt x="18955" y="13934"/>
                    <a:pt x="19249" y="15353"/>
                  </a:cubicBezTo>
                  <a:cubicBezTo>
                    <a:pt x="19543" y="16773"/>
                    <a:pt x="19690" y="18231"/>
                    <a:pt x="19763" y="19209"/>
                  </a:cubicBezTo>
                  <a:cubicBezTo>
                    <a:pt x="19837" y="20187"/>
                    <a:pt x="19837" y="20686"/>
                    <a:pt x="20131" y="20993"/>
                  </a:cubicBezTo>
                  <a:cubicBezTo>
                    <a:pt x="20424" y="21300"/>
                    <a:pt x="21012" y="21415"/>
                    <a:pt x="21600" y="2153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4" name="Line"/>
            <p:cNvSpPr/>
            <p:nvPr/>
          </p:nvSpPr>
          <p:spPr>
            <a:xfrm>
              <a:off x="2928057" y="2112375"/>
              <a:ext cx="120483" cy="1541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2" h="21400" fill="norm" stroke="1" extrusionOk="0">
                  <a:moveTo>
                    <a:pt x="533" y="8029"/>
                  </a:moveTo>
                  <a:cubicBezTo>
                    <a:pt x="533" y="11996"/>
                    <a:pt x="533" y="15963"/>
                    <a:pt x="627" y="18314"/>
                  </a:cubicBezTo>
                  <a:cubicBezTo>
                    <a:pt x="721" y="20665"/>
                    <a:pt x="909" y="21400"/>
                    <a:pt x="909" y="21400"/>
                  </a:cubicBezTo>
                  <a:cubicBezTo>
                    <a:pt x="909" y="21400"/>
                    <a:pt x="721" y="20665"/>
                    <a:pt x="439" y="17800"/>
                  </a:cubicBezTo>
                  <a:cubicBezTo>
                    <a:pt x="158" y="14935"/>
                    <a:pt x="-218" y="9939"/>
                    <a:pt x="158" y="6633"/>
                  </a:cubicBezTo>
                  <a:cubicBezTo>
                    <a:pt x="533" y="3327"/>
                    <a:pt x="1660" y="1710"/>
                    <a:pt x="3351" y="829"/>
                  </a:cubicBezTo>
                  <a:cubicBezTo>
                    <a:pt x="5041" y="-53"/>
                    <a:pt x="7295" y="-200"/>
                    <a:pt x="10394" y="241"/>
                  </a:cubicBezTo>
                  <a:cubicBezTo>
                    <a:pt x="13493" y="682"/>
                    <a:pt x="17438" y="1710"/>
                    <a:pt x="21382" y="273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5" name="Line"/>
            <p:cNvSpPr/>
            <p:nvPr/>
          </p:nvSpPr>
          <p:spPr>
            <a:xfrm>
              <a:off x="2658014" y="1722525"/>
              <a:ext cx="98426" cy="1674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0" fill="norm" stroke="1" extrusionOk="0">
                  <a:moveTo>
                    <a:pt x="0" y="8558"/>
                  </a:moveTo>
                  <a:cubicBezTo>
                    <a:pt x="0" y="7743"/>
                    <a:pt x="0" y="6928"/>
                    <a:pt x="929" y="6453"/>
                  </a:cubicBezTo>
                  <a:cubicBezTo>
                    <a:pt x="1858" y="5977"/>
                    <a:pt x="3716" y="5842"/>
                    <a:pt x="5806" y="6725"/>
                  </a:cubicBezTo>
                  <a:cubicBezTo>
                    <a:pt x="7897" y="7608"/>
                    <a:pt x="10219" y="9509"/>
                    <a:pt x="11729" y="11615"/>
                  </a:cubicBezTo>
                  <a:cubicBezTo>
                    <a:pt x="13239" y="13721"/>
                    <a:pt x="13935" y="16030"/>
                    <a:pt x="14284" y="17592"/>
                  </a:cubicBezTo>
                  <a:cubicBezTo>
                    <a:pt x="14632" y="19155"/>
                    <a:pt x="14632" y="19970"/>
                    <a:pt x="14168" y="20581"/>
                  </a:cubicBezTo>
                  <a:cubicBezTo>
                    <a:pt x="13703" y="21192"/>
                    <a:pt x="12774" y="21600"/>
                    <a:pt x="11961" y="21464"/>
                  </a:cubicBezTo>
                  <a:cubicBezTo>
                    <a:pt x="11148" y="21328"/>
                    <a:pt x="10452" y="20649"/>
                    <a:pt x="9639" y="18204"/>
                  </a:cubicBezTo>
                  <a:cubicBezTo>
                    <a:pt x="8826" y="15758"/>
                    <a:pt x="7897" y="11547"/>
                    <a:pt x="8594" y="8219"/>
                  </a:cubicBezTo>
                  <a:cubicBezTo>
                    <a:pt x="9290" y="4891"/>
                    <a:pt x="11613" y="2445"/>
                    <a:pt x="14052" y="1223"/>
                  </a:cubicBezTo>
                  <a:cubicBezTo>
                    <a:pt x="16490" y="0"/>
                    <a:pt x="1904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6" name="Line"/>
            <p:cNvSpPr/>
            <p:nvPr/>
          </p:nvSpPr>
          <p:spPr>
            <a:xfrm>
              <a:off x="2777428" y="1709237"/>
              <a:ext cx="83787" cy="1252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1" h="21128" fill="norm" stroke="1" extrusionOk="0">
                  <a:moveTo>
                    <a:pt x="3511" y="11345"/>
                  </a:moveTo>
                  <a:cubicBezTo>
                    <a:pt x="5644" y="8668"/>
                    <a:pt x="7778" y="5990"/>
                    <a:pt x="8844" y="4026"/>
                  </a:cubicBezTo>
                  <a:cubicBezTo>
                    <a:pt x="9911" y="2063"/>
                    <a:pt x="9911" y="813"/>
                    <a:pt x="9244" y="278"/>
                  </a:cubicBezTo>
                  <a:cubicBezTo>
                    <a:pt x="8578" y="-258"/>
                    <a:pt x="7244" y="-79"/>
                    <a:pt x="5378" y="1349"/>
                  </a:cubicBezTo>
                  <a:cubicBezTo>
                    <a:pt x="3511" y="2777"/>
                    <a:pt x="1111" y="5454"/>
                    <a:pt x="311" y="8757"/>
                  </a:cubicBezTo>
                  <a:cubicBezTo>
                    <a:pt x="-489" y="12059"/>
                    <a:pt x="311" y="15987"/>
                    <a:pt x="2044" y="18307"/>
                  </a:cubicBezTo>
                  <a:cubicBezTo>
                    <a:pt x="3778" y="20628"/>
                    <a:pt x="6444" y="21342"/>
                    <a:pt x="9778" y="21074"/>
                  </a:cubicBezTo>
                  <a:cubicBezTo>
                    <a:pt x="13111" y="20806"/>
                    <a:pt x="17111" y="19557"/>
                    <a:pt x="21111" y="1830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7" name="Line"/>
            <p:cNvSpPr/>
            <p:nvPr/>
          </p:nvSpPr>
          <p:spPr>
            <a:xfrm>
              <a:off x="2865366" y="1673172"/>
              <a:ext cx="69665" cy="1504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6" h="21477" fill="norm" stroke="1" extrusionOk="0">
                  <a:moveTo>
                    <a:pt x="14737" y="247"/>
                  </a:moveTo>
                  <a:cubicBezTo>
                    <a:pt x="11294" y="96"/>
                    <a:pt x="7850" y="-55"/>
                    <a:pt x="5346" y="21"/>
                  </a:cubicBezTo>
                  <a:cubicBezTo>
                    <a:pt x="2841" y="96"/>
                    <a:pt x="1276" y="398"/>
                    <a:pt x="494" y="1002"/>
                  </a:cubicBezTo>
                  <a:cubicBezTo>
                    <a:pt x="-289" y="1607"/>
                    <a:pt x="-289" y="2513"/>
                    <a:pt x="1589" y="3721"/>
                  </a:cubicBezTo>
                  <a:cubicBezTo>
                    <a:pt x="3468" y="4930"/>
                    <a:pt x="7224" y="6440"/>
                    <a:pt x="10981" y="8404"/>
                  </a:cubicBezTo>
                  <a:cubicBezTo>
                    <a:pt x="14737" y="10367"/>
                    <a:pt x="18494" y="12784"/>
                    <a:pt x="19902" y="14899"/>
                  </a:cubicBezTo>
                  <a:cubicBezTo>
                    <a:pt x="21311" y="17014"/>
                    <a:pt x="20372" y="18826"/>
                    <a:pt x="19120" y="19959"/>
                  </a:cubicBezTo>
                  <a:cubicBezTo>
                    <a:pt x="17868" y="21092"/>
                    <a:pt x="16302" y="21545"/>
                    <a:pt x="15050" y="21469"/>
                  </a:cubicBezTo>
                  <a:cubicBezTo>
                    <a:pt x="13798" y="21394"/>
                    <a:pt x="12859" y="20790"/>
                    <a:pt x="12233" y="20261"/>
                  </a:cubicBezTo>
                  <a:cubicBezTo>
                    <a:pt x="11607" y="19732"/>
                    <a:pt x="11294" y="19279"/>
                    <a:pt x="10981" y="1882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8" name="Line"/>
            <p:cNvSpPr/>
            <p:nvPr/>
          </p:nvSpPr>
          <p:spPr>
            <a:xfrm>
              <a:off x="2981864" y="1693950"/>
              <a:ext cx="63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9" name="Line"/>
            <p:cNvSpPr/>
            <p:nvPr/>
          </p:nvSpPr>
          <p:spPr>
            <a:xfrm>
              <a:off x="2975514" y="1614575"/>
              <a:ext cx="6351" cy="31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0" name="Line"/>
            <p:cNvSpPr/>
            <p:nvPr/>
          </p:nvSpPr>
          <p:spPr>
            <a:xfrm>
              <a:off x="3037022" y="1371275"/>
              <a:ext cx="398226" cy="3882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1" h="21415" fill="norm" stroke="1" extrusionOk="0">
                  <a:moveTo>
                    <a:pt x="3022" y="16748"/>
                  </a:moveTo>
                  <a:cubicBezTo>
                    <a:pt x="2622" y="16456"/>
                    <a:pt x="2222" y="16164"/>
                    <a:pt x="1765" y="16164"/>
                  </a:cubicBezTo>
                  <a:cubicBezTo>
                    <a:pt x="1307" y="16164"/>
                    <a:pt x="793" y="16456"/>
                    <a:pt x="450" y="17157"/>
                  </a:cubicBezTo>
                  <a:cubicBezTo>
                    <a:pt x="107" y="17857"/>
                    <a:pt x="-64" y="18966"/>
                    <a:pt x="22" y="19784"/>
                  </a:cubicBezTo>
                  <a:cubicBezTo>
                    <a:pt x="107" y="20601"/>
                    <a:pt x="450" y="21126"/>
                    <a:pt x="907" y="21331"/>
                  </a:cubicBezTo>
                  <a:cubicBezTo>
                    <a:pt x="1365" y="21535"/>
                    <a:pt x="1936" y="21418"/>
                    <a:pt x="2393" y="20426"/>
                  </a:cubicBezTo>
                  <a:cubicBezTo>
                    <a:pt x="2850" y="19433"/>
                    <a:pt x="3193" y="17565"/>
                    <a:pt x="3393" y="15639"/>
                  </a:cubicBezTo>
                  <a:cubicBezTo>
                    <a:pt x="3593" y="13712"/>
                    <a:pt x="3650" y="11727"/>
                    <a:pt x="3650" y="10326"/>
                  </a:cubicBezTo>
                  <a:cubicBezTo>
                    <a:pt x="3650" y="8925"/>
                    <a:pt x="3593" y="8108"/>
                    <a:pt x="3479" y="7583"/>
                  </a:cubicBezTo>
                  <a:cubicBezTo>
                    <a:pt x="3365" y="7057"/>
                    <a:pt x="3193" y="6824"/>
                    <a:pt x="3022" y="6824"/>
                  </a:cubicBezTo>
                  <a:cubicBezTo>
                    <a:pt x="2850" y="6824"/>
                    <a:pt x="2679" y="7057"/>
                    <a:pt x="2593" y="7991"/>
                  </a:cubicBezTo>
                  <a:cubicBezTo>
                    <a:pt x="2507" y="8925"/>
                    <a:pt x="2507" y="10560"/>
                    <a:pt x="2707" y="12399"/>
                  </a:cubicBezTo>
                  <a:cubicBezTo>
                    <a:pt x="2907" y="14238"/>
                    <a:pt x="3307" y="16281"/>
                    <a:pt x="3622" y="17682"/>
                  </a:cubicBezTo>
                  <a:cubicBezTo>
                    <a:pt x="3936" y="19083"/>
                    <a:pt x="4165" y="19842"/>
                    <a:pt x="4393" y="20309"/>
                  </a:cubicBezTo>
                  <a:cubicBezTo>
                    <a:pt x="4622" y="20776"/>
                    <a:pt x="4850" y="20951"/>
                    <a:pt x="5050" y="20893"/>
                  </a:cubicBezTo>
                  <a:cubicBezTo>
                    <a:pt x="5250" y="20834"/>
                    <a:pt x="5422" y="20543"/>
                    <a:pt x="5650" y="19900"/>
                  </a:cubicBezTo>
                  <a:cubicBezTo>
                    <a:pt x="5879" y="19258"/>
                    <a:pt x="6165" y="18266"/>
                    <a:pt x="6336" y="17624"/>
                  </a:cubicBezTo>
                  <a:cubicBezTo>
                    <a:pt x="6507" y="16981"/>
                    <a:pt x="6565" y="16690"/>
                    <a:pt x="6479" y="16631"/>
                  </a:cubicBezTo>
                  <a:cubicBezTo>
                    <a:pt x="6393" y="16573"/>
                    <a:pt x="6165" y="16748"/>
                    <a:pt x="6050" y="17186"/>
                  </a:cubicBezTo>
                  <a:cubicBezTo>
                    <a:pt x="5936" y="17624"/>
                    <a:pt x="5936" y="18324"/>
                    <a:pt x="5993" y="18850"/>
                  </a:cubicBezTo>
                  <a:cubicBezTo>
                    <a:pt x="6050" y="19375"/>
                    <a:pt x="6165" y="19725"/>
                    <a:pt x="6365" y="19988"/>
                  </a:cubicBezTo>
                  <a:cubicBezTo>
                    <a:pt x="6565" y="20251"/>
                    <a:pt x="6850" y="20426"/>
                    <a:pt x="7107" y="20426"/>
                  </a:cubicBezTo>
                  <a:cubicBezTo>
                    <a:pt x="7365" y="20426"/>
                    <a:pt x="7593" y="20251"/>
                    <a:pt x="7907" y="19609"/>
                  </a:cubicBezTo>
                  <a:cubicBezTo>
                    <a:pt x="8222" y="18966"/>
                    <a:pt x="8622" y="17857"/>
                    <a:pt x="8879" y="16923"/>
                  </a:cubicBezTo>
                  <a:cubicBezTo>
                    <a:pt x="9136" y="15989"/>
                    <a:pt x="9250" y="15230"/>
                    <a:pt x="9222" y="15084"/>
                  </a:cubicBezTo>
                  <a:cubicBezTo>
                    <a:pt x="9193" y="14938"/>
                    <a:pt x="9022" y="15405"/>
                    <a:pt x="8993" y="16106"/>
                  </a:cubicBezTo>
                  <a:cubicBezTo>
                    <a:pt x="8965" y="16806"/>
                    <a:pt x="9079" y="17740"/>
                    <a:pt x="9422" y="18383"/>
                  </a:cubicBezTo>
                  <a:cubicBezTo>
                    <a:pt x="9765" y="19025"/>
                    <a:pt x="10336" y="19375"/>
                    <a:pt x="10765" y="19550"/>
                  </a:cubicBezTo>
                  <a:cubicBezTo>
                    <a:pt x="11193" y="19725"/>
                    <a:pt x="11479" y="19725"/>
                    <a:pt x="11993" y="19141"/>
                  </a:cubicBezTo>
                  <a:cubicBezTo>
                    <a:pt x="12507" y="18558"/>
                    <a:pt x="13250" y="17390"/>
                    <a:pt x="13707" y="16690"/>
                  </a:cubicBezTo>
                  <a:cubicBezTo>
                    <a:pt x="14165" y="15989"/>
                    <a:pt x="14336" y="15756"/>
                    <a:pt x="14479" y="15434"/>
                  </a:cubicBezTo>
                  <a:cubicBezTo>
                    <a:pt x="14622" y="15113"/>
                    <a:pt x="14736" y="14705"/>
                    <a:pt x="14622" y="14588"/>
                  </a:cubicBezTo>
                  <a:cubicBezTo>
                    <a:pt x="14507" y="14471"/>
                    <a:pt x="14165" y="14646"/>
                    <a:pt x="13736" y="15172"/>
                  </a:cubicBezTo>
                  <a:cubicBezTo>
                    <a:pt x="13307" y="15697"/>
                    <a:pt x="12793" y="16573"/>
                    <a:pt x="12536" y="17157"/>
                  </a:cubicBezTo>
                  <a:cubicBezTo>
                    <a:pt x="12279" y="17740"/>
                    <a:pt x="12279" y="18032"/>
                    <a:pt x="12365" y="18295"/>
                  </a:cubicBezTo>
                  <a:cubicBezTo>
                    <a:pt x="12450" y="18558"/>
                    <a:pt x="12622" y="18791"/>
                    <a:pt x="12850" y="18850"/>
                  </a:cubicBezTo>
                  <a:cubicBezTo>
                    <a:pt x="13079" y="18908"/>
                    <a:pt x="13365" y="18791"/>
                    <a:pt x="13679" y="18470"/>
                  </a:cubicBezTo>
                  <a:cubicBezTo>
                    <a:pt x="13993" y="18149"/>
                    <a:pt x="14336" y="17624"/>
                    <a:pt x="14593" y="17215"/>
                  </a:cubicBezTo>
                  <a:cubicBezTo>
                    <a:pt x="14850" y="16806"/>
                    <a:pt x="15022" y="16514"/>
                    <a:pt x="15107" y="16573"/>
                  </a:cubicBezTo>
                  <a:cubicBezTo>
                    <a:pt x="15193" y="16631"/>
                    <a:pt x="15193" y="17040"/>
                    <a:pt x="15336" y="17303"/>
                  </a:cubicBezTo>
                  <a:cubicBezTo>
                    <a:pt x="15479" y="17565"/>
                    <a:pt x="15765" y="17682"/>
                    <a:pt x="16050" y="17624"/>
                  </a:cubicBezTo>
                  <a:cubicBezTo>
                    <a:pt x="16336" y="17565"/>
                    <a:pt x="16622" y="17332"/>
                    <a:pt x="17107" y="16369"/>
                  </a:cubicBezTo>
                  <a:cubicBezTo>
                    <a:pt x="17593" y="15405"/>
                    <a:pt x="18279" y="13712"/>
                    <a:pt x="18879" y="11815"/>
                  </a:cubicBezTo>
                  <a:cubicBezTo>
                    <a:pt x="19479" y="9918"/>
                    <a:pt x="19993" y="7816"/>
                    <a:pt x="20422" y="6036"/>
                  </a:cubicBezTo>
                  <a:cubicBezTo>
                    <a:pt x="20850" y="4255"/>
                    <a:pt x="21193" y="2796"/>
                    <a:pt x="21365" y="1891"/>
                  </a:cubicBezTo>
                  <a:cubicBezTo>
                    <a:pt x="21536" y="986"/>
                    <a:pt x="21536" y="636"/>
                    <a:pt x="21422" y="373"/>
                  </a:cubicBezTo>
                  <a:cubicBezTo>
                    <a:pt x="21307" y="110"/>
                    <a:pt x="21079" y="-65"/>
                    <a:pt x="20850" y="23"/>
                  </a:cubicBezTo>
                  <a:cubicBezTo>
                    <a:pt x="20622" y="110"/>
                    <a:pt x="20393" y="460"/>
                    <a:pt x="20193" y="1570"/>
                  </a:cubicBezTo>
                  <a:cubicBezTo>
                    <a:pt x="19993" y="2679"/>
                    <a:pt x="19822" y="4547"/>
                    <a:pt x="19736" y="6678"/>
                  </a:cubicBezTo>
                  <a:cubicBezTo>
                    <a:pt x="19650" y="8809"/>
                    <a:pt x="19650" y="11202"/>
                    <a:pt x="19679" y="13391"/>
                  </a:cubicBezTo>
                  <a:cubicBezTo>
                    <a:pt x="19707" y="15580"/>
                    <a:pt x="19765" y="17565"/>
                    <a:pt x="19822" y="1955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1" name="Line"/>
            <p:cNvSpPr/>
            <p:nvPr/>
          </p:nvSpPr>
          <p:spPr>
            <a:xfrm>
              <a:off x="1795030" y="2486838"/>
              <a:ext cx="94635" cy="1144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4" h="21039" fill="norm" stroke="1" extrusionOk="0">
                  <a:moveTo>
                    <a:pt x="1272" y="11250"/>
                  </a:moveTo>
                  <a:cubicBezTo>
                    <a:pt x="3855" y="9693"/>
                    <a:pt x="6437" y="8137"/>
                    <a:pt x="7846" y="6483"/>
                  </a:cubicBezTo>
                  <a:cubicBezTo>
                    <a:pt x="9255" y="4828"/>
                    <a:pt x="9490" y="3077"/>
                    <a:pt x="9255" y="1812"/>
                  </a:cubicBezTo>
                  <a:cubicBezTo>
                    <a:pt x="9020" y="547"/>
                    <a:pt x="8316" y="-231"/>
                    <a:pt x="6907" y="61"/>
                  </a:cubicBezTo>
                  <a:cubicBezTo>
                    <a:pt x="5498" y="353"/>
                    <a:pt x="3385" y="1715"/>
                    <a:pt x="1859" y="4926"/>
                  </a:cubicBezTo>
                  <a:cubicBezTo>
                    <a:pt x="333" y="8137"/>
                    <a:pt x="-606" y="13196"/>
                    <a:pt x="451" y="16504"/>
                  </a:cubicBezTo>
                  <a:cubicBezTo>
                    <a:pt x="1507" y="19812"/>
                    <a:pt x="4559" y="21369"/>
                    <a:pt x="8316" y="20980"/>
                  </a:cubicBezTo>
                  <a:cubicBezTo>
                    <a:pt x="12072" y="20591"/>
                    <a:pt x="16533" y="18255"/>
                    <a:pt x="20994" y="1592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2" name="Line"/>
            <p:cNvSpPr/>
            <p:nvPr/>
          </p:nvSpPr>
          <p:spPr>
            <a:xfrm>
              <a:off x="1883314" y="2405150"/>
              <a:ext cx="133351" cy="1515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9" fill="norm" stroke="1" extrusionOk="0">
                  <a:moveTo>
                    <a:pt x="0" y="7650"/>
                  </a:moveTo>
                  <a:cubicBezTo>
                    <a:pt x="2914" y="9450"/>
                    <a:pt x="5829" y="11250"/>
                    <a:pt x="7629" y="12975"/>
                  </a:cubicBezTo>
                  <a:cubicBezTo>
                    <a:pt x="9429" y="14700"/>
                    <a:pt x="10114" y="16350"/>
                    <a:pt x="10457" y="17625"/>
                  </a:cubicBezTo>
                  <a:cubicBezTo>
                    <a:pt x="10800" y="18900"/>
                    <a:pt x="10800" y="19800"/>
                    <a:pt x="10457" y="20475"/>
                  </a:cubicBezTo>
                  <a:cubicBezTo>
                    <a:pt x="10114" y="21150"/>
                    <a:pt x="9429" y="21600"/>
                    <a:pt x="8829" y="21450"/>
                  </a:cubicBezTo>
                  <a:cubicBezTo>
                    <a:pt x="8229" y="21300"/>
                    <a:pt x="7714" y="20550"/>
                    <a:pt x="7200" y="18075"/>
                  </a:cubicBezTo>
                  <a:cubicBezTo>
                    <a:pt x="6686" y="15600"/>
                    <a:pt x="6171" y="11400"/>
                    <a:pt x="6171" y="8850"/>
                  </a:cubicBezTo>
                  <a:cubicBezTo>
                    <a:pt x="6171" y="6300"/>
                    <a:pt x="6686" y="5400"/>
                    <a:pt x="7371" y="4725"/>
                  </a:cubicBezTo>
                  <a:cubicBezTo>
                    <a:pt x="8057" y="4050"/>
                    <a:pt x="8914" y="3600"/>
                    <a:pt x="9771" y="3450"/>
                  </a:cubicBezTo>
                  <a:cubicBezTo>
                    <a:pt x="10629" y="3300"/>
                    <a:pt x="11486" y="3450"/>
                    <a:pt x="12857" y="4725"/>
                  </a:cubicBezTo>
                  <a:cubicBezTo>
                    <a:pt x="14229" y="6000"/>
                    <a:pt x="16114" y="8400"/>
                    <a:pt x="17229" y="10425"/>
                  </a:cubicBezTo>
                  <a:cubicBezTo>
                    <a:pt x="18343" y="12450"/>
                    <a:pt x="18686" y="14100"/>
                    <a:pt x="18857" y="15300"/>
                  </a:cubicBezTo>
                  <a:cubicBezTo>
                    <a:pt x="19029" y="16500"/>
                    <a:pt x="19029" y="17250"/>
                    <a:pt x="18857" y="17250"/>
                  </a:cubicBezTo>
                  <a:cubicBezTo>
                    <a:pt x="18686" y="17250"/>
                    <a:pt x="18343" y="16500"/>
                    <a:pt x="18429" y="13875"/>
                  </a:cubicBezTo>
                  <a:cubicBezTo>
                    <a:pt x="18514" y="11250"/>
                    <a:pt x="19029" y="6750"/>
                    <a:pt x="19629" y="4125"/>
                  </a:cubicBezTo>
                  <a:cubicBezTo>
                    <a:pt x="20229" y="1500"/>
                    <a:pt x="20914" y="75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3" name="Line"/>
            <p:cNvSpPr/>
            <p:nvPr/>
          </p:nvSpPr>
          <p:spPr>
            <a:xfrm>
              <a:off x="2046699" y="2414675"/>
              <a:ext cx="44623" cy="683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0" h="21448" fill="norm" stroke="1" extrusionOk="0">
                  <a:moveTo>
                    <a:pt x="9856" y="1994"/>
                  </a:moveTo>
                  <a:cubicBezTo>
                    <a:pt x="6842" y="2326"/>
                    <a:pt x="3828" y="2658"/>
                    <a:pt x="2069" y="3655"/>
                  </a:cubicBezTo>
                  <a:cubicBezTo>
                    <a:pt x="311" y="4652"/>
                    <a:pt x="-191" y="6314"/>
                    <a:pt x="60" y="8972"/>
                  </a:cubicBezTo>
                  <a:cubicBezTo>
                    <a:pt x="311" y="11631"/>
                    <a:pt x="1316" y="15286"/>
                    <a:pt x="4079" y="17778"/>
                  </a:cubicBezTo>
                  <a:cubicBezTo>
                    <a:pt x="6842" y="20271"/>
                    <a:pt x="11362" y="21600"/>
                    <a:pt x="14879" y="21434"/>
                  </a:cubicBezTo>
                  <a:cubicBezTo>
                    <a:pt x="18395" y="21268"/>
                    <a:pt x="20907" y="19606"/>
                    <a:pt x="21158" y="16117"/>
                  </a:cubicBezTo>
                  <a:cubicBezTo>
                    <a:pt x="21409" y="12628"/>
                    <a:pt x="19400" y="7311"/>
                    <a:pt x="16888" y="4320"/>
                  </a:cubicBezTo>
                  <a:cubicBezTo>
                    <a:pt x="14376" y="1329"/>
                    <a:pt x="11362" y="665"/>
                    <a:pt x="8349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4" name="Line"/>
            <p:cNvSpPr/>
            <p:nvPr/>
          </p:nvSpPr>
          <p:spPr>
            <a:xfrm>
              <a:off x="2105564" y="2325775"/>
              <a:ext cx="98426" cy="1631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1" fill="norm" stroke="1" extrusionOk="0">
                  <a:moveTo>
                    <a:pt x="0" y="6689"/>
                  </a:moveTo>
                  <a:cubicBezTo>
                    <a:pt x="2555" y="6828"/>
                    <a:pt x="5110" y="6968"/>
                    <a:pt x="7548" y="8083"/>
                  </a:cubicBezTo>
                  <a:cubicBezTo>
                    <a:pt x="9987" y="9197"/>
                    <a:pt x="12310" y="11288"/>
                    <a:pt x="13703" y="13378"/>
                  </a:cubicBezTo>
                  <a:cubicBezTo>
                    <a:pt x="15097" y="15468"/>
                    <a:pt x="15561" y="17559"/>
                    <a:pt x="15677" y="19022"/>
                  </a:cubicBezTo>
                  <a:cubicBezTo>
                    <a:pt x="15794" y="20485"/>
                    <a:pt x="15561" y="21321"/>
                    <a:pt x="15097" y="21461"/>
                  </a:cubicBezTo>
                  <a:cubicBezTo>
                    <a:pt x="14632" y="21600"/>
                    <a:pt x="13935" y="21043"/>
                    <a:pt x="13471" y="18813"/>
                  </a:cubicBezTo>
                  <a:cubicBezTo>
                    <a:pt x="13006" y="16583"/>
                    <a:pt x="12774" y="12681"/>
                    <a:pt x="13471" y="9406"/>
                  </a:cubicBezTo>
                  <a:cubicBezTo>
                    <a:pt x="14168" y="6132"/>
                    <a:pt x="15794" y="3484"/>
                    <a:pt x="17303" y="2021"/>
                  </a:cubicBezTo>
                  <a:cubicBezTo>
                    <a:pt x="18813" y="557"/>
                    <a:pt x="20206" y="27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5" name="Line"/>
            <p:cNvSpPr/>
            <p:nvPr/>
          </p:nvSpPr>
          <p:spPr>
            <a:xfrm>
              <a:off x="0" y="105955"/>
              <a:ext cx="286290" cy="3364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326" fill="norm" stroke="1" extrusionOk="0">
                  <a:moveTo>
                    <a:pt x="21482" y="3452"/>
                  </a:moveTo>
                  <a:cubicBezTo>
                    <a:pt x="21482" y="2782"/>
                    <a:pt x="21482" y="2111"/>
                    <a:pt x="20370" y="1373"/>
                  </a:cubicBezTo>
                  <a:cubicBezTo>
                    <a:pt x="19258" y="635"/>
                    <a:pt x="17035" y="-170"/>
                    <a:pt x="14494" y="31"/>
                  </a:cubicBezTo>
                  <a:cubicBezTo>
                    <a:pt x="11953" y="232"/>
                    <a:pt x="9094" y="1440"/>
                    <a:pt x="7108" y="2782"/>
                  </a:cubicBezTo>
                  <a:cubicBezTo>
                    <a:pt x="5123" y="4123"/>
                    <a:pt x="4011" y="5599"/>
                    <a:pt x="3456" y="6806"/>
                  </a:cubicBezTo>
                  <a:cubicBezTo>
                    <a:pt x="2900" y="8014"/>
                    <a:pt x="2900" y="8953"/>
                    <a:pt x="3217" y="9624"/>
                  </a:cubicBezTo>
                  <a:cubicBezTo>
                    <a:pt x="3535" y="10295"/>
                    <a:pt x="4170" y="10697"/>
                    <a:pt x="5679" y="11032"/>
                  </a:cubicBezTo>
                  <a:cubicBezTo>
                    <a:pt x="7188" y="11368"/>
                    <a:pt x="9570" y="11636"/>
                    <a:pt x="11476" y="11703"/>
                  </a:cubicBezTo>
                  <a:cubicBezTo>
                    <a:pt x="13382" y="11770"/>
                    <a:pt x="14811" y="11636"/>
                    <a:pt x="14891" y="11636"/>
                  </a:cubicBezTo>
                  <a:cubicBezTo>
                    <a:pt x="14970" y="11636"/>
                    <a:pt x="13700" y="11770"/>
                    <a:pt x="11556" y="12441"/>
                  </a:cubicBezTo>
                  <a:cubicBezTo>
                    <a:pt x="9411" y="13112"/>
                    <a:pt x="6394" y="14319"/>
                    <a:pt x="4408" y="15259"/>
                  </a:cubicBezTo>
                  <a:cubicBezTo>
                    <a:pt x="2423" y="16198"/>
                    <a:pt x="1470" y="16869"/>
                    <a:pt x="835" y="17606"/>
                  </a:cubicBezTo>
                  <a:cubicBezTo>
                    <a:pt x="200" y="18344"/>
                    <a:pt x="-118" y="19149"/>
                    <a:pt x="41" y="19820"/>
                  </a:cubicBezTo>
                  <a:cubicBezTo>
                    <a:pt x="200" y="20491"/>
                    <a:pt x="835" y="21028"/>
                    <a:pt x="2661" y="21229"/>
                  </a:cubicBezTo>
                  <a:cubicBezTo>
                    <a:pt x="4488" y="21430"/>
                    <a:pt x="7506" y="21296"/>
                    <a:pt x="10444" y="21028"/>
                  </a:cubicBezTo>
                  <a:cubicBezTo>
                    <a:pt x="13382" y="20759"/>
                    <a:pt x="16241" y="20357"/>
                    <a:pt x="19100" y="199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6" name="Line"/>
            <p:cNvSpPr/>
            <p:nvPr/>
          </p:nvSpPr>
          <p:spPr>
            <a:xfrm>
              <a:off x="298989" y="458875"/>
              <a:ext cx="127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7" name="Line"/>
            <p:cNvSpPr/>
            <p:nvPr/>
          </p:nvSpPr>
          <p:spPr>
            <a:xfrm>
              <a:off x="313390" y="318612"/>
              <a:ext cx="23700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3" h="20015" fill="norm" stroke="1" extrusionOk="0">
                  <a:moveTo>
                    <a:pt x="20153" y="7055"/>
                  </a:moveTo>
                  <a:cubicBezTo>
                    <a:pt x="11153" y="2735"/>
                    <a:pt x="2153" y="-1585"/>
                    <a:pt x="353" y="575"/>
                  </a:cubicBezTo>
                  <a:cubicBezTo>
                    <a:pt x="-1447" y="2735"/>
                    <a:pt x="3953" y="11375"/>
                    <a:pt x="9353" y="20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8" name="Line"/>
            <p:cNvSpPr/>
            <p:nvPr/>
          </p:nvSpPr>
          <p:spPr>
            <a:xfrm>
              <a:off x="440401" y="242975"/>
              <a:ext cx="334839" cy="1344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0" h="21443" fill="norm" stroke="1" extrusionOk="0">
                  <a:moveTo>
                    <a:pt x="3965" y="14175"/>
                  </a:moveTo>
                  <a:cubicBezTo>
                    <a:pt x="3558" y="15525"/>
                    <a:pt x="3150" y="16875"/>
                    <a:pt x="2471" y="18394"/>
                  </a:cubicBezTo>
                  <a:cubicBezTo>
                    <a:pt x="1792" y="19912"/>
                    <a:pt x="841" y="21600"/>
                    <a:pt x="365" y="21431"/>
                  </a:cubicBezTo>
                  <a:cubicBezTo>
                    <a:pt x="-110" y="21262"/>
                    <a:pt x="-110" y="19237"/>
                    <a:pt x="298" y="16875"/>
                  </a:cubicBezTo>
                  <a:cubicBezTo>
                    <a:pt x="705" y="14512"/>
                    <a:pt x="1520" y="11812"/>
                    <a:pt x="2879" y="9788"/>
                  </a:cubicBezTo>
                  <a:cubicBezTo>
                    <a:pt x="4237" y="7762"/>
                    <a:pt x="6139" y="6412"/>
                    <a:pt x="7973" y="7256"/>
                  </a:cubicBezTo>
                  <a:cubicBezTo>
                    <a:pt x="9807" y="8100"/>
                    <a:pt x="11573" y="11137"/>
                    <a:pt x="13135" y="12150"/>
                  </a:cubicBezTo>
                  <a:cubicBezTo>
                    <a:pt x="14698" y="13162"/>
                    <a:pt x="16056" y="12150"/>
                    <a:pt x="17415" y="9788"/>
                  </a:cubicBezTo>
                  <a:cubicBezTo>
                    <a:pt x="18773" y="7425"/>
                    <a:pt x="20132" y="3712"/>
                    <a:pt x="2149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9" name="Line"/>
            <p:cNvSpPr/>
            <p:nvPr/>
          </p:nvSpPr>
          <p:spPr>
            <a:xfrm>
              <a:off x="1017875" y="87838"/>
              <a:ext cx="151065" cy="385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2" h="21368" fill="norm" stroke="1" extrusionOk="0">
                  <a:moveTo>
                    <a:pt x="20832" y="856"/>
                  </a:moveTo>
                  <a:cubicBezTo>
                    <a:pt x="19664" y="504"/>
                    <a:pt x="18497" y="152"/>
                    <a:pt x="17183" y="34"/>
                  </a:cubicBezTo>
                  <a:cubicBezTo>
                    <a:pt x="15870" y="-83"/>
                    <a:pt x="14410" y="34"/>
                    <a:pt x="11783" y="1443"/>
                  </a:cubicBezTo>
                  <a:cubicBezTo>
                    <a:pt x="9156" y="2852"/>
                    <a:pt x="5362" y="5552"/>
                    <a:pt x="2881" y="8310"/>
                  </a:cubicBezTo>
                  <a:cubicBezTo>
                    <a:pt x="400" y="11069"/>
                    <a:pt x="-768" y="13887"/>
                    <a:pt x="546" y="16117"/>
                  </a:cubicBezTo>
                  <a:cubicBezTo>
                    <a:pt x="1859" y="18347"/>
                    <a:pt x="5654" y="19991"/>
                    <a:pt x="8864" y="20754"/>
                  </a:cubicBezTo>
                  <a:cubicBezTo>
                    <a:pt x="12075" y="21517"/>
                    <a:pt x="14702" y="21400"/>
                    <a:pt x="17329" y="212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0" name="Line"/>
            <p:cNvSpPr/>
            <p:nvPr/>
          </p:nvSpPr>
          <p:spPr>
            <a:xfrm>
              <a:off x="1205040" y="215694"/>
              <a:ext cx="151937" cy="1829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01" h="21211" fill="norm" stroke="1" extrusionOk="0">
                  <a:moveTo>
                    <a:pt x="14763" y="3900"/>
                  </a:moveTo>
                  <a:cubicBezTo>
                    <a:pt x="13911" y="2918"/>
                    <a:pt x="13058" y="1936"/>
                    <a:pt x="10784" y="1691"/>
                  </a:cubicBezTo>
                  <a:cubicBezTo>
                    <a:pt x="8511" y="1445"/>
                    <a:pt x="4816" y="1936"/>
                    <a:pt x="2542" y="4759"/>
                  </a:cubicBezTo>
                  <a:cubicBezTo>
                    <a:pt x="269" y="7582"/>
                    <a:pt x="-584" y="12736"/>
                    <a:pt x="411" y="16172"/>
                  </a:cubicBezTo>
                  <a:cubicBezTo>
                    <a:pt x="1405" y="19609"/>
                    <a:pt x="4248" y="21327"/>
                    <a:pt x="7800" y="21204"/>
                  </a:cubicBezTo>
                  <a:cubicBezTo>
                    <a:pt x="11353" y="21082"/>
                    <a:pt x="15616" y="19118"/>
                    <a:pt x="18032" y="15927"/>
                  </a:cubicBezTo>
                  <a:cubicBezTo>
                    <a:pt x="20448" y="12736"/>
                    <a:pt x="21016" y="8318"/>
                    <a:pt x="19737" y="5372"/>
                  </a:cubicBezTo>
                  <a:cubicBezTo>
                    <a:pt x="18458" y="2427"/>
                    <a:pt x="15332" y="954"/>
                    <a:pt x="13058" y="341"/>
                  </a:cubicBezTo>
                  <a:cubicBezTo>
                    <a:pt x="10784" y="-273"/>
                    <a:pt x="9363" y="-28"/>
                    <a:pt x="8795" y="832"/>
                  </a:cubicBezTo>
                  <a:cubicBezTo>
                    <a:pt x="8227" y="1691"/>
                    <a:pt x="8511" y="3163"/>
                    <a:pt x="8795" y="46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1" name="Line"/>
            <p:cNvSpPr/>
            <p:nvPr/>
          </p:nvSpPr>
          <p:spPr>
            <a:xfrm>
              <a:off x="1410239" y="490625"/>
              <a:ext cx="952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2" name="Line"/>
            <p:cNvSpPr/>
            <p:nvPr/>
          </p:nvSpPr>
          <p:spPr>
            <a:xfrm>
              <a:off x="1663688" y="261925"/>
              <a:ext cx="330752" cy="1553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8" h="20587" fill="norm" stroke="1" extrusionOk="0">
                  <a:moveTo>
                    <a:pt x="5401" y="5904"/>
                  </a:moveTo>
                  <a:cubicBezTo>
                    <a:pt x="4301" y="10392"/>
                    <a:pt x="3200" y="14881"/>
                    <a:pt x="2374" y="17546"/>
                  </a:cubicBezTo>
                  <a:cubicBezTo>
                    <a:pt x="1549" y="20210"/>
                    <a:pt x="999" y="21052"/>
                    <a:pt x="586" y="20351"/>
                  </a:cubicBezTo>
                  <a:cubicBezTo>
                    <a:pt x="173" y="19649"/>
                    <a:pt x="-102" y="17405"/>
                    <a:pt x="36" y="14881"/>
                  </a:cubicBezTo>
                  <a:cubicBezTo>
                    <a:pt x="173" y="12356"/>
                    <a:pt x="723" y="9551"/>
                    <a:pt x="3475" y="6746"/>
                  </a:cubicBezTo>
                  <a:cubicBezTo>
                    <a:pt x="6227" y="3940"/>
                    <a:pt x="11180" y="1135"/>
                    <a:pt x="14550" y="294"/>
                  </a:cubicBezTo>
                  <a:cubicBezTo>
                    <a:pt x="17921" y="-548"/>
                    <a:pt x="19709" y="574"/>
                    <a:pt x="21498" y="16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3" name="Line"/>
            <p:cNvSpPr/>
            <p:nvPr/>
          </p:nvSpPr>
          <p:spPr>
            <a:xfrm>
              <a:off x="1994439" y="73642"/>
              <a:ext cx="127001" cy="1301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6" fill="norm" stroke="1" extrusionOk="0">
                  <a:moveTo>
                    <a:pt x="0" y="5923"/>
                  </a:moveTo>
                  <a:cubicBezTo>
                    <a:pt x="720" y="4181"/>
                    <a:pt x="1440" y="2439"/>
                    <a:pt x="2880" y="1394"/>
                  </a:cubicBezTo>
                  <a:cubicBezTo>
                    <a:pt x="4320" y="348"/>
                    <a:pt x="6480" y="0"/>
                    <a:pt x="8460" y="0"/>
                  </a:cubicBezTo>
                  <a:cubicBezTo>
                    <a:pt x="10440" y="0"/>
                    <a:pt x="12240" y="348"/>
                    <a:pt x="13320" y="1568"/>
                  </a:cubicBezTo>
                  <a:cubicBezTo>
                    <a:pt x="14400" y="2787"/>
                    <a:pt x="14760" y="4877"/>
                    <a:pt x="13500" y="7665"/>
                  </a:cubicBezTo>
                  <a:cubicBezTo>
                    <a:pt x="12240" y="10452"/>
                    <a:pt x="9360" y="13935"/>
                    <a:pt x="6840" y="16374"/>
                  </a:cubicBezTo>
                  <a:cubicBezTo>
                    <a:pt x="4320" y="18813"/>
                    <a:pt x="2160" y="20206"/>
                    <a:pt x="2160" y="20903"/>
                  </a:cubicBezTo>
                  <a:cubicBezTo>
                    <a:pt x="2160" y="21600"/>
                    <a:pt x="4320" y="21600"/>
                    <a:pt x="7920" y="20903"/>
                  </a:cubicBezTo>
                  <a:cubicBezTo>
                    <a:pt x="11520" y="20206"/>
                    <a:pt x="16560" y="18813"/>
                    <a:pt x="21600" y="174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4" name="Line"/>
            <p:cNvSpPr/>
            <p:nvPr/>
          </p:nvSpPr>
          <p:spPr>
            <a:xfrm>
              <a:off x="2083339" y="109625"/>
              <a:ext cx="135255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17153" y="0"/>
                  </a:moveTo>
                  <a:cubicBezTo>
                    <a:pt x="19376" y="2903"/>
                    <a:pt x="21600" y="5806"/>
                    <a:pt x="19376" y="9232"/>
                  </a:cubicBezTo>
                  <a:cubicBezTo>
                    <a:pt x="17153" y="12658"/>
                    <a:pt x="10482" y="16606"/>
                    <a:pt x="6512" y="18755"/>
                  </a:cubicBezTo>
                  <a:cubicBezTo>
                    <a:pt x="2541" y="20903"/>
                    <a:pt x="1271" y="2125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5" name="Line"/>
            <p:cNvSpPr/>
            <p:nvPr/>
          </p:nvSpPr>
          <p:spPr>
            <a:xfrm>
              <a:off x="1124489" y="561269"/>
              <a:ext cx="260351" cy="309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60" fill="norm" stroke="1" extrusionOk="0">
                  <a:moveTo>
                    <a:pt x="0" y="21060"/>
                  </a:moveTo>
                  <a:cubicBezTo>
                    <a:pt x="1580" y="13860"/>
                    <a:pt x="3161" y="6660"/>
                    <a:pt x="6234" y="3060"/>
                  </a:cubicBezTo>
                  <a:cubicBezTo>
                    <a:pt x="9307" y="-540"/>
                    <a:pt x="13873" y="-540"/>
                    <a:pt x="16683" y="900"/>
                  </a:cubicBezTo>
                  <a:cubicBezTo>
                    <a:pt x="19493" y="2340"/>
                    <a:pt x="20546" y="5220"/>
                    <a:pt x="21073" y="8820"/>
                  </a:cubicBezTo>
                  <a:cubicBezTo>
                    <a:pt x="21600" y="12420"/>
                    <a:pt x="21600" y="16740"/>
                    <a:pt x="21600" y="210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6" name="Line"/>
            <p:cNvSpPr/>
            <p:nvPr/>
          </p:nvSpPr>
          <p:spPr>
            <a:xfrm>
              <a:off x="1131509" y="630325"/>
              <a:ext cx="196181" cy="187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7" h="21300" fill="norm" stroke="1" extrusionOk="0">
                  <a:moveTo>
                    <a:pt x="6820" y="14400"/>
                  </a:moveTo>
                  <a:cubicBezTo>
                    <a:pt x="5671" y="16800"/>
                    <a:pt x="4523" y="19200"/>
                    <a:pt x="3029" y="20400"/>
                  </a:cubicBezTo>
                  <a:cubicBezTo>
                    <a:pt x="1535" y="21600"/>
                    <a:pt x="-303" y="21600"/>
                    <a:pt x="42" y="20400"/>
                  </a:cubicBezTo>
                  <a:cubicBezTo>
                    <a:pt x="386" y="19200"/>
                    <a:pt x="2914" y="16800"/>
                    <a:pt x="6820" y="13200"/>
                  </a:cubicBezTo>
                  <a:cubicBezTo>
                    <a:pt x="10727" y="9600"/>
                    <a:pt x="16012" y="4800"/>
                    <a:pt x="2129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7" name="Line"/>
            <p:cNvSpPr/>
            <p:nvPr/>
          </p:nvSpPr>
          <p:spPr>
            <a:xfrm>
              <a:off x="1081037" y="656367"/>
              <a:ext cx="265703" cy="946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9" h="21455" fill="norm" stroke="1" extrusionOk="0">
                  <a:moveTo>
                    <a:pt x="6605" y="21455"/>
                  </a:moveTo>
                  <a:cubicBezTo>
                    <a:pt x="5233" y="21455"/>
                    <a:pt x="3862" y="21455"/>
                    <a:pt x="2748" y="21455"/>
                  </a:cubicBezTo>
                  <a:cubicBezTo>
                    <a:pt x="1633" y="21455"/>
                    <a:pt x="776" y="21455"/>
                    <a:pt x="690" y="20735"/>
                  </a:cubicBezTo>
                  <a:cubicBezTo>
                    <a:pt x="605" y="20015"/>
                    <a:pt x="1290" y="18575"/>
                    <a:pt x="4205" y="16415"/>
                  </a:cubicBezTo>
                  <a:cubicBezTo>
                    <a:pt x="7119" y="14255"/>
                    <a:pt x="12262" y="11375"/>
                    <a:pt x="15348" y="9695"/>
                  </a:cubicBezTo>
                  <a:cubicBezTo>
                    <a:pt x="18433" y="8015"/>
                    <a:pt x="19462" y="7535"/>
                    <a:pt x="19033" y="7775"/>
                  </a:cubicBezTo>
                  <a:cubicBezTo>
                    <a:pt x="18605" y="8015"/>
                    <a:pt x="16719" y="8975"/>
                    <a:pt x="13719" y="9935"/>
                  </a:cubicBezTo>
                  <a:cubicBezTo>
                    <a:pt x="10719" y="10895"/>
                    <a:pt x="6605" y="11855"/>
                    <a:pt x="3948" y="12575"/>
                  </a:cubicBezTo>
                  <a:cubicBezTo>
                    <a:pt x="1290" y="13295"/>
                    <a:pt x="90" y="13775"/>
                    <a:pt x="5" y="14015"/>
                  </a:cubicBezTo>
                  <a:cubicBezTo>
                    <a:pt x="-81" y="14255"/>
                    <a:pt x="948" y="14255"/>
                    <a:pt x="3776" y="13535"/>
                  </a:cubicBezTo>
                  <a:cubicBezTo>
                    <a:pt x="6605" y="12815"/>
                    <a:pt x="11233" y="11375"/>
                    <a:pt x="14062" y="10415"/>
                  </a:cubicBezTo>
                  <a:cubicBezTo>
                    <a:pt x="16890" y="9455"/>
                    <a:pt x="17919" y="8975"/>
                    <a:pt x="18005" y="8255"/>
                  </a:cubicBezTo>
                  <a:cubicBezTo>
                    <a:pt x="18090" y="7535"/>
                    <a:pt x="17233" y="6575"/>
                    <a:pt x="15690" y="5615"/>
                  </a:cubicBezTo>
                  <a:cubicBezTo>
                    <a:pt x="14148" y="4655"/>
                    <a:pt x="11919" y="3695"/>
                    <a:pt x="10119" y="2735"/>
                  </a:cubicBezTo>
                  <a:cubicBezTo>
                    <a:pt x="8319" y="1775"/>
                    <a:pt x="6948" y="815"/>
                    <a:pt x="7033" y="335"/>
                  </a:cubicBezTo>
                  <a:cubicBezTo>
                    <a:pt x="7119" y="-145"/>
                    <a:pt x="8662" y="-145"/>
                    <a:pt x="11319" y="575"/>
                  </a:cubicBezTo>
                  <a:cubicBezTo>
                    <a:pt x="13976" y="1295"/>
                    <a:pt x="17748" y="2735"/>
                    <a:pt x="21519" y="41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8" name="Line"/>
            <p:cNvSpPr/>
            <p:nvPr/>
          </p:nvSpPr>
          <p:spPr>
            <a:xfrm>
              <a:off x="1631007" y="611780"/>
              <a:ext cx="376133" cy="1004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356" fill="norm" stroke="1" extrusionOk="0">
                  <a:moveTo>
                    <a:pt x="4066" y="12043"/>
                  </a:moveTo>
                  <a:cubicBezTo>
                    <a:pt x="3463" y="11143"/>
                    <a:pt x="2860" y="10243"/>
                    <a:pt x="2860" y="9343"/>
                  </a:cubicBezTo>
                  <a:cubicBezTo>
                    <a:pt x="2860" y="8443"/>
                    <a:pt x="3463" y="7543"/>
                    <a:pt x="5877" y="5968"/>
                  </a:cubicBezTo>
                  <a:cubicBezTo>
                    <a:pt x="8290" y="4393"/>
                    <a:pt x="12513" y="2143"/>
                    <a:pt x="14987" y="1018"/>
                  </a:cubicBezTo>
                  <a:cubicBezTo>
                    <a:pt x="17461" y="-107"/>
                    <a:pt x="18185" y="-107"/>
                    <a:pt x="18909" y="118"/>
                  </a:cubicBezTo>
                  <a:cubicBezTo>
                    <a:pt x="19633" y="343"/>
                    <a:pt x="20357" y="793"/>
                    <a:pt x="20297" y="2143"/>
                  </a:cubicBezTo>
                  <a:cubicBezTo>
                    <a:pt x="20236" y="3493"/>
                    <a:pt x="19392" y="5743"/>
                    <a:pt x="17340" y="8443"/>
                  </a:cubicBezTo>
                  <a:cubicBezTo>
                    <a:pt x="15289" y="11143"/>
                    <a:pt x="12031" y="14293"/>
                    <a:pt x="9195" y="16543"/>
                  </a:cubicBezTo>
                  <a:cubicBezTo>
                    <a:pt x="6359" y="18793"/>
                    <a:pt x="3946" y="20143"/>
                    <a:pt x="2317" y="20818"/>
                  </a:cubicBezTo>
                  <a:cubicBezTo>
                    <a:pt x="688" y="21493"/>
                    <a:pt x="-157" y="21493"/>
                    <a:pt x="24" y="21043"/>
                  </a:cubicBezTo>
                  <a:cubicBezTo>
                    <a:pt x="205" y="20593"/>
                    <a:pt x="1412" y="19693"/>
                    <a:pt x="4247" y="18118"/>
                  </a:cubicBezTo>
                  <a:cubicBezTo>
                    <a:pt x="7083" y="16543"/>
                    <a:pt x="11548" y="14293"/>
                    <a:pt x="14685" y="13393"/>
                  </a:cubicBezTo>
                  <a:cubicBezTo>
                    <a:pt x="17823" y="12493"/>
                    <a:pt x="19633" y="12943"/>
                    <a:pt x="21443" y="133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9" name="Line"/>
            <p:cNvSpPr/>
            <p:nvPr/>
          </p:nvSpPr>
          <p:spPr>
            <a:xfrm>
              <a:off x="3089626" y="3183857"/>
              <a:ext cx="1259828" cy="3558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3" y="1103"/>
                    <a:pt x="147" y="2205"/>
                    <a:pt x="220" y="3697"/>
                  </a:cubicBezTo>
                  <a:cubicBezTo>
                    <a:pt x="293" y="5189"/>
                    <a:pt x="366" y="7070"/>
                    <a:pt x="467" y="8822"/>
                  </a:cubicBezTo>
                  <a:cubicBezTo>
                    <a:pt x="568" y="10573"/>
                    <a:pt x="696" y="12195"/>
                    <a:pt x="870" y="13168"/>
                  </a:cubicBezTo>
                  <a:cubicBezTo>
                    <a:pt x="1044" y="14141"/>
                    <a:pt x="1264" y="14465"/>
                    <a:pt x="1704" y="14757"/>
                  </a:cubicBezTo>
                  <a:cubicBezTo>
                    <a:pt x="2144" y="15049"/>
                    <a:pt x="2803" y="15308"/>
                    <a:pt x="3499" y="15535"/>
                  </a:cubicBezTo>
                  <a:cubicBezTo>
                    <a:pt x="4195" y="15762"/>
                    <a:pt x="4928" y="15957"/>
                    <a:pt x="5679" y="16119"/>
                  </a:cubicBezTo>
                  <a:cubicBezTo>
                    <a:pt x="6431" y="16281"/>
                    <a:pt x="7200" y="16411"/>
                    <a:pt x="7933" y="16541"/>
                  </a:cubicBezTo>
                  <a:cubicBezTo>
                    <a:pt x="8666" y="16670"/>
                    <a:pt x="9362" y="16800"/>
                    <a:pt x="10049" y="16962"/>
                  </a:cubicBezTo>
                  <a:cubicBezTo>
                    <a:pt x="10736" y="17124"/>
                    <a:pt x="11414" y="17319"/>
                    <a:pt x="12110" y="17546"/>
                  </a:cubicBezTo>
                  <a:cubicBezTo>
                    <a:pt x="12806" y="17773"/>
                    <a:pt x="13521" y="18032"/>
                    <a:pt x="14263" y="18324"/>
                  </a:cubicBezTo>
                  <a:cubicBezTo>
                    <a:pt x="15005" y="18616"/>
                    <a:pt x="15774" y="18941"/>
                    <a:pt x="16534" y="19297"/>
                  </a:cubicBezTo>
                  <a:cubicBezTo>
                    <a:pt x="17295" y="19654"/>
                    <a:pt x="18046" y="20043"/>
                    <a:pt x="18733" y="20400"/>
                  </a:cubicBezTo>
                  <a:cubicBezTo>
                    <a:pt x="19420" y="20757"/>
                    <a:pt x="20043" y="21081"/>
                    <a:pt x="20510" y="21276"/>
                  </a:cubicBezTo>
                  <a:cubicBezTo>
                    <a:pt x="20977" y="21470"/>
                    <a:pt x="21289" y="2153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0" name="Line"/>
            <p:cNvSpPr/>
            <p:nvPr/>
          </p:nvSpPr>
          <p:spPr>
            <a:xfrm>
              <a:off x="4275723" y="3440310"/>
              <a:ext cx="120748" cy="1474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14" y="2348"/>
                    <a:pt x="8028" y="4696"/>
                    <a:pt x="11373" y="6652"/>
                  </a:cubicBezTo>
                  <a:cubicBezTo>
                    <a:pt x="14719" y="8609"/>
                    <a:pt x="17395" y="10174"/>
                    <a:pt x="19115" y="11426"/>
                  </a:cubicBezTo>
                  <a:cubicBezTo>
                    <a:pt x="20835" y="12678"/>
                    <a:pt x="21600" y="13617"/>
                    <a:pt x="21600" y="14400"/>
                  </a:cubicBezTo>
                  <a:cubicBezTo>
                    <a:pt x="21600" y="15183"/>
                    <a:pt x="20835" y="15809"/>
                    <a:pt x="18255" y="16983"/>
                  </a:cubicBezTo>
                  <a:cubicBezTo>
                    <a:pt x="15674" y="18156"/>
                    <a:pt x="11278" y="19878"/>
                    <a:pt x="6881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1" name="Line"/>
            <p:cNvSpPr/>
            <p:nvPr/>
          </p:nvSpPr>
          <p:spPr>
            <a:xfrm>
              <a:off x="4676432" y="3366580"/>
              <a:ext cx="102582" cy="1250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125" y="185"/>
                    <a:pt x="2250" y="369"/>
                    <a:pt x="4275" y="2492"/>
                  </a:cubicBezTo>
                  <a:cubicBezTo>
                    <a:pt x="6300" y="4615"/>
                    <a:pt x="9225" y="8677"/>
                    <a:pt x="11250" y="11723"/>
                  </a:cubicBezTo>
                  <a:cubicBezTo>
                    <a:pt x="13275" y="14769"/>
                    <a:pt x="14400" y="16800"/>
                    <a:pt x="15975" y="18277"/>
                  </a:cubicBezTo>
                  <a:cubicBezTo>
                    <a:pt x="17550" y="19754"/>
                    <a:pt x="19575" y="2067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2" name="Line"/>
            <p:cNvSpPr/>
            <p:nvPr/>
          </p:nvSpPr>
          <p:spPr>
            <a:xfrm>
              <a:off x="4740912" y="3387797"/>
              <a:ext cx="70158" cy="2329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401" fill="norm" stroke="1" extrusionOk="0">
                  <a:moveTo>
                    <a:pt x="21488" y="1291"/>
                  </a:moveTo>
                  <a:cubicBezTo>
                    <a:pt x="21488" y="701"/>
                    <a:pt x="21488" y="112"/>
                    <a:pt x="20997" y="14"/>
                  </a:cubicBezTo>
                  <a:cubicBezTo>
                    <a:pt x="20506" y="-84"/>
                    <a:pt x="19524" y="309"/>
                    <a:pt x="17888" y="1880"/>
                  </a:cubicBezTo>
                  <a:cubicBezTo>
                    <a:pt x="16252" y="3451"/>
                    <a:pt x="13961" y="6200"/>
                    <a:pt x="11179" y="9096"/>
                  </a:cubicBezTo>
                  <a:cubicBezTo>
                    <a:pt x="8397" y="11992"/>
                    <a:pt x="5124" y="15036"/>
                    <a:pt x="3161" y="16852"/>
                  </a:cubicBezTo>
                  <a:cubicBezTo>
                    <a:pt x="1197" y="18669"/>
                    <a:pt x="543" y="19258"/>
                    <a:pt x="215" y="19896"/>
                  </a:cubicBezTo>
                  <a:cubicBezTo>
                    <a:pt x="-112" y="20534"/>
                    <a:pt x="-112" y="21221"/>
                    <a:pt x="543" y="21369"/>
                  </a:cubicBezTo>
                  <a:cubicBezTo>
                    <a:pt x="1197" y="21516"/>
                    <a:pt x="2506" y="21123"/>
                    <a:pt x="3488" y="20829"/>
                  </a:cubicBezTo>
                  <a:cubicBezTo>
                    <a:pt x="4470" y="20534"/>
                    <a:pt x="5124" y="20338"/>
                    <a:pt x="5779" y="2014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3" name="Line"/>
            <p:cNvSpPr/>
            <p:nvPr/>
          </p:nvSpPr>
          <p:spPr>
            <a:xfrm>
              <a:off x="4806119" y="3574948"/>
              <a:ext cx="4951" cy="737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6" y="0"/>
                  </a:moveTo>
                  <a:cubicBezTo>
                    <a:pt x="2736" y="5322"/>
                    <a:pt x="-1585" y="10643"/>
                    <a:pt x="575" y="14243"/>
                  </a:cubicBezTo>
                  <a:cubicBezTo>
                    <a:pt x="2735" y="17843"/>
                    <a:pt x="11375" y="19722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4" name="Line"/>
            <p:cNvSpPr/>
            <p:nvPr/>
          </p:nvSpPr>
          <p:spPr>
            <a:xfrm>
              <a:off x="4818343" y="3504398"/>
              <a:ext cx="35889" cy="2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7" h="20326" fill="norm" stroke="1" extrusionOk="0">
                  <a:moveTo>
                    <a:pt x="12462" y="9619"/>
                  </a:moveTo>
                  <a:cubicBezTo>
                    <a:pt x="9376" y="8019"/>
                    <a:pt x="6291" y="6419"/>
                    <a:pt x="3822" y="7219"/>
                  </a:cubicBezTo>
                  <a:cubicBezTo>
                    <a:pt x="1353" y="8019"/>
                    <a:pt x="-498" y="11219"/>
                    <a:pt x="119" y="14019"/>
                  </a:cubicBezTo>
                  <a:cubicBezTo>
                    <a:pt x="736" y="16819"/>
                    <a:pt x="3822" y="19219"/>
                    <a:pt x="6908" y="20019"/>
                  </a:cubicBezTo>
                  <a:cubicBezTo>
                    <a:pt x="9994" y="20819"/>
                    <a:pt x="13079" y="20019"/>
                    <a:pt x="15548" y="18019"/>
                  </a:cubicBezTo>
                  <a:cubicBezTo>
                    <a:pt x="18016" y="16019"/>
                    <a:pt x="19868" y="12819"/>
                    <a:pt x="20485" y="9219"/>
                  </a:cubicBezTo>
                  <a:cubicBezTo>
                    <a:pt x="21102" y="5619"/>
                    <a:pt x="20485" y="1619"/>
                    <a:pt x="19251" y="419"/>
                  </a:cubicBezTo>
                  <a:cubicBezTo>
                    <a:pt x="18016" y="-781"/>
                    <a:pt x="16165" y="819"/>
                    <a:pt x="14313" y="241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5" name="Line"/>
            <p:cNvSpPr/>
            <p:nvPr/>
          </p:nvSpPr>
          <p:spPr>
            <a:xfrm>
              <a:off x="5003409" y="3539686"/>
              <a:ext cx="105789" cy="64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6" name="Line"/>
            <p:cNvSpPr/>
            <p:nvPr/>
          </p:nvSpPr>
          <p:spPr>
            <a:xfrm>
              <a:off x="5236670" y="3370361"/>
              <a:ext cx="77691" cy="2558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2" h="21462" fill="norm" stroke="1" extrusionOk="0">
                  <a:moveTo>
                    <a:pt x="21222" y="1565"/>
                  </a:moveTo>
                  <a:cubicBezTo>
                    <a:pt x="20930" y="938"/>
                    <a:pt x="20638" y="310"/>
                    <a:pt x="19762" y="86"/>
                  </a:cubicBezTo>
                  <a:cubicBezTo>
                    <a:pt x="18887" y="-138"/>
                    <a:pt x="17427" y="41"/>
                    <a:pt x="15092" y="1027"/>
                  </a:cubicBezTo>
                  <a:cubicBezTo>
                    <a:pt x="12757" y="2013"/>
                    <a:pt x="9546" y="3806"/>
                    <a:pt x="6481" y="5912"/>
                  </a:cubicBezTo>
                  <a:cubicBezTo>
                    <a:pt x="3417" y="8018"/>
                    <a:pt x="498" y="10438"/>
                    <a:pt x="60" y="12947"/>
                  </a:cubicBezTo>
                  <a:cubicBezTo>
                    <a:pt x="-378" y="15457"/>
                    <a:pt x="1665" y="18056"/>
                    <a:pt x="3563" y="19490"/>
                  </a:cubicBezTo>
                  <a:cubicBezTo>
                    <a:pt x="5460" y="20924"/>
                    <a:pt x="7211" y="21193"/>
                    <a:pt x="8962" y="2146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7" name="Line"/>
            <p:cNvSpPr/>
            <p:nvPr/>
          </p:nvSpPr>
          <p:spPr>
            <a:xfrm>
              <a:off x="5349004" y="3398303"/>
              <a:ext cx="88222" cy="3657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0" h="21494" fill="norm" stroke="1" extrusionOk="0">
                  <a:moveTo>
                    <a:pt x="1692" y="21494"/>
                  </a:moveTo>
                  <a:cubicBezTo>
                    <a:pt x="920" y="21243"/>
                    <a:pt x="149" y="20992"/>
                    <a:pt x="21" y="20521"/>
                  </a:cubicBezTo>
                  <a:cubicBezTo>
                    <a:pt x="-108" y="20050"/>
                    <a:pt x="406" y="19359"/>
                    <a:pt x="792" y="17789"/>
                  </a:cubicBezTo>
                  <a:cubicBezTo>
                    <a:pt x="1178" y="16220"/>
                    <a:pt x="1435" y="13771"/>
                    <a:pt x="1820" y="11447"/>
                  </a:cubicBezTo>
                  <a:cubicBezTo>
                    <a:pt x="2206" y="9124"/>
                    <a:pt x="2720" y="6927"/>
                    <a:pt x="3620" y="5294"/>
                  </a:cubicBezTo>
                  <a:cubicBezTo>
                    <a:pt x="4520" y="3661"/>
                    <a:pt x="5806" y="2594"/>
                    <a:pt x="6963" y="1778"/>
                  </a:cubicBezTo>
                  <a:cubicBezTo>
                    <a:pt x="8120" y="961"/>
                    <a:pt x="9149" y="396"/>
                    <a:pt x="10306" y="145"/>
                  </a:cubicBezTo>
                  <a:cubicBezTo>
                    <a:pt x="11463" y="-106"/>
                    <a:pt x="12749" y="-43"/>
                    <a:pt x="14035" y="428"/>
                  </a:cubicBezTo>
                  <a:cubicBezTo>
                    <a:pt x="15321" y="899"/>
                    <a:pt x="16606" y="1778"/>
                    <a:pt x="16735" y="2688"/>
                  </a:cubicBezTo>
                  <a:cubicBezTo>
                    <a:pt x="16863" y="3599"/>
                    <a:pt x="15835" y="4541"/>
                    <a:pt x="14935" y="5137"/>
                  </a:cubicBezTo>
                  <a:cubicBezTo>
                    <a:pt x="14035" y="5734"/>
                    <a:pt x="13263" y="5985"/>
                    <a:pt x="13649" y="6142"/>
                  </a:cubicBezTo>
                  <a:cubicBezTo>
                    <a:pt x="14035" y="6299"/>
                    <a:pt x="15578" y="6361"/>
                    <a:pt x="17121" y="6707"/>
                  </a:cubicBezTo>
                  <a:cubicBezTo>
                    <a:pt x="18663" y="7052"/>
                    <a:pt x="20206" y="7680"/>
                    <a:pt x="20849" y="8339"/>
                  </a:cubicBezTo>
                  <a:cubicBezTo>
                    <a:pt x="21492" y="8999"/>
                    <a:pt x="21235" y="9689"/>
                    <a:pt x="20721" y="10160"/>
                  </a:cubicBezTo>
                  <a:cubicBezTo>
                    <a:pt x="20206" y="10631"/>
                    <a:pt x="19435" y="10882"/>
                    <a:pt x="18021" y="11102"/>
                  </a:cubicBezTo>
                  <a:cubicBezTo>
                    <a:pt x="16606" y="11322"/>
                    <a:pt x="14549" y="11510"/>
                    <a:pt x="13906" y="11447"/>
                  </a:cubicBezTo>
                  <a:cubicBezTo>
                    <a:pt x="13263" y="11385"/>
                    <a:pt x="14035" y="11071"/>
                    <a:pt x="14806" y="1075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8" name="Line"/>
            <p:cNvSpPr/>
            <p:nvPr/>
          </p:nvSpPr>
          <p:spPr>
            <a:xfrm>
              <a:off x="5458614" y="3565331"/>
              <a:ext cx="48348" cy="46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3" h="21415" fill="norm" stroke="1" extrusionOk="0">
                  <a:moveTo>
                    <a:pt x="15166" y="2945"/>
                  </a:moveTo>
                  <a:cubicBezTo>
                    <a:pt x="12868" y="3436"/>
                    <a:pt x="10570" y="3927"/>
                    <a:pt x="8962" y="5400"/>
                  </a:cubicBezTo>
                  <a:cubicBezTo>
                    <a:pt x="7353" y="6873"/>
                    <a:pt x="6434" y="9327"/>
                    <a:pt x="6204" y="11782"/>
                  </a:cubicBezTo>
                  <a:cubicBezTo>
                    <a:pt x="5975" y="14236"/>
                    <a:pt x="6434" y="16691"/>
                    <a:pt x="7813" y="18409"/>
                  </a:cubicBezTo>
                  <a:cubicBezTo>
                    <a:pt x="9192" y="20127"/>
                    <a:pt x="11489" y="21109"/>
                    <a:pt x="13787" y="21355"/>
                  </a:cubicBezTo>
                  <a:cubicBezTo>
                    <a:pt x="16085" y="21600"/>
                    <a:pt x="18383" y="21109"/>
                    <a:pt x="19762" y="19636"/>
                  </a:cubicBezTo>
                  <a:cubicBezTo>
                    <a:pt x="21140" y="18164"/>
                    <a:pt x="21600" y="15709"/>
                    <a:pt x="18153" y="12273"/>
                  </a:cubicBezTo>
                  <a:cubicBezTo>
                    <a:pt x="14706" y="8836"/>
                    <a:pt x="7353" y="4418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9" name="Line"/>
            <p:cNvSpPr/>
            <p:nvPr/>
          </p:nvSpPr>
          <p:spPr>
            <a:xfrm>
              <a:off x="5381679" y="3275352"/>
              <a:ext cx="89760" cy="944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77" fill="norm" stroke="1" extrusionOk="0">
                  <a:moveTo>
                    <a:pt x="0" y="20977"/>
                  </a:moveTo>
                  <a:cubicBezTo>
                    <a:pt x="1800" y="15755"/>
                    <a:pt x="3600" y="10533"/>
                    <a:pt x="5143" y="7091"/>
                  </a:cubicBezTo>
                  <a:cubicBezTo>
                    <a:pt x="6686" y="3650"/>
                    <a:pt x="7971" y="1988"/>
                    <a:pt x="9257" y="920"/>
                  </a:cubicBezTo>
                  <a:cubicBezTo>
                    <a:pt x="10543" y="-148"/>
                    <a:pt x="11828" y="-623"/>
                    <a:pt x="13371" y="1395"/>
                  </a:cubicBezTo>
                  <a:cubicBezTo>
                    <a:pt x="14914" y="3412"/>
                    <a:pt x="16714" y="7922"/>
                    <a:pt x="18128" y="11245"/>
                  </a:cubicBezTo>
                  <a:cubicBezTo>
                    <a:pt x="19543" y="14568"/>
                    <a:pt x="20571" y="16704"/>
                    <a:pt x="21600" y="1884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0" name="Line"/>
            <p:cNvSpPr/>
            <p:nvPr/>
          </p:nvSpPr>
          <p:spPr>
            <a:xfrm>
              <a:off x="5615692" y="3532657"/>
              <a:ext cx="112200" cy="70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3497" y="11040"/>
                    <a:pt x="6994" y="1783"/>
                    <a:pt x="10594" y="240"/>
                  </a:cubicBezTo>
                  <a:cubicBezTo>
                    <a:pt x="14194" y="-1303"/>
                    <a:pt x="17897" y="4869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1" name="Line"/>
            <p:cNvSpPr/>
            <p:nvPr/>
          </p:nvSpPr>
          <p:spPr>
            <a:xfrm>
              <a:off x="5686217" y="3498012"/>
              <a:ext cx="3207" cy="1570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261"/>
                    <a:pt x="0" y="8522"/>
                    <a:pt x="3600" y="12122"/>
                  </a:cubicBezTo>
                  <a:cubicBezTo>
                    <a:pt x="7200" y="15722"/>
                    <a:pt x="14400" y="1866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2" name="Line"/>
            <p:cNvSpPr/>
            <p:nvPr/>
          </p:nvSpPr>
          <p:spPr>
            <a:xfrm>
              <a:off x="5772770" y="3385822"/>
              <a:ext cx="98442" cy="3558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7" h="21535" fill="norm" stroke="1" extrusionOk="0">
                  <a:moveTo>
                    <a:pt x="0" y="21535"/>
                  </a:moveTo>
                  <a:cubicBezTo>
                    <a:pt x="0" y="19789"/>
                    <a:pt x="0" y="18043"/>
                    <a:pt x="232" y="15844"/>
                  </a:cubicBezTo>
                  <a:cubicBezTo>
                    <a:pt x="465" y="13645"/>
                    <a:pt x="929" y="10994"/>
                    <a:pt x="1858" y="8536"/>
                  </a:cubicBezTo>
                  <a:cubicBezTo>
                    <a:pt x="2787" y="6079"/>
                    <a:pt x="4181" y="3815"/>
                    <a:pt x="5226" y="2457"/>
                  </a:cubicBezTo>
                  <a:cubicBezTo>
                    <a:pt x="6271" y="1099"/>
                    <a:pt x="6968" y="646"/>
                    <a:pt x="7897" y="355"/>
                  </a:cubicBezTo>
                  <a:cubicBezTo>
                    <a:pt x="8826" y="64"/>
                    <a:pt x="9987" y="-65"/>
                    <a:pt x="10800" y="32"/>
                  </a:cubicBezTo>
                  <a:cubicBezTo>
                    <a:pt x="11613" y="129"/>
                    <a:pt x="12077" y="452"/>
                    <a:pt x="12658" y="1519"/>
                  </a:cubicBezTo>
                  <a:cubicBezTo>
                    <a:pt x="13239" y="2587"/>
                    <a:pt x="13935" y="4397"/>
                    <a:pt x="14632" y="5626"/>
                  </a:cubicBezTo>
                  <a:cubicBezTo>
                    <a:pt x="15329" y="6855"/>
                    <a:pt x="16026" y="7501"/>
                    <a:pt x="17187" y="8148"/>
                  </a:cubicBezTo>
                  <a:cubicBezTo>
                    <a:pt x="18348" y="8795"/>
                    <a:pt x="19974" y="9442"/>
                    <a:pt x="20787" y="9927"/>
                  </a:cubicBezTo>
                  <a:cubicBezTo>
                    <a:pt x="21600" y="10412"/>
                    <a:pt x="21600" y="10735"/>
                    <a:pt x="20787" y="11123"/>
                  </a:cubicBezTo>
                  <a:cubicBezTo>
                    <a:pt x="19974" y="11511"/>
                    <a:pt x="18348" y="11964"/>
                    <a:pt x="16490" y="12255"/>
                  </a:cubicBezTo>
                  <a:cubicBezTo>
                    <a:pt x="14632" y="12546"/>
                    <a:pt x="12542" y="12675"/>
                    <a:pt x="11961" y="12578"/>
                  </a:cubicBezTo>
                  <a:cubicBezTo>
                    <a:pt x="11381" y="12481"/>
                    <a:pt x="12310" y="12158"/>
                    <a:pt x="13239" y="1183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3" name="Line"/>
            <p:cNvSpPr/>
            <p:nvPr/>
          </p:nvSpPr>
          <p:spPr>
            <a:xfrm>
              <a:off x="5929848" y="3581359"/>
              <a:ext cx="12823" cy="448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4" name="Line"/>
            <p:cNvSpPr/>
            <p:nvPr/>
          </p:nvSpPr>
          <p:spPr>
            <a:xfrm>
              <a:off x="5743919" y="3259146"/>
              <a:ext cx="105788" cy="817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1" fill="norm" stroke="1" extrusionOk="0">
                  <a:moveTo>
                    <a:pt x="0" y="21471"/>
                  </a:moveTo>
                  <a:cubicBezTo>
                    <a:pt x="1091" y="21190"/>
                    <a:pt x="2182" y="20910"/>
                    <a:pt x="4255" y="17684"/>
                  </a:cubicBezTo>
                  <a:cubicBezTo>
                    <a:pt x="6327" y="14458"/>
                    <a:pt x="9382" y="8287"/>
                    <a:pt x="11345" y="4640"/>
                  </a:cubicBezTo>
                  <a:cubicBezTo>
                    <a:pt x="13309" y="993"/>
                    <a:pt x="14182" y="-129"/>
                    <a:pt x="14836" y="11"/>
                  </a:cubicBezTo>
                  <a:cubicBezTo>
                    <a:pt x="15491" y="152"/>
                    <a:pt x="15927" y="1554"/>
                    <a:pt x="17018" y="4500"/>
                  </a:cubicBezTo>
                  <a:cubicBezTo>
                    <a:pt x="18109" y="7445"/>
                    <a:pt x="19855" y="11933"/>
                    <a:pt x="21600" y="1642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5" name="Line"/>
            <p:cNvSpPr/>
            <p:nvPr/>
          </p:nvSpPr>
          <p:spPr>
            <a:xfrm>
              <a:off x="6026018" y="3420268"/>
              <a:ext cx="92965" cy="1418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9" fill="norm" stroke="1" extrusionOk="0">
                  <a:moveTo>
                    <a:pt x="0" y="121"/>
                  </a:moveTo>
                  <a:cubicBezTo>
                    <a:pt x="1490" y="-40"/>
                    <a:pt x="2979" y="-201"/>
                    <a:pt x="5214" y="766"/>
                  </a:cubicBezTo>
                  <a:cubicBezTo>
                    <a:pt x="7448" y="1733"/>
                    <a:pt x="10428" y="3829"/>
                    <a:pt x="13283" y="7456"/>
                  </a:cubicBezTo>
                  <a:cubicBezTo>
                    <a:pt x="16138" y="11083"/>
                    <a:pt x="18869" y="16241"/>
                    <a:pt x="21600" y="2139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6" name="Line"/>
            <p:cNvSpPr/>
            <p:nvPr/>
          </p:nvSpPr>
          <p:spPr>
            <a:xfrm>
              <a:off x="6051663" y="3398636"/>
              <a:ext cx="99377" cy="1923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884" y="2880"/>
                    <a:pt x="14168" y="5760"/>
                    <a:pt x="10568" y="9360"/>
                  </a:cubicBezTo>
                  <a:cubicBezTo>
                    <a:pt x="6968" y="12960"/>
                    <a:pt x="3484" y="172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7" name="Line"/>
            <p:cNvSpPr/>
            <p:nvPr/>
          </p:nvSpPr>
          <p:spPr>
            <a:xfrm>
              <a:off x="6170272" y="3578154"/>
              <a:ext cx="3207" cy="384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8" name="Line"/>
            <p:cNvSpPr/>
            <p:nvPr/>
          </p:nvSpPr>
          <p:spPr>
            <a:xfrm>
              <a:off x="6199124" y="3517246"/>
              <a:ext cx="19235" cy="160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9" name="Line"/>
            <p:cNvSpPr/>
            <p:nvPr/>
          </p:nvSpPr>
          <p:spPr>
            <a:xfrm>
              <a:off x="6221563" y="3417870"/>
              <a:ext cx="67564" cy="2436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9" h="21600" fill="norm" stroke="1" extrusionOk="0">
                  <a:moveTo>
                    <a:pt x="13163" y="0"/>
                  </a:moveTo>
                  <a:cubicBezTo>
                    <a:pt x="14850" y="95"/>
                    <a:pt x="16538" y="189"/>
                    <a:pt x="18056" y="1232"/>
                  </a:cubicBezTo>
                  <a:cubicBezTo>
                    <a:pt x="19575" y="2274"/>
                    <a:pt x="20925" y="4263"/>
                    <a:pt x="21263" y="6632"/>
                  </a:cubicBezTo>
                  <a:cubicBezTo>
                    <a:pt x="21600" y="9000"/>
                    <a:pt x="20925" y="11747"/>
                    <a:pt x="17213" y="14305"/>
                  </a:cubicBezTo>
                  <a:cubicBezTo>
                    <a:pt x="13500" y="16863"/>
                    <a:pt x="6750" y="1923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0" name="Line"/>
            <p:cNvSpPr/>
            <p:nvPr/>
          </p:nvSpPr>
          <p:spPr>
            <a:xfrm>
              <a:off x="5388090" y="3815373"/>
              <a:ext cx="612284" cy="3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72" fill="norm" stroke="1" extrusionOk="0">
                  <a:moveTo>
                    <a:pt x="0" y="0"/>
                  </a:moveTo>
                  <a:cubicBezTo>
                    <a:pt x="1018" y="8100"/>
                    <a:pt x="2036" y="16200"/>
                    <a:pt x="3280" y="18562"/>
                  </a:cubicBezTo>
                  <a:cubicBezTo>
                    <a:pt x="4524" y="20925"/>
                    <a:pt x="5994" y="17550"/>
                    <a:pt x="7388" y="13838"/>
                  </a:cubicBezTo>
                  <a:cubicBezTo>
                    <a:pt x="8783" y="10125"/>
                    <a:pt x="10103" y="6075"/>
                    <a:pt x="11120" y="5400"/>
                  </a:cubicBezTo>
                  <a:cubicBezTo>
                    <a:pt x="12138" y="4725"/>
                    <a:pt x="12854" y="7425"/>
                    <a:pt x="13835" y="10800"/>
                  </a:cubicBezTo>
                  <a:cubicBezTo>
                    <a:pt x="14815" y="14175"/>
                    <a:pt x="16059" y="18225"/>
                    <a:pt x="17397" y="19912"/>
                  </a:cubicBezTo>
                  <a:cubicBezTo>
                    <a:pt x="18735" y="21600"/>
                    <a:pt x="20168" y="20925"/>
                    <a:pt x="21600" y="2025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1" name="Line"/>
            <p:cNvSpPr/>
            <p:nvPr/>
          </p:nvSpPr>
          <p:spPr>
            <a:xfrm>
              <a:off x="5606075" y="3950011"/>
              <a:ext cx="108994" cy="1154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71" y="4600"/>
                    <a:pt x="9741" y="9200"/>
                    <a:pt x="13341" y="12800"/>
                  </a:cubicBezTo>
                  <a:cubicBezTo>
                    <a:pt x="16941" y="16400"/>
                    <a:pt x="19271" y="19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2" name="Line"/>
            <p:cNvSpPr/>
            <p:nvPr/>
          </p:nvSpPr>
          <p:spPr>
            <a:xfrm>
              <a:off x="5702245" y="3969245"/>
              <a:ext cx="38469" cy="2115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00" y="1855"/>
                    <a:pt x="18000" y="3709"/>
                    <a:pt x="14400" y="6545"/>
                  </a:cubicBezTo>
                  <a:cubicBezTo>
                    <a:pt x="10800" y="9382"/>
                    <a:pt x="5400" y="13200"/>
                    <a:pt x="2700" y="15873"/>
                  </a:cubicBezTo>
                  <a:cubicBezTo>
                    <a:pt x="0" y="18545"/>
                    <a:pt x="0" y="2007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3" name="Line"/>
            <p:cNvSpPr/>
            <p:nvPr/>
          </p:nvSpPr>
          <p:spPr>
            <a:xfrm>
              <a:off x="5759947" y="4148763"/>
              <a:ext cx="6412" cy="38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4" name="Line"/>
            <p:cNvSpPr/>
            <p:nvPr/>
          </p:nvSpPr>
          <p:spPr>
            <a:xfrm>
              <a:off x="5769564" y="4065415"/>
              <a:ext cx="20469" cy="236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7" h="20825" fill="norm" stroke="1" extrusionOk="0">
                  <a:moveTo>
                    <a:pt x="6480" y="0"/>
                  </a:moveTo>
                  <a:cubicBezTo>
                    <a:pt x="3240" y="3756"/>
                    <a:pt x="0" y="7513"/>
                    <a:pt x="0" y="11270"/>
                  </a:cubicBezTo>
                  <a:cubicBezTo>
                    <a:pt x="0" y="15026"/>
                    <a:pt x="3240" y="18783"/>
                    <a:pt x="7560" y="20191"/>
                  </a:cubicBezTo>
                  <a:cubicBezTo>
                    <a:pt x="11880" y="21600"/>
                    <a:pt x="17280" y="20661"/>
                    <a:pt x="19440" y="17374"/>
                  </a:cubicBezTo>
                  <a:cubicBezTo>
                    <a:pt x="21600" y="14087"/>
                    <a:pt x="20520" y="8452"/>
                    <a:pt x="19440" y="281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5" name="Line"/>
            <p:cNvSpPr/>
            <p:nvPr/>
          </p:nvSpPr>
          <p:spPr>
            <a:xfrm>
              <a:off x="5654160" y="3865931"/>
              <a:ext cx="80143" cy="936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45" fill="norm" stroke="1" extrusionOk="0">
                  <a:moveTo>
                    <a:pt x="0" y="21045"/>
                  </a:moveTo>
                  <a:cubicBezTo>
                    <a:pt x="288" y="18645"/>
                    <a:pt x="576" y="16245"/>
                    <a:pt x="1296" y="13845"/>
                  </a:cubicBezTo>
                  <a:cubicBezTo>
                    <a:pt x="2016" y="11445"/>
                    <a:pt x="3168" y="9045"/>
                    <a:pt x="4608" y="6885"/>
                  </a:cubicBezTo>
                  <a:cubicBezTo>
                    <a:pt x="6048" y="4725"/>
                    <a:pt x="7776" y="2805"/>
                    <a:pt x="9216" y="1485"/>
                  </a:cubicBezTo>
                  <a:cubicBezTo>
                    <a:pt x="10656" y="165"/>
                    <a:pt x="11808" y="-555"/>
                    <a:pt x="12960" y="525"/>
                  </a:cubicBezTo>
                  <a:cubicBezTo>
                    <a:pt x="14112" y="1605"/>
                    <a:pt x="15264" y="4485"/>
                    <a:pt x="16704" y="7125"/>
                  </a:cubicBezTo>
                  <a:cubicBezTo>
                    <a:pt x="18144" y="9765"/>
                    <a:pt x="19872" y="12165"/>
                    <a:pt x="21600" y="1456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6" name="Line"/>
            <p:cNvSpPr/>
            <p:nvPr/>
          </p:nvSpPr>
          <p:spPr>
            <a:xfrm>
              <a:off x="2572007" y="4105345"/>
              <a:ext cx="22508" cy="3159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9" h="21422" fill="norm" stroke="1" extrusionOk="0">
                  <a:moveTo>
                    <a:pt x="20879" y="4415"/>
                  </a:moveTo>
                  <a:cubicBezTo>
                    <a:pt x="20879" y="7070"/>
                    <a:pt x="20879" y="9725"/>
                    <a:pt x="18915" y="12093"/>
                  </a:cubicBezTo>
                  <a:cubicBezTo>
                    <a:pt x="16952" y="14461"/>
                    <a:pt x="13024" y="16542"/>
                    <a:pt x="10570" y="17870"/>
                  </a:cubicBezTo>
                  <a:cubicBezTo>
                    <a:pt x="8115" y="19197"/>
                    <a:pt x="7134" y="19772"/>
                    <a:pt x="6152" y="19879"/>
                  </a:cubicBezTo>
                  <a:cubicBezTo>
                    <a:pt x="5170" y="19987"/>
                    <a:pt x="4188" y="19628"/>
                    <a:pt x="3697" y="18049"/>
                  </a:cubicBezTo>
                  <a:cubicBezTo>
                    <a:pt x="3206" y="16471"/>
                    <a:pt x="3206" y="13672"/>
                    <a:pt x="3697" y="11088"/>
                  </a:cubicBezTo>
                  <a:cubicBezTo>
                    <a:pt x="4188" y="8505"/>
                    <a:pt x="5170" y="6137"/>
                    <a:pt x="5661" y="4666"/>
                  </a:cubicBezTo>
                  <a:cubicBezTo>
                    <a:pt x="6152" y="3195"/>
                    <a:pt x="6152" y="2621"/>
                    <a:pt x="6152" y="1903"/>
                  </a:cubicBezTo>
                  <a:cubicBezTo>
                    <a:pt x="6152" y="1185"/>
                    <a:pt x="6152" y="324"/>
                    <a:pt x="5661" y="73"/>
                  </a:cubicBezTo>
                  <a:cubicBezTo>
                    <a:pt x="5170" y="-178"/>
                    <a:pt x="4188" y="181"/>
                    <a:pt x="3697" y="1760"/>
                  </a:cubicBezTo>
                  <a:cubicBezTo>
                    <a:pt x="3206" y="3338"/>
                    <a:pt x="3206" y="6137"/>
                    <a:pt x="3697" y="8900"/>
                  </a:cubicBezTo>
                  <a:cubicBezTo>
                    <a:pt x="4188" y="11663"/>
                    <a:pt x="5170" y="14389"/>
                    <a:pt x="5661" y="14067"/>
                  </a:cubicBezTo>
                  <a:cubicBezTo>
                    <a:pt x="6152" y="13744"/>
                    <a:pt x="6152" y="10371"/>
                    <a:pt x="6152" y="8146"/>
                  </a:cubicBezTo>
                  <a:cubicBezTo>
                    <a:pt x="6152" y="5922"/>
                    <a:pt x="6152" y="4845"/>
                    <a:pt x="6643" y="4056"/>
                  </a:cubicBezTo>
                  <a:cubicBezTo>
                    <a:pt x="7134" y="3267"/>
                    <a:pt x="8115" y="2764"/>
                    <a:pt x="8606" y="2692"/>
                  </a:cubicBezTo>
                  <a:cubicBezTo>
                    <a:pt x="9097" y="2621"/>
                    <a:pt x="9097" y="2979"/>
                    <a:pt x="7134" y="4486"/>
                  </a:cubicBezTo>
                  <a:cubicBezTo>
                    <a:pt x="5170" y="5993"/>
                    <a:pt x="1243" y="8649"/>
                    <a:pt x="261" y="11268"/>
                  </a:cubicBezTo>
                  <a:cubicBezTo>
                    <a:pt x="-721" y="13887"/>
                    <a:pt x="1243" y="16471"/>
                    <a:pt x="3206" y="18157"/>
                  </a:cubicBezTo>
                  <a:cubicBezTo>
                    <a:pt x="5170" y="19843"/>
                    <a:pt x="7134" y="20633"/>
                    <a:pt x="9097" y="214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7" name="Line"/>
            <p:cNvSpPr/>
            <p:nvPr/>
          </p:nvSpPr>
          <p:spPr>
            <a:xfrm>
              <a:off x="2591339" y="4005350"/>
              <a:ext cx="6351" cy="95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8" name="Line"/>
            <p:cNvSpPr/>
            <p:nvPr/>
          </p:nvSpPr>
          <p:spPr>
            <a:xfrm>
              <a:off x="2583492" y="3792625"/>
              <a:ext cx="7848" cy="476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3818" y="21600"/>
                  </a:moveTo>
                  <a:cubicBezTo>
                    <a:pt x="1118" y="16320"/>
                    <a:pt x="-1582" y="11040"/>
                    <a:pt x="1118" y="7440"/>
                  </a:cubicBezTo>
                  <a:cubicBezTo>
                    <a:pt x="3818" y="3840"/>
                    <a:pt x="11918" y="1920"/>
                    <a:pt x="2001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9" name="Line"/>
            <p:cNvSpPr/>
            <p:nvPr/>
          </p:nvSpPr>
          <p:spPr>
            <a:xfrm>
              <a:off x="2591339" y="3646575"/>
              <a:ext cx="12701" cy="539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0" name="Line"/>
            <p:cNvSpPr/>
            <p:nvPr/>
          </p:nvSpPr>
          <p:spPr>
            <a:xfrm>
              <a:off x="2575464" y="3481475"/>
              <a:ext cx="3176" cy="666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1" name="Line"/>
            <p:cNvSpPr/>
            <p:nvPr/>
          </p:nvSpPr>
          <p:spPr>
            <a:xfrm>
              <a:off x="2569114" y="3303675"/>
              <a:ext cx="3176" cy="539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2" name="Line"/>
            <p:cNvSpPr/>
            <p:nvPr/>
          </p:nvSpPr>
          <p:spPr>
            <a:xfrm>
              <a:off x="2556414" y="3227475"/>
              <a:ext cx="1" cy="222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3" name="Line"/>
            <p:cNvSpPr/>
            <p:nvPr/>
          </p:nvSpPr>
          <p:spPr>
            <a:xfrm>
              <a:off x="2497837" y="3184173"/>
              <a:ext cx="99853" cy="893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2" h="20969" fill="norm" stroke="1" extrusionOk="0">
                  <a:moveTo>
                    <a:pt x="12585" y="1966"/>
                  </a:moveTo>
                  <a:cubicBezTo>
                    <a:pt x="11448" y="1966"/>
                    <a:pt x="10311" y="1966"/>
                    <a:pt x="9060" y="3455"/>
                  </a:cubicBezTo>
                  <a:cubicBezTo>
                    <a:pt x="7810" y="4945"/>
                    <a:pt x="6446" y="7924"/>
                    <a:pt x="5195" y="10780"/>
                  </a:cubicBezTo>
                  <a:cubicBezTo>
                    <a:pt x="3945" y="13635"/>
                    <a:pt x="2808" y="16366"/>
                    <a:pt x="1898" y="18228"/>
                  </a:cubicBezTo>
                  <a:cubicBezTo>
                    <a:pt x="989" y="20090"/>
                    <a:pt x="307" y="21083"/>
                    <a:pt x="79" y="20959"/>
                  </a:cubicBezTo>
                  <a:cubicBezTo>
                    <a:pt x="-148" y="20835"/>
                    <a:pt x="79" y="19593"/>
                    <a:pt x="1216" y="16614"/>
                  </a:cubicBezTo>
                  <a:cubicBezTo>
                    <a:pt x="2353" y="13635"/>
                    <a:pt x="4399" y="8917"/>
                    <a:pt x="5764" y="5938"/>
                  </a:cubicBezTo>
                  <a:cubicBezTo>
                    <a:pt x="7128" y="2959"/>
                    <a:pt x="7810" y="1717"/>
                    <a:pt x="8719" y="849"/>
                  </a:cubicBezTo>
                  <a:cubicBezTo>
                    <a:pt x="9629" y="-20"/>
                    <a:pt x="10766" y="-517"/>
                    <a:pt x="12471" y="849"/>
                  </a:cubicBezTo>
                  <a:cubicBezTo>
                    <a:pt x="14176" y="2214"/>
                    <a:pt x="16450" y="5442"/>
                    <a:pt x="18041" y="7428"/>
                  </a:cubicBezTo>
                  <a:cubicBezTo>
                    <a:pt x="19633" y="9414"/>
                    <a:pt x="20543" y="10159"/>
                    <a:pt x="21452" y="109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4" name="Line"/>
            <p:cNvSpPr/>
            <p:nvPr/>
          </p:nvSpPr>
          <p:spPr>
            <a:xfrm>
              <a:off x="2562764" y="3148100"/>
              <a:ext cx="3176" cy="31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5" name="Line"/>
            <p:cNvSpPr/>
            <p:nvPr/>
          </p:nvSpPr>
          <p:spPr>
            <a:xfrm>
              <a:off x="2854621" y="809650"/>
              <a:ext cx="133594" cy="2347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9" h="21386" fill="norm" stroke="1" extrusionOk="0">
                  <a:moveTo>
                    <a:pt x="21469" y="3043"/>
                  </a:moveTo>
                  <a:cubicBezTo>
                    <a:pt x="21469" y="2561"/>
                    <a:pt x="21469" y="2079"/>
                    <a:pt x="20874" y="1500"/>
                  </a:cubicBezTo>
                  <a:cubicBezTo>
                    <a:pt x="20278" y="922"/>
                    <a:pt x="19088" y="247"/>
                    <a:pt x="17472" y="54"/>
                  </a:cubicBezTo>
                  <a:cubicBezTo>
                    <a:pt x="15856" y="-139"/>
                    <a:pt x="13815" y="150"/>
                    <a:pt x="11179" y="1500"/>
                  </a:cubicBezTo>
                  <a:cubicBezTo>
                    <a:pt x="8543" y="2850"/>
                    <a:pt x="5312" y="5261"/>
                    <a:pt x="3356" y="7286"/>
                  </a:cubicBezTo>
                  <a:cubicBezTo>
                    <a:pt x="1400" y="9311"/>
                    <a:pt x="719" y="10950"/>
                    <a:pt x="634" y="11963"/>
                  </a:cubicBezTo>
                  <a:cubicBezTo>
                    <a:pt x="549" y="12975"/>
                    <a:pt x="1060" y="13361"/>
                    <a:pt x="2165" y="13554"/>
                  </a:cubicBezTo>
                  <a:cubicBezTo>
                    <a:pt x="3271" y="13747"/>
                    <a:pt x="4971" y="13747"/>
                    <a:pt x="6587" y="13457"/>
                  </a:cubicBezTo>
                  <a:cubicBezTo>
                    <a:pt x="8203" y="13168"/>
                    <a:pt x="9734" y="12590"/>
                    <a:pt x="10754" y="12107"/>
                  </a:cubicBezTo>
                  <a:cubicBezTo>
                    <a:pt x="11775" y="11625"/>
                    <a:pt x="12285" y="11240"/>
                    <a:pt x="12115" y="11095"/>
                  </a:cubicBezTo>
                  <a:cubicBezTo>
                    <a:pt x="11945" y="10950"/>
                    <a:pt x="11094" y="11047"/>
                    <a:pt x="9053" y="12011"/>
                  </a:cubicBezTo>
                  <a:cubicBezTo>
                    <a:pt x="7012" y="12975"/>
                    <a:pt x="3781" y="14807"/>
                    <a:pt x="1995" y="16350"/>
                  </a:cubicBezTo>
                  <a:cubicBezTo>
                    <a:pt x="209" y="17893"/>
                    <a:pt x="-131" y="19147"/>
                    <a:pt x="39" y="19918"/>
                  </a:cubicBezTo>
                  <a:cubicBezTo>
                    <a:pt x="209" y="20690"/>
                    <a:pt x="889" y="20979"/>
                    <a:pt x="2675" y="21172"/>
                  </a:cubicBezTo>
                  <a:cubicBezTo>
                    <a:pt x="4461" y="21365"/>
                    <a:pt x="7352" y="21461"/>
                    <a:pt x="10244" y="21316"/>
                  </a:cubicBezTo>
                  <a:cubicBezTo>
                    <a:pt x="13135" y="21172"/>
                    <a:pt x="16026" y="20786"/>
                    <a:pt x="18918" y="20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6" name="Line"/>
            <p:cNvSpPr/>
            <p:nvPr/>
          </p:nvSpPr>
          <p:spPr>
            <a:xfrm>
              <a:off x="3039014" y="1008150"/>
              <a:ext cx="190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5815"/>
                    <a:pt x="9600" y="11631"/>
                    <a:pt x="13200" y="15231"/>
                  </a:cubicBezTo>
                  <a:cubicBezTo>
                    <a:pt x="16800" y="18831"/>
                    <a:pt x="19200" y="2021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7" name="Line"/>
            <p:cNvSpPr/>
            <p:nvPr/>
          </p:nvSpPr>
          <p:spPr>
            <a:xfrm>
              <a:off x="3032664" y="927553"/>
              <a:ext cx="23284" cy="173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1" h="19695" fill="norm" stroke="1" extrusionOk="0">
                  <a:moveTo>
                    <a:pt x="14087" y="15786"/>
                  </a:moveTo>
                  <a:cubicBezTo>
                    <a:pt x="9391" y="13386"/>
                    <a:pt x="4696" y="10986"/>
                    <a:pt x="3757" y="12186"/>
                  </a:cubicBezTo>
                  <a:cubicBezTo>
                    <a:pt x="2817" y="13386"/>
                    <a:pt x="5635" y="18186"/>
                    <a:pt x="9391" y="19386"/>
                  </a:cubicBezTo>
                  <a:cubicBezTo>
                    <a:pt x="13148" y="20586"/>
                    <a:pt x="17843" y="18186"/>
                    <a:pt x="19722" y="13986"/>
                  </a:cubicBezTo>
                  <a:cubicBezTo>
                    <a:pt x="21600" y="9786"/>
                    <a:pt x="20661" y="3786"/>
                    <a:pt x="16904" y="1386"/>
                  </a:cubicBezTo>
                  <a:cubicBezTo>
                    <a:pt x="13148" y="-1014"/>
                    <a:pt x="6574" y="186"/>
                    <a:pt x="0" y="13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8" name="Line"/>
            <p:cNvSpPr/>
            <p:nvPr/>
          </p:nvSpPr>
          <p:spPr>
            <a:xfrm>
              <a:off x="1667414" y="1043075"/>
              <a:ext cx="114301" cy="1428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200" y="3680"/>
                    <a:pt x="8400" y="7360"/>
                    <a:pt x="12000" y="10960"/>
                  </a:cubicBezTo>
                  <a:cubicBezTo>
                    <a:pt x="15600" y="14560"/>
                    <a:pt x="18600" y="180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9" name="Line"/>
            <p:cNvSpPr/>
            <p:nvPr/>
          </p:nvSpPr>
          <p:spPr>
            <a:xfrm>
              <a:off x="1734089" y="1004975"/>
              <a:ext cx="34926" cy="2063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364" y="1662"/>
                    <a:pt x="11127" y="3323"/>
                    <a:pt x="7527" y="6314"/>
                  </a:cubicBezTo>
                  <a:cubicBezTo>
                    <a:pt x="3927" y="9305"/>
                    <a:pt x="1964" y="13625"/>
                    <a:pt x="982" y="16394"/>
                  </a:cubicBezTo>
                  <a:cubicBezTo>
                    <a:pt x="0" y="19163"/>
                    <a:pt x="0" y="2038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0" name="Line"/>
            <p:cNvSpPr/>
            <p:nvPr/>
          </p:nvSpPr>
          <p:spPr>
            <a:xfrm>
              <a:off x="1797589" y="1147850"/>
              <a:ext cx="6351" cy="730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1" name="Line"/>
            <p:cNvSpPr/>
            <p:nvPr/>
          </p:nvSpPr>
          <p:spPr>
            <a:xfrm>
              <a:off x="1822989" y="1081175"/>
              <a:ext cx="3176" cy="158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2" name="Line"/>
            <p:cNvSpPr/>
            <p:nvPr/>
          </p:nvSpPr>
          <p:spPr>
            <a:xfrm>
              <a:off x="1899189" y="1078000"/>
              <a:ext cx="34926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73" y="10800"/>
                    <a:pt x="6545" y="0"/>
                    <a:pt x="10145" y="0"/>
                  </a:cubicBezTo>
                  <a:cubicBezTo>
                    <a:pt x="13745" y="0"/>
                    <a:pt x="17673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3" name="Line"/>
            <p:cNvSpPr/>
            <p:nvPr/>
          </p:nvSpPr>
          <p:spPr>
            <a:xfrm>
              <a:off x="1880139" y="1138325"/>
              <a:ext cx="1143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00" y="15600"/>
                    <a:pt x="9600" y="9600"/>
                    <a:pt x="13200" y="6000"/>
                  </a:cubicBezTo>
                  <a:cubicBezTo>
                    <a:pt x="16800" y="2400"/>
                    <a:pt x="19200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4" name="Line"/>
            <p:cNvSpPr/>
            <p:nvPr/>
          </p:nvSpPr>
          <p:spPr>
            <a:xfrm>
              <a:off x="2021559" y="943644"/>
              <a:ext cx="76113" cy="3216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0" h="21526" fill="norm" stroke="1" extrusionOk="0">
                  <a:moveTo>
                    <a:pt x="4845" y="21526"/>
                  </a:moveTo>
                  <a:cubicBezTo>
                    <a:pt x="3366" y="20818"/>
                    <a:pt x="1886" y="20110"/>
                    <a:pt x="999" y="18516"/>
                  </a:cubicBezTo>
                  <a:cubicBezTo>
                    <a:pt x="111" y="16923"/>
                    <a:pt x="-185" y="14444"/>
                    <a:pt x="111" y="11824"/>
                  </a:cubicBezTo>
                  <a:cubicBezTo>
                    <a:pt x="407" y="9203"/>
                    <a:pt x="1294" y="6441"/>
                    <a:pt x="2330" y="4600"/>
                  </a:cubicBezTo>
                  <a:cubicBezTo>
                    <a:pt x="3366" y="2759"/>
                    <a:pt x="4549" y="1838"/>
                    <a:pt x="5437" y="1201"/>
                  </a:cubicBezTo>
                  <a:cubicBezTo>
                    <a:pt x="6325" y="563"/>
                    <a:pt x="6916" y="209"/>
                    <a:pt x="7952" y="68"/>
                  </a:cubicBezTo>
                  <a:cubicBezTo>
                    <a:pt x="8988" y="-74"/>
                    <a:pt x="10467" y="-3"/>
                    <a:pt x="11947" y="386"/>
                  </a:cubicBezTo>
                  <a:cubicBezTo>
                    <a:pt x="13426" y="776"/>
                    <a:pt x="14905" y="1484"/>
                    <a:pt x="15645" y="2582"/>
                  </a:cubicBezTo>
                  <a:cubicBezTo>
                    <a:pt x="16385" y="3679"/>
                    <a:pt x="16385" y="5167"/>
                    <a:pt x="15941" y="6052"/>
                  </a:cubicBezTo>
                  <a:cubicBezTo>
                    <a:pt x="15497" y="6937"/>
                    <a:pt x="14610" y="7220"/>
                    <a:pt x="14905" y="7327"/>
                  </a:cubicBezTo>
                  <a:cubicBezTo>
                    <a:pt x="15201" y="7433"/>
                    <a:pt x="16681" y="7362"/>
                    <a:pt x="18160" y="7539"/>
                  </a:cubicBezTo>
                  <a:cubicBezTo>
                    <a:pt x="19640" y="7716"/>
                    <a:pt x="21119" y="8141"/>
                    <a:pt x="21267" y="8814"/>
                  </a:cubicBezTo>
                  <a:cubicBezTo>
                    <a:pt x="21415" y="9487"/>
                    <a:pt x="20231" y="10407"/>
                    <a:pt x="18160" y="11045"/>
                  </a:cubicBezTo>
                  <a:cubicBezTo>
                    <a:pt x="16089" y="11682"/>
                    <a:pt x="13130" y="12036"/>
                    <a:pt x="10171" y="123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5" name="Line"/>
            <p:cNvSpPr/>
            <p:nvPr/>
          </p:nvSpPr>
          <p:spPr>
            <a:xfrm>
              <a:off x="2134727" y="1065300"/>
              <a:ext cx="34363" cy="78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37" h="21353" fill="norm" stroke="1" extrusionOk="0">
                  <a:moveTo>
                    <a:pt x="12617" y="7776"/>
                  </a:moveTo>
                  <a:cubicBezTo>
                    <a:pt x="7680" y="10944"/>
                    <a:pt x="2743" y="14112"/>
                    <a:pt x="891" y="16416"/>
                  </a:cubicBezTo>
                  <a:cubicBezTo>
                    <a:pt x="-960" y="18720"/>
                    <a:pt x="274" y="20160"/>
                    <a:pt x="2743" y="20880"/>
                  </a:cubicBezTo>
                  <a:cubicBezTo>
                    <a:pt x="5211" y="21600"/>
                    <a:pt x="8914" y="21600"/>
                    <a:pt x="12309" y="20160"/>
                  </a:cubicBezTo>
                  <a:cubicBezTo>
                    <a:pt x="15703" y="18720"/>
                    <a:pt x="18789" y="15840"/>
                    <a:pt x="19714" y="12240"/>
                  </a:cubicBezTo>
                  <a:cubicBezTo>
                    <a:pt x="20640" y="8640"/>
                    <a:pt x="19406" y="4320"/>
                    <a:pt x="1817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6" name="Line"/>
            <p:cNvSpPr/>
            <p:nvPr/>
          </p:nvSpPr>
          <p:spPr>
            <a:xfrm>
              <a:off x="2194464" y="1036725"/>
              <a:ext cx="73026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04" y="16200"/>
                    <a:pt x="5009" y="10800"/>
                    <a:pt x="8609" y="7200"/>
                  </a:cubicBezTo>
                  <a:cubicBezTo>
                    <a:pt x="12209" y="3600"/>
                    <a:pt x="16904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7" name="Line"/>
            <p:cNvSpPr/>
            <p:nvPr/>
          </p:nvSpPr>
          <p:spPr>
            <a:xfrm>
              <a:off x="2235714" y="1027200"/>
              <a:ext cx="22251" cy="2000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1" h="21600" fill="norm" stroke="1" extrusionOk="0">
                  <a:moveTo>
                    <a:pt x="2968" y="0"/>
                  </a:moveTo>
                  <a:cubicBezTo>
                    <a:pt x="1005" y="2743"/>
                    <a:pt x="-959" y="5486"/>
                    <a:pt x="514" y="8514"/>
                  </a:cubicBezTo>
                  <a:cubicBezTo>
                    <a:pt x="1986" y="11543"/>
                    <a:pt x="6896" y="14857"/>
                    <a:pt x="10823" y="17086"/>
                  </a:cubicBezTo>
                  <a:cubicBezTo>
                    <a:pt x="14750" y="19314"/>
                    <a:pt x="17696" y="20457"/>
                    <a:pt x="2064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8" name="Line"/>
            <p:cNvSpPr/>
            <p:nvPr/>
          </p:nvSpPr>
          <p:spPr>
            <a:xfrm>
              <a:off x="2267489" y="927784"/>
              <a:ext cx="72554" cy="3089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0" h="21522" fill="norm" stroke="1" extrusionOk="0">
                  <a:moveTo>
                    <a:pt x="0" y="21522"/>
                  </a:moveTo>
                  <a:cubicBezTo>
                    <a:pt x="626" y="19384"/>
                    <a:pt x="1252" y="17246"/>
                    <a:pt x="1409" y="14850"/>
                  </a:cubicBezTo>
                  <a:cubicBezTo>
                    <a:pt x="1565" y="12454"/>
                    <a:pt x="1252" y="9800"/>
                    <a:pt x="1722" y="7441"/>
                  </a:cubicBezTo>
                  <a:cubicBezTo>
                    <a:pt x="2191" y="5082"/>
                    <a:pt x="3443" y="3018"/>
                    <a:pt x="4383" y="1802"/>
                  </a:cubicBezTo>
                  <a:cubicBezTo>
                    <a:pt x="5322" y="585"/>
                    <a:pt x="5948" y="217"/>
                    <a:pt x="7043" y="69"/>
                  </a:cubicBezTo>
                  <a:cubicBezTo>
                    <a:pt x="8139" y="-78"/>
                    <a:pt x="9704" y="-4"/>
                    <a:pt x="10643" y="438"/>
                  </a:cubicBezTo>
                  <a:cubicBezTo>
                    <a:pt x="11583" y="880"/>
                    <a:pt x="11896" y="1691"/>
                    <a:pt x="12209" y="2539"/>
                  </a:cubicBezTo>
                  <a:cubicBezTo>
                    <a:pt x="12522" y="3387"/>
                    <a:pt x="12835" y="4271"/>
                    <a:pt x="12991" y="4898"/>
                  </a:cubicBezTo>
                  <a:cubicBezTo>
                    <a:pt x="13148" y="5525"/>
                    <a:pt x="13148" y="5893"/>
                    <a:pt x="14087" y="6078"/>
                  </a:cubicBezTo>
                  <a:cubicBezTo>
                    <a:pt x="15026" y="6262"/>
                    <a:pt x="16904" y="6262"/>
                    <a:pt x="18470" y="6409"/>
                  </a:cubicBezTo>
                  <a:cubicBezTo>
                    <a:pt x="20035" y="6557"/>
                    <a:pt x="21287" y="6852"/>
                    <a:pt x="21443" y="7626"/>
                  </a:cubicBezTo>
                  <a:cubicBezTo>
                    <a:pt x="21600" y="8400"/>
                    <a:pt x="20661" y="9653"/>
                    <a:pt x="18783" y="10464"/>
                  </a:cubicBezTo>
                  <a:cubicBezTo>
                    <a:pt x="16904" y="11275"/>
                    <a:pt x="14087" y="11644"/>
                    <a:pt x="11270" y="120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9" name="Line"/>
            <p:cNvSpPr/>
            <p:nvPr/>
          </p:nvSpPr>
          <p:spPr>
            <a:xfrm>
              <a:off x="2381789" y="1078000"/>
              <a:ext cx="3176" cy="349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0" name="Line"/>
            <p:cNvSpPr/>
            <p:nvPr/>
          </p:nvSpPr>
          <p:spPr>
            <a:xfrm>
              <a:off x="2413539" y="919250"/>
              <a:ext cx="142876" cy="1619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600" y="1129"/>
                    <a:pt x="3200" y="2259"/>
                    <a:pt x="5760" y="4588"/>
                  </a:cubicBezTo>
                  <a:cubicBezTo>
                    <a:pt x="8320" y="6918"/>
                    <a:pt x="11840" y="10447"/>
                    <a:pt x="14640" y="13482"/>
                  </a:cubicBezTo>
                  <a:cubicBezTo>
                    <a:pt x="17440" y="16518"/>
                    <a:pt x="19520" y="1905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1" name="Line"/>
            <p:cNvSpPr/>
            <p:nvPr/>
          </p:nvSpPr>
          <p:spPr>
            <a:xfrm>
              <a:off x="2473864" y="897025"/>
              <a:ext cx="63501" cy="2190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920" y="2400"/>
                    <a:pt x="12240" y="4800"/>
                    <a:pt x="8640" y="7722"/>
                  </a:cubicBezTo>
                  <a:cubicBezTo>
                    <a:pt x="5040" y="10643"/>
                    <a:pt x="2520" y="14087"/>
                    <a:pt x="1260" y="16487"/>
                  </a:cubicBezTo>
                  <a:cubicBezTo>
                    <a:pt x="0" y="18887"/>
                    <a:pt x="0" y="202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2" name="Line"/>
            <p:cNvSpPr/>
            <p:nvPr/>
          </p:nvSpPr>
          <p:spPr>
            <a:xfrm>
              <a:off x="2569114" y="1090700"/>
              <a:ext cx="3176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3" name="Line"/>
            <p:cNvSpPr/>
            <p:nvPr/>
          </p:nvSpPr>
          <p:spPr>
            <a:xfrm>
              <a:off x="2575935" y="989951"/>
              <a:ext cx="9055" cy="11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0153" fill="norm" stroke="1" extrusionOk="0">
                  <a:moveTo>
                    <a:pt x="20532" y="9353"/>
                  </a:moveTo>
                  <a:cubicBezTo>
                    <a:pt x="10932" y="3953"/>
                    <a:pt x="1332" y="-1447"/>
                    <a:pt x="132" y="353"/>
                  </a:cubicBezTo>
                  <a:cubicBezTo>
                    <a:pt x="-1068" y="2153"/>
                    <a:pt x="6132" y="11153"/>
                    <a:pt x="13332" y="201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4" name="Line"/>
            <p:cNvSpPr/>
            <p:nvPr/>
          </p:nvSpPr>
          <p:spPr>
            <a:xfrm>
              <a:off x="2638964" y="998625"/>
              <a:ext cx="69851" cy="158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5" name="Line"/>
            <p:cNvSpPr/>
            <p:nvPr/>
          </p:nvSpPr>
          <p:spPr>
            <a:xfrm>
              <a:off x="2683414" y="954175"/>
              <a:ext cx="6351" cy="1365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2009"/>
                    <a:pt x="14400" y="4019"/>
                    <a:pt x="18000" y="7619"/>
                  </a:cubicBezTo>
                  <a:cubicBezTo>
                    <a:pt x="21600" y="11219"/>
                    <a:pt x="21600" y="1640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6" name="Line"/>
            <p:cNvSpPr/>
            <p:nvPr/>
          </p:nvSpPr>
          <p:spPr>
            <a:xfrm>
              <a:off x="2067464" y="1316125"/>
              <a:ext cx="473076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740" y="18655"/>
                    <a:pt x="3479" y="15709"/>
                    <a:pt x="5195" y="12927"/>
                  </a:cubicBezTo>
                  <a:cubicBezTo>
                    <a:pt x="6910" y="10145"/>
                    <a:pt x="8601" y="7527"/>
                    <a:pt x="10583" y="5400"/>
                  </a:cubicBezTo>
                  <a:cubicBezTo>
                    <a:pt x="12564" y="3273"/>
                    <a:pt x="14835" y="1636"/>
                    <a:pt x="16719" y="818"/>
                  </a:cubicBezTo>
                  <a:cubicBezTo>
                    <a:pt x="18604" y="0"/>
                    <a:pt x="2010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7" name="Line"/>
            <p:cNvSpPr/>
            <p:nvPr/>
          </p:nvSpPr>
          <p:spPr>
            <a:xfrm>
              <a:off x="2260005" y="1343478"/>
              <a:ext cx="382135" cy="382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107" fill="norm" stroke="1" extrusionOk="0">
                  <a:moveTo>
                    <a:pt x="419" y="19939"/>
                  </a:moveTo>
                  <a:cubicBezTo>
                    <a:pt x="123" y="20523"/>
                    <a:pt x="-174" y="21107"/>
                    <a:pt x="123" y="21107"/>
                  </a:cubicBezTo>
                  <a:cubicBezTo>
                    <a:pt x="419" y="21107"/>
                    <a:pt x="1310" y="20523"/>
                    <a:pt x="2763" y="18188"/>
                  </a:cubicBezTo>
                  <a:cubicBezTo>
                    <a:pt x="4217" y="15853"/>
                    <a:pt x="6235" y="11766"/>
                    <a:pt x="8490" y="8264"/>
                  </a:cubicBezTo>
                  <a:cubicBezTo>
                    <a:pt x="10745" y="4761"/>
                    <a:pt x="13237" y="1842"/>
                    <a:pt x="15433" y="675"/>
                  </a:cubicBezTo>
                  <a:cubicBezTo>
                    <a:pt x="17628" y="-493"/>
                    <a:pt x="19527" y="91"/>
                    <a:pt x="21426" y="6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8" name="Line"/>
            <p:cNvSpPr/>
            <p:nvPr/>
          </p:nvSpPr>
          <p:spPr>
            <a:xfrm>
              <a:off x="7264128" y="752292"/>
              <a:ext cx="12185" cy="243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9" name="Line"/>
            <p:cNvSpPr/>
            <p:nvPr/>
          </p:nvSpPr>
          <p:spPr>
            <a:xfrm>
              <a:off x="2564997" y="3546589"/>
              <a:ext cx="4063" cy="40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952" name="Drawing"/>
          <p:cNvGrpSpPr/>
          <p:nvPr/>
        </p:nvGrpSpPr>
        <p:grpSpPr>
          <a:xfrm>
            <a:off x="266700" y="2120900"/>
            <a:ext cx="5324475" cy="5981700"/>
            <a:chOff x="0" y="0"/>
            <a:chExt cx="5324475" cy="5981700"/>
          </a:xfrm>
        </p:grpSpPr>
        <p:sp>
          <p:nvSpPr>
            <p:cNvPr id="1811" name="Line"/>
            <p:cNvSpPr/>
            <p:nvPr/>
          </p:nvSpPr>
          <p:spPr>
            <a:xfrm>
              <a:off x="323850" y="349249"/>
              <a:ext cx="177800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571" y="1234"/>
                    <a:pt x="5143" y="2469"/>
                    <a:pt x="7971" y="5554"/>
                  </a:cubicBezTo>
                  <a:cubicBezTo>
                    <a:pt x="10800" y="8640"/>
                    <a:pt x="13886" y="13577"/>
                    <a:pt x="16200" y="16560"/>
                  </a:cubicBezTo>
                  <a:cubicBezTo>
                    <a:pt x="18514" y="19543"/>
                    <a:pt x="20057" y="205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2" name="Line"/>
            <p:cNvSpPr/>
            <p:nvPr/>
          </p:nvSpPr>
          <p:spPr>
            <a:xfrm>
              <a:off x="451644" y="323850"/>
              <a:ext cx="88107" cy="4816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555" fill="norm" stroke="1" extrusionOk="0">
                  <a:moveTo>
                    <a:pt x="21407" y="0"/>
                  </a:moveTo>
                  <a:cubicBezTo>
                    <a:pt x="19350" y="1800"/>
                    <a:pt x="17293" y="3600"/>
                    <a:pt x="14978" y="6016"/>
                  </a:cubicBezTo>
                  <a:cubicBezTo>
                    <a:pt x="12664" y="8432"/>
                    <a:pt x="10093" y="11463"/>
                    <a:pt x="7521" y="13974"/>
                  </a:cubicBezTo>
                  <a:cubicBezTo>
                    <a:pt x="4950" y="16484"/>
                    <a:pt x="2378" y="18474"/>
                    <a:pt x="1093" y="19753"/>
                  </a:cubicBezTo>
                  <a:cubicBezTo>
                    <a:pt x="-193" y="21032"/>
                    <a:pt x="-193" y="21600"/>
                    <a:pt x="321" y="21553"/>
                  </a:cubicBezTo>
                  <a:cubicBezTo>
                    <a:pt x="836" y="21505"/>
                    <a:pt x="1864" y="20842"/>
                    <a:pt x="2893" y="201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3" name="Line"/>
            <p:cNvSpPr/>
            <p:nvPr/>
          </p:nvSpPr>
          <p:spPr>
            <a:xfrm>
              <a:off x="606143" y="692150"/>
              <a:ext cx="9808" cy="158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5760"/>
                    <a:pt x="2735" y="11520"/>
                    <a:pt x="575" y="15120"/>
                  </a:cubicBezTo>
                  <a:cubicBezTo>
                    <a:pt x="-1585" y="18720"/>
                    <a:pt x="2735" y="20160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4" name="Line"/>
            <p:cNvSpPr/>
            <p:nvPr/>
          </p:nvSpPr>
          <p:spPr>
            <a:xfrm>
              <a:off x="575909" y="552449"/>
              <a:ext cx="73949" cy="40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95" h="21600" fill="norm" stroke="1" extrusionOk="0">
                  <a:moveTo>
                    <a:pt x="9292" y="0"/>
                  </a:moveTo>
                  <a:cubicBezTo>
                    <a:pt x="6373" y="0"/>
                    <a:pt x="3454" y="0"/>
                    <a:pt x="1703" y="2842"/>
                  </a:cubicBezTo>
                  <a:cubicBezTo>
                    <a:pt x="-48" y="5684"/>
                    <a:pt x="-632" y="11368"/>
                    <a:pt x="827" y="15347"/>
                  </a:cubicBezTo>
                  <a:cubicBezTo>
                    <a:pt x="2287" y="19326"/>
                    <a:pt x="5790" y="21600"/>
                    <a:pt x="9292" y="21600"/>
                  </a:cubicBezTo>
                  <a:cubicBezTo>
                    <a:pt x="12795" y="21600"/>
                    <a:pt x="16298" y="19326"/>
                    <a:pt x="18341" y="15347"/>
                  </a:cubicBezTo>
                  <a:cubicBezTo>
                    <a:pt x="20384" y="11368"/>
                    <a:pt x="20968" y="5684"/>
                    <a:pt x="19800" y="2842"/>
                  </a:cubicBezTo>
                  <a:cubicBezTo>
                    <a:pt x="18633" y="0"/>
                    <a:pt x="15714" y="0"/>
                    <a:pt x="13087" y="2274"/>
                  </a:cubicBezTo>
                  <a:cubicBezTo>
                    <a:pt x="10460" y="4547"/>
                    <a:pt x="8125" y="9095"/>
                    <a:pt x="5790" y="136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5" name="Line"/>
            <p:cNvSpPr/>
            <p:nvPr/>
          </p:nvSpPr>
          <p:spPr>
            <a:xfrm>
              <a:off x="641" y="277404"/>
              <a:ext cx="208909" cy="5215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4" h="21375" fill="norm" stroke="1" extrusionOk="0">
                  <a:moveTo>
                    <a:pt x="16952" y="81"/>
                  </a:moveTo>
                  <a:cubicBezTo>
                    <a:pt x="14770" y="-5"/>
                    <a:pt x="12589" y="-92"/>
                    <a:pt x="10079" y="212"/>
                  </a:cubicBezTo>
                  <a:cubicBezTo>
                    <a:pt x="7570" y="515"/>
                    <a:pt x="4734" y="1209"/>
                    <a:pt x="2989" y="1730"/>
                  </a:cubicBezTo>
                  <a:cubicBezTo>
                    <a:pt x="1243" y="2250"/>
                    <a:pt x="589" y="2597"/>
                    <a:pt x="261" y="3681"/>
                  </a:cubicBezTo>
                  <a:cubicBezTo>
                    <a:pt x="-66" y="4766"/>
                    <a:pt x="-66" y="6588"/>
                    <a:pt x="152" y="8756"/>
                  </a:cubicBezTo>
                  <a:cubicBezTo>
                    <a:pt x="370" y="10925"/>
                    <a:pt x="807" y="13441"/>
                    <a:pt x="1352" y="15566"/>
                  </a:cubicBezTo>
                  <a:cubicBezTo>
                    <a:pt x="1898" y="17691"/>
                    <a:pt x="2552" y="19426"/>
                    <a:pt x="3425" y="20380"/>
                  </a:cubicBezTo>
                  <a:cubicBezTo>
                    <a:pt x="4298" y="21335"/>
                    <a:pt x="5389" y="21508"/>
                    <a:pt x="8443" y="21291"/>
                  </a:cubicBezTo>
                  <a:cubicBezTo>
                    <a:pt x="11498" y="21074"/>
                    <a:pt x="16516" y="20467"/>
                    <a:pt x="21534" y="198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6" name="Line"/>
            <p:cNvSpPr/>
            <p:nvPr/>
          </p:nvSpPr>
          <p:spPr>
            <a:xfrm>
              <a:off x="0" y="596899"/>
              <a:ext cx="1587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7" name="Line"/>
            <p:cNvSpPr/>
            <p:nvPr/>
          </p:nvSpPr>
          <p:spPr>
            <a:xfrm>
              <a:off x="224631" y="192677"/>
              <a:ext cx="194469" cy="6963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9" h="21469" fill="norm" stroke="1" extrusionOk="0">
                  <a:moveTo>
                    <a:pt x="20642" y="912"/>
                  </a:moveTo>
                  <a:cubicBezTo>
                    <a:pt x="20178" y="586"/>
                    <a:pt x="19713" y="259"/>
                    <a:pt x="17623" y="96"/>
                  </a:cubicBezTo>
                  <a:cubicBezTo>
                    <a:pt x="15533" y="-67"/>
                    <a:pt x="11816" y="-67"/>
                    <a:pt x="8565" y="455"/>
                  </a:cubicBezTo>
                  <a:cubicBezTo>
                    <a:pt x="5313" y="977"/>
                    <a:pt x="2526" y="2021"/>
                    <a:pt x="1133" y="3489"/>
                  </a:cubicBezTo>
                  <a:cubicBezTo>
                    <a:pt x="-261" y="4958"/>
                    <a:pt x="-261" y="6850"/>
                    <a:pt x="552" y="8547"/>
                  </a:cubicBezTo>
                  <a:cubicBezTo>
                    <a:pt x="1365" y="10244"/>
                    <a:pt x="2991" y="11744"/>
                    <a:pt x="3804" y="13572"/>
                  </a:cubicBezTo>
                  <a:cubicBezTo>
                    <a:pt x="4616" y="15399"/>
                    <a:pt x="4616" y="17552"/>
                    <a:pt x="4500" y="18792"/>
                  </a:cubicBezTo>
                  <a:cubicBezTo>
                    <a:pt x="4384" y="20032"/>
                    <a:pt x="4152" y="20358"/>
                    <a:pt x="4036" y="20685"/>
                  </a:cubicBezTo>
                  <a:cubicBezTo>
                    <a:pt x="3920" y="21011"/>
                    <a:pt x="3920" y="21337"/>
                    <a:pt x="6823" y="21435"/>
                  </a:cubicBezTo>
                  <a:cubicBezTo>
                    <a:pt x="9726" y="21533"/>
                    <a:pt x="15533" y="21402"/>
                    <a:pt x="21339" y="212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8" name="Line"/>
            <p:cNvSpPr/>
            <p:nvPr/>
          </p:nvSpPr>
          <p:spPr>
            <a:xfrm>
              <a:off x="838200" y="190500"/>
              <a:ext cx="31750" cy="685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2333"/>
                    <a:pt x="12960" y="4667"/>
                    <a:pt x="10800" y="7267"/>
                  </a:cubicBezTo>
                  <a:cubicBezTo>
                    <a:pt x="8640" y="9867"/>
                    <a:pt x="8640" y="12733"/>
                    <a:pt x="7200" y="15167"/>
                  </a:cubicBezTo>
                  <a:cubicBezTo>
                    <a:pt x="5760" y="17600"/>
                    <a:pt x="2880" y="19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9" name="Line"/>
            <p:cNvSpPr/>
            <p:nvPr/>
          </p:nvSpPr>
          <p:spPr>
            <a:xfrm>
              <a:off x="927100" y="349250"/>
              <a:ext cx="215900" cy="349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24" y="3796"/>
                    <a:pt x="8047" y="7593"/>
                    <a:pt x="11647" y="11193"/>
                  </a:cubicBezTo>
                  <a:cubicBezTo>
                    <a:pt x="15247" y="14793"/>
                    <a:pt x="18424" y="1819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0" name="Line"/>
            <p:cNvSpPr/>
            <p:nvPr/>
          </p:nvSpPr>
          <p:spPr>
            <a:xfrm>
              <a:off x="952499" y="330200"/>
              <a:ext cx="190501" cy="457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400" y="100"/>
                    <a:pt x="19200" y="200"/>
                    <a:pt x="17880" y="750"/>
                  </a:cubicBezTo>
                  <a:cubicBezTo>
                    <a:pt x="16560" y="1300"/>
                    <a:pt x="15120" y="2300"/>
                    <a:pt x="12720" y="4400"/>
                  </a:cubicBezTo>
                  <a:cubicBezTo>
                    <a:pt x="10320" y="6500"/>
                    <a:pt x="6960" y="9700"/>
                    <a:pt x="4680" y="12750"/>
                  </a:cubicBezTo>
                  <a:cubicBezTo>
                    <a:pt x="2400" y="15800"/>
                    <a:pt x="1200" y="187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1" name="Line"/>
            <p:cNvSpPr/>
            <p:nvPr/>
          </p:nvSpPr>
          <p:spPr>
            <a:xfrm>
              <a:off x="1130300" y="666749"/>
              <a:ext cx="3175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2" name="Line"/>
            <p:cNvSpPr/>
            <p:nvPr/>
          </p:nvSpPr>
          <p:spPr>
            <a:xfrm>
              <a:off x="1155699" y="531137"/>
              <a:ext cx="41131" cy="34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86" h="20417" fill="norm" stroke="1" extrusionOk="0">
                  <a:moveTo>
                    <a:pt x="15429" y="20417"/>
                  </a:moveTo>
                  <a:cubicBezTo>
                    <a:pt x="18514" y="12793"/>
                    <a:pt x="21600" y="5170"/>
                    <a:pt x="19029" y="1993"/>
                  </a:cubicBezTo>
                  <a:cubicBezTo>
                    <a:pt x="16457" y="-1183"/>
                    <a:pt x="8229" y="88"/>
                    <a:pt x="0" y="13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3" name="Line"/>
            <p:cNvSpPr/>
            <p:nvPr/>
          </p:nvSpPr>
          <p:spPr>
            <a:xfrm>
              <a:off x="1295400" y="184655"/>
              <a:ext cx="196317" cy="6547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1415" fill="norm" stroke="1" extrusionOk="0">
                  <a:moveTo>
                    <a:pt x="0" y="1229"/>
                  </a:moveTo>
                  <a:cubicBezTo>
                    <a:pt x="2555" y="676"/>
                    <a:pt x="5110" y="122"/>
                    <a:pt x="7897" y="18"/>
                  </a:cubicBezTo>
                  <a:cubicBezTo>
                    <a:pt x="10684" y="-86"/>
                    <a:pt x="13703" y="260"/>
                    <a:pt x="15794" y="987"/>
                  </a:cubicBezTo>
                  <a:cubicBezTo>
                    <a:pt x="17884" y="1714"/>
                    <a:pt x="19045" y="2822"/>
                    <a:pt x="19626" y="4656"/>
                  </a:cubicBezTo>
                  <a:cubicBezTo>
                    <a:pt x="20206" y="6491"/>
                    <a:pt x="20206" y="9052"/>
                    <a:pt x="20323" y="11579"/>
                  </a:cubicBezTo>
                  <a:cubicBezTo>
                    <a:pt x="20439" y="14106"/>
                    <a:pt x="20671" y="16599"/>
                    <a:pt x="20903" y="18052"/>
                  </a:cubicBezTo>
                  <a:cubicBezTo>
                    <a:pt x="21135" y="19506"/>
                    <a:pt x="21368" y="19922"/>
                    <a:pt x="21484" y="20302"/>
                  </a:cubicBezTo>
                  <a:cubicBezTo>
                    <a:pt x="21600" y="20683"/>
                    <a:pt x="21600" y="21029"/>
                    <a:pt x="20903" y="21237"/>
                  </a:cubicBezTo>
                  <a:cubicBezTo>
                    <a:pt x="20206" y="21445"/>
                    <a:pt x="18813" y="21514"/>
                    <a:pt x="17187" y="21202"/>
                  </a:cubicBezTo>
                  <a:cubicBezTo>
                    <a:pt x="15561" y="20891"/>
                    <a:pt x="13703" y="20199"/>
                    <a:pt x="11845" y="195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4" name="Line"/>
            <p:cNvSpPr/>
            <p:nvPr/>
          </p:nvSpPr>
          <p:spPr>
            <a:xfrm>
              <a:off x="1638300" y="562472"/>
              <a:ext cx="101600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1350" y="12302"/>
                    <a:pt x="2700" y="4448"/>
                    <a:pt x="6300" y="1502"/>
                  </a:cubicBezTo>
                  <a:cubicBezTo>
                    <a:pt x="9900" y="-1443"/>
                    <a:pt x="15750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5" name="Line"/>
            <p:cNvSpPr/>
            <p:nvPr/>
          </p:nvSpPr>
          <p:spPr>
            <a:xfrm>
              <a:off x="1650999" y="711200"/>
              <a:ext cx="1333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6" name="Line"/>
            <p:cNvSpPr/>
            <p:nvPr/>
          </p:nvSpPr>
          <p:spPr>
            <a:xfrm>
              <a:off x="2095500" y="412887"/>
              <a:ext cx="160481" cy="5618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8" h="21475" fill="norm" stroke="1" extrusionOk="0">
                  <a:moveTo>
                    <a:pt x="0" y="20381"/>
                  </a:moveTo>
                  <a:cubicBezTo>
                    <a:pt x="561" y="20948"/>
                    <a:pt x="1122" y="21514"/>
                    <a:pt x="1403" y="21474"/>
                  </a:cubicBezTo>
                  <a:cubicBezTo>
                    <a:pt x="1683" y="21433"/>
                    <a:pt x="1683" y="20786"/>
                    <a:pt x="1543" y="18885"/>
                  </a:cubicBezTo>
                  <a:cubicBezTo>
                    <a:pt x="1403" y="16984"/>
                    <a:pt x="1122" y="13829"/>
                    <a:pt x="1122" y="10835"/>
                  </a:cubicBezTo>
                  <a:cubicBezTo>
                    <a:pt x="1122" y="7842"/>
                    <a:pt x="1403" y="5011"/>
                    <a:pt x="1823" y="3393"/>
                  </a:cubicBezTo>
                  <a:cubicBezTo>
                    <a:pt x="2244" y="1775"/>
                    <a:pt x="2805" y="1370"/>
                    <a:pt x="3787" y="966"/>
                  </a:cubicBezTo>
                  <a:cubicBezTo>
                    <a:pt x="4769" y="561"/>
                    <a:pt x="6171" y="157"/>
                    <a:pt x="7574" y="35"/>
                  </a:cubicBezTo>
                  <a:cubicBezTo>
                    <a:pt x="8977" y="-86"/>
                    <a:pt x="10379" y="76"/>
                    <a:pt x="11361" y="1006"/>
                  </a:cubicBezTo>
                  <a:cubicBezTo>
                    <a:pt x="12343" y="1936"/>
                    <a:pt x="12904" y="3635"/>
                    <a:pt x="13044" y="4727"/>
                  </a:cubicBezTo>
                  <a:cubicBezTo>
                    <a:pt x="13184" y="5820"/>
                    <a:pt x="12904" y="6305"/>
                    <a:pt x="12904" y="6912"/>
                  </a:cubicBezTo>
                  <a:cubicBezTo>
                    <a:pt x="12904" y="7518"/>
                    <a:pt x="13184" y="8247"/>
                    <a:pt x="14587" y="8934"/>
                  </a:cubicBezTo>
                  <a:cubicBezTo>
                    <a:pt x="15990" y="9622"/>
                    <a:pt x="18514" y="10269"/>
                    <a:pt x="19917" y="10835"/>
                  </a:cubicBezTo>
                  <a:cubicBezTo>
                    <a:pt x="21319" y="11402"/>
                    <a:pt x="21600" y="11887"/>
                    <a:pt x="20899" y="12332"/>
                  </a:cubicBezTo>
                  <a:cubicBezTo>
                    <a:pt x="20197" y="12777"/>
                    <a:pt x="18514" y="13181"/>
                    <a:pt x="17813" y="13141"/>
                  </a:cubicBezTo>
                  <a:cubicBezTo>
                    <a:pt x="17112" y="13101"/>
                    <a:pt x="17392" y="12615"/>
                    <a:pt x="17673" y="121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7" name="Line"/>
            <p:cNvSpPr/>
            <p:nvPr/>
          </p:nvSpPr>
          <p:spPr>
            <a:xfrm>
              <a:off x="2306697" y="647699"/>
              <a:ext cx="93556" cy="114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4" h="21195" fill="norm" stroke="1" extrusionOk="0">
                  <a:moveTo>
                    <a:pt x="5270" y="4713"/>
                  </a:moveTo>
                  <a:cubicBezTo>
                    <a:pt x="3392" y="5891"/>
                    <a:pt x="1513" y="7069"/>
                    <a:pt x="574" y="9033"/>
                  </a:cubicBezTo>
                  <a:cubicBezTo>
                    <a:pt x="-365" y="10996"/>
                    <a:pt x="-365" y="13745"/>
                    <a:pt x="2218" y="16102"/>
                  </a:cubicBezTo>
                  <a:cubicBezTo>
                    <a:pt x="4800" y="18458"/>
                    <a:pt x="9965" y="20422"/>
                    <a:pt x="13722" y="21011"/>
                  </a:cubicBezTo>
                  <a:cubicBezTo>
                    <a:pt x="17478" y="21600"/>
                    <a:pt x="19826" y="20815"/>
                    <a:pt x="20531" y="18065"/>
                  </a:cubicBezTo>
                  <a:cubicBezTo>
                    <a:pt x="21235" y="15316"/>
                    <a:pt x="20296" y="10604"/>
                    <a:pt x="17478" y="7265"/>
                  </a:cubicBezTo>
                  <a:cubicBezTo>
                    <a:pt x="14661" y="3927"/>
                    <a:pt x="9965" y="1964"/>
                    <a:pt x="527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8" name="Line"/>
            <p:cNvSpPr/>
            <p:nvPr/>
          </p:nvSpPr>
          <p:spPr>
            <a:xfrm>
              <a:off x="2425699" y="609600"/>
              <a:ext cx="20955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9" name="Line"/>
            <p:cNvSpPr/>
            <p:nvPr/>
          </p:nvSpPr>
          <p:spPr>
            <a:xfrm>
              <a:off x="2574612" y="552449"/>
              <a:ext cx="35239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7" h="21600" fill="norm" stroke="1" extrusionOk="0">
                  <a:moveTo>
                    <a:pt x="5577" y="0"/>
                  </a:moveTo>
                  <a:cubicBezTo>
                    <a:pt x="1977" y="2009"/>
                    <a:pt x="-1623" y="4019"/>
                    <a:pt x="777" y="7619"/>
                  </a:cubicBezTo>
                  <a:cubicBezTo>
                    <a:pt x="3177" y="11219"/>
                    <a:pt x="11577" y="16409"/>
                    <a:pt x="1997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0" name="Line"/>
            <p:cNvSpPr/>
            <p:nvPr/>
          </p:nvSpPr>
          <p:spPr>
            <a:xfrm>
              <a:off x="2730499" y="337065"/>
              <a:ext cx="137358" cy="6598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8" h="21514" fill="norm" stroke="1" extrusionOk="0">
                  <a:moveTo>
                    <a:pt x="0" y="21514"/>
                  </a:moveTo>
                  <a:cubicBezTo>
                    <a:pt x="0" y="19099"/>
                    <a:pt x="0" y="16683"/>
                    <a:pt x="655" y="14233"/>
                  </a:cubicBezTo>
                  <a:cubicBezTo>
                    <a:pt x="1309" y="11784"/>
                    <a:pt x="2618" y="9299"/>
                    <a:pt x="4091" y="7126"/>
                  </a:cubicBezTo>
                  <a:cubicBezTo>
                    <a:pt x="5564" y="4952"/>
                    <a:pt x="7200" y="3088"/>
                    <a:pt x="9000" y="1881"/>
                  </a:cubicBezTo>
                  <a:cubicBezTo>
                    <a:pt x="10800" y="673"/>
                    <a:pt x="12764" y="121"/>
                    <a:pt x="14236" y="18"/>
                  </a:cubicBezTo>
                  <a:cubicBezTo>
                    <a:pt x="15709" y="-86"/>
                    <a:pt x="16691" y="259"/>
                    <a:pt x="17509" y="1191"/>
                  </a:cubicBezTo>
                  <a:cubicBezTo>
                    <a:pt x="18327" y="2122"/>
                    <a:pt x="18982" y="3641"/>
                    <a:pt x="18327" y="4779"/>
                  </a:cubicBezTo>
                  <a:cubicBezTo>
                    <a:pt x="17673" y="5918"/>
                    <a:pt x="15709" y="6677"/>
                    <a:pt x="13909" y="7298"/>
                  </a:cubicBezTo>
                  <a:cubicBezTo>
                    <a:pt x="12109" y="7919"/>
                    <a:pt x="10473" y="8402"/>
                    <a:pt x="10636" y="8644"/>
                  </a:cubicBezTo>
                  <a:cubicBezTo>
                    <a:pt x="10800" y="8885"/>
                    <a:pt x="12764" y="8885"/>
                    <a:pt x="14564" y="9023"/>
                  </a:cubicBezTo>
                  <a:cubicBezTo>
                    <a:pt x="16364" y="9161"/>
                    <a:pt x="18000" y="9437"/>
                    <a:pt x="19309" y="9713"/>
                  </a:cubicBezTo>
                  <a:cubicBezTo>
                    <a:pt x="20618" y="9989"/>
                    <a:pt x="21600" y="10265"/>
                    <a:pt x="21109" y="10783"/>
                  </a:cubicBezTo>
                  <a:cubicBezTo>
                    <a:pt x="20618" y="11301"/>
                    <a:pt x="18655" y="12060"/>
                    <a:pt x="16855" y="12405"/>
                  </a:cubicBezTo>
                  <a:cubicBezTo>
                    <a:pt x="15055" y="12750"/>
                    <a:pt x="13418" y="12681"/>
                    <a:pt x="11782" y="126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1" name="Line"/>
            <p:cNvSpPr/>
            <p:nvPr/>
          </p:nvSpPr>
          <p:spPr>
            <a:xfrm>
              <a:off x="2959100" y="628650"/>
              <a:ext cx="6350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2" name="Line"/>
            <p:cNvSpPr/>
            <p:nvPr/>
          </p:nvSpPr>
          <p:spPr>
            <a:xfrm>
              <a:off x="3098800" y="374650"/>
              <a:ext cx="228600" cy="374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1708"/>
                    <a:pt x="4800" y="3417"/>
                    <a:pt x="7700" y="6224"/>
                  </a:cubicBezTo>
                  <a:cubicBezTo>
                    <a:pt x="10600" y="9031"/>
                    <a:pt x="14000" y="12936"/>
                    <a:pt x="16400" y="15681"/>
                  </a:cubicBezTo>
                  <a:cubicBezTo>
                    <a:pt x="18800" y="18427"/>
                    <a:pt x="20200" y="2001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3" name="Line"/>
            <p:cNvSpPr/>
            <p:nvPr/>
          </p:nvSpPr>
          <p:spPr>
            <a:xfrm>
              <a:off x="3168650" y="374650"/>
              <a:ext cx="127000" cy="412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560" y="3877"/>
                    <a:pt x="11520" y="7754"/>
                    <a:pt x="7920" y="11354"/>
                  </a:cubicBezTo>
                  <a:cubicBezTo>
                    <a:pt x="4320" y="14954"/>
                    <a:pt x="2160" y="1827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4" name="Line"/>
            <p:cNvSpPr/>
            <p:nvPr/>
          </p:nvSpPr>
          <p:spPr>
            <a:xfrm>
              <a:off x="3384550" y="666750"/>
              <a:ext cx="12700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5564"/>
                    <a:pt x="0" y="11127"/>
                    <a:pt x="3600" y="14727"/>
                  </a:cubicBezTo>
                  <a:cubicBezTo>
                    <a:pt x="7200" y="18327"/>
                    <a:pt x="14400" y="1996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5" name="Line"/>
            <p:cNvSpPr/>
            <p:nvPr/>
          </p:nvSpPr>
          <p:spPr>
            <a:xfrm>
              <a:off x="3378200" y="577849"/>
              <a:ext cx="127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6" name="Line"/>
            <p:cNvSpPr/>
            <p:nvPr/>
          </p:nvSpPr>
          <p:spPr>
            <a:xfrm>
              <a:off x="184149" y="1638300"/>
              <a:ext cx="209551" cy="241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618" y="1705"/>
                    <a:pt x="5236" y="3411"/>
                    <a:pt x="8836" y="7011"/>
                  </a:cubicBezTo>
                  <a:cubicBezTo>
                    <a:pt x="12436" y="10611"/>
                    <a:pt x="17018" y="1610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7" name="Line"/>
            <p:cNvSpPr/>
            <p:nvPr/>
          </p:nvSpPr>
          <p:spPr>
            <a:xfrm>
              <a:off x="330200" y="1631950"/>
              <a:ext cx="101600" cy="412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2991"/>
                    <a:pt x="14400" y="5982"/>
                    <a:pt x="11025" y="9138"/>
                  </a:cubicBezTo>
                  <a:cubicBezTo>
                    <a:pt x="7650" y="12295"/>
                    <a:pt x="4500" y="15618"/>
                    <a:pt x="2700" y="17723"/>
                  </a:cubicBezTo>
                  <a:cubicBezTo>
                    <a:pt x="900" y="19828"/>
                    <a:pt x="450" y="207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8" name="Line"/>
            <p:cNvSpPr/>
            <p:nvPr/>
          </p:nvSpPr>
          <p:spPr>
            <a:xfrm>
              <a:off x="438150" y="2000250"/>
              <a:ext cx="19050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9" name="Line"/>
            <p:cNvSpPr/>
            <p:nvPr/>
          </p:nvSpPr>
          <p:spPr>
            <a:xfrm>
              <a:off x="452556" y="1854199"/>
              <a:ext cx="53738" cy="306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0" h="20880" fill="norm" stroke="1" extrusionOk="0">
                  <a:moveTo>
                    <a:pt x="8955" y="8640"/>
                  </a:moveTo>
                  <a:cubicBezTo>
                    <a:pt x="4955" y="7200"/>
                    <a:pt x="955" y="5760"/>
                    <a:pt x="155" y="7920"/>
                  </a:cubicBezTo>
                  <a:cubicBezTo>
                    <a:pt x="-645" y="10080"/>
                    <a:pt x="1755" y="15840"/>
                    <a:pt x="4955" y="18720"/>
                  </a:cubicBezTo>
                  <a:cubicBezTo>
                    <a:pt x="8155" y="21600"/>
                    <a:pt x="12155" y="21600"/>
                    <a:pt x="15355" y="18720"/>
                  </a:cubicBezTo>
                  <a:cubicBezTo>
                    <a:pt x="18555" y="15840"/>
                    <a:pt x="20955" y="10080"/>
                    <a:pt x="20155" y="6480"/>
                  </a:cubicBezTo>
                  <a:cubicBezTo>
                    <a:pt x="19355" y="2880"/>
                    <a:pt x="15355" y="1440"/>
                    <a:pt x="1135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0" name="Line"/>
            <p:cNvSpPr/>
            <p:nvPr/>
          </p:nvSpPr>
          <p:spPr>
            <a:xfrm>
              <a:off x="561710" y="1510168"/>
              <a:ext cx="28840" cy="6678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1" h="21568" fill="norm" stroke="1" extrusionOk="0">
                  <a:moveTo>
                    <a:pt x="21021" y="652"/>
                  </a:moveTo>
                  <a:cubicBezTo>
                    <a:pt x="14850" y="310"/>
                    <a:pt x="8678" y="-32"/>
                    <a:pt x="4821" y="2"/>
                  </a:cubicBezTo>
                  <a:cubicBezTo>
                    <a:pt x="964" y="36"/>
                    <a:pt x="-579" y="446"/>
                    <a:pt x="192" y="1814"/>
                  </a:cubicBezTo>
                  <a:cubicBezTo>
                    <a:pt x="964" y="3181"/>
                    <a:pt x="4050" y="5505"/>
                    <a:pt x="5592" y="7863"/>
                  </a:cubicBezTo>
                  <a:cubicBezTo>
                    <a:pt x="7135" y="10221"/>
                    <a:pt x="7135" y="12614"/>
                    <a:pt x="7907" y="14903"/>
                  </a:cubicBezTo>
                  <a:cubicBezTo>
                    <a:pt x="8678" y="17193"/>
                    <a:pt x="10221" y="19381"/>
                    <a:pt x="11764" y="215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1" name="Line"/>
            <p:cNvSpPr/>
            <p:nvPr/>
          </p:nvSpPr>
          <p:spPr>
            <a:xfrm>
              <a:off x="622300" y="1746250"/>
              <a:ext cx="196850" cy="298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58" y="1072"/>
                    <a:pt x="3716" y="2145"/>
                    <a:pt x="6503" y="4749"/>
                  </a:cubicBezTo>
                  <a:cubicBezTo>
                    <a:pt x="9290" y="7353"/>
                    <a:pt x="13006" y="11489"/>
                    <a:pt x="15677" y="14553"/>
                  </a:cubicBezTo>
                  <a:cubicBezTo>
                    <a:pt x="18348" y="17617"/>
                    <a:pt x="19974" y="1960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2" name="Line"/>
            <p:cNvSpPr/>
            <p:nvPr/>
          </p:nvSpPr>
          <p:spPr>
            <a:xfrm>
              <a:off x="696606" y="1670050"/>
              <a:ext cx="122544" cy="381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5" h="21600" fill="norm" stroke="1" extrusionOk="0">
                  <a:moveTo>
                    <a:pt x="21195" y="0"/>
                  </a:moveTo>
                  <a:cubicBezTo>
                    <a:pt x="17168" y="2400"/>
                    <a:pt x="13141" y="4800"/>
                    <a:pt x="9480" y="8100"/>
                  </a:cubicBezTo>
                  <a:cubicBezTo>
                    <a:pt x="5819" y="11400"/>
                    <a:pt x="2524" y="15600"/>
                    <a:pt x="1059" y="18000"/>
                  </a:cubicBezTo>
                  <a:cubicBezTo>
                    <a:pt x="-405" y="20400"/>
                    <a:pt x="-39" y="21000"/>
                    <a:pt x="32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3" name="Line"/>
            <p:cNvSpPr/>
            <p:nvPr/>
          </p:nvSpPr>
          <p:spPr>
            <a:xfrm>
              <a:off x="901700" y="1955800"/>
              <a:ext cx="1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4" name="Line"/>
            <p:cNvSpPr/>
            <p:nvPr/>
          </p:nvSpPr>
          <p:spPr>
            <a:xfrm>
              <a:off x="914400" y="1809750"/>
              <a:ext cx="1270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5" name="Line"/>
            <p:cNvSpPr/>
            <p:nvPr/>
          </p:nvSpPr>
          <p:spPr>
            <a:xfrm>
              <a:off x="1028699" y="1784299"/>
              <a:ext cx="107951" cy="254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8" fill="norm" stroke="1" extrusionOk="0">
                  <a:moveTo>
                    <a:pt x="0" y="19978"/>
                  </a:moveTo>
                  <a:cubicBezTo>
                    <a:pt x="1694" y="11670"/>
                    <a:pt x="3388" y="3363"/>
                    <a:pt x="6988" y="870"/>
                  </a:cubicBezTo>
                  <a:cubicBezTo>
                    <a:pt x="10588" y="-1622"/>
                    <a:pt x="16094" y="1701"/>
                    <a:pt x="21600" y="50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6" name="Line"/>
            <p:cNvSpPr/>
            <p:nvPr/>
          </p:nvSpPr>
          <p:spPr>
            <a:xfrm>
              <a:off x="1047750" y="1936750"/>
              <a:ext cx="1206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7" name="Line"/>
            <p:cNvSpPr/>
            <p:nvPr/>
          </p:nvSpPr>
          <p:spPr>
            <a:xfrm>
              <a:off x="1409700" y="1610783"/>
              <a:ext cx="141276" cy="579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1" h="21600" fill="norm" stroke="1" extrusionOk="0">
                  <a:moveTo>
                    <a:pt x="0" y="21600"/>
                  </a:moveTo>
                  <a:cubicBezTo>
                    <a:pt x="0" y="18289"/>
                    <a:pt x="0" y="14978"/>
                    <a:pt x="318" y="11746"/>
                  </a:cubicBezTo>
                  <a:cubicBezTo>
                    <a:pt x="635" y="8514"/>
                    <a:pt x="1271" y="5361"/>
                    <a:pt x="1906" y="3547"/>
                  </a:cubicBezTo>
                  <a:cubicBezTo>
                    <a:pt x="2541" y="1734"/>
                    <a:pt x="3176" y="1261"/>
                    <a:pt x="3971" y="828"/>
                  </a:cubicBezTo>
                  <a:cubicBezTo>
                    <a:pt x="4765" y="394"/>
                    <a:pt x="5718" y="0"/>
                    <a:pt x="6671" y="0"/>
                  </a:cubicBezTo>
                  <a:cubicBezTo>
                    <a:pt x="7624" y="0"/>
                    <a:pt x="8576" y="394"/>
                    <a:pt x="9371" y="1458"/>
                  </a:cubicBezTo>
                  <a:cubicBezTo>
                    <a:pt x="10165" y="2523"/>
                    <a:pt x="10800" y="4257"/>
                    <a:pt x="11118" y="5361"/>
                  </a:cubicBezTo>
                  <a:cubicBezTo>
                    <a:pt x="11435" y="6464"/>
                    <a:pt x="11435" y="6937"/>
                    <a:pt x="11118" y="7371"/>
                  </a:cubicBezTo>
                  <a:cubicBezTo>
                    <a:pt x="10800" y="7804"/>
                    <a:pt x="10165" y="8199"/>
                    <a:pt x="10641" y="8396"/>
                  </a:cubicBezTo>
                  <a:cubicBezTo>
                    <a:pt x="11118" y="8593"/>
                    <a:pt x="12706" y="8593"/>
                    <a:pt x="14612" y="8711"/>
                  </a:cubicBezTo>
                  <a:cubicBezTo>
                    <a:pt x="16518" y="8829"/>
                    <a:pt x="18741" y="9066"/>
                    <a:pt x="20012" y="9460"/>
                  </a:cubicBezTo>
                  <a:cubicBezTo>
                    <a:pt x="21282" y="9854"/>
                    <a:pt x="21600" y="10406"/>
                    <a:pt x="20647" y="10958"/>
                  </a:cubicBezTo>
                  <a:cubicBezTo>
                    <a:pt x="19694" y="11509"/>
                    <a:pt x="17471" y="12061"/>
                    <a:pt x="15565" y="12377"/>
                  </a:cubicBezTo>
                  <a:cubicBezTo>
                    <a:pt x="13659" y="12692"/>
                    <a:pt x="12071" y="12771"/>
                    <a:pt x="11276" y="12653"/>
                  </a:cubicBezTo>
                  <a:cubicBezTo>
                    <a:pt x="10482" y="12534"/>
                    <a:pt x="10482" y="12219"/>
                    <a:pt x="10482" y="119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8" name="Line"/>
            <p:cNvSpPr/>
            <p:nvPr/>
          </p:nvSpPr>
          <p:spPr>
            <a:xfrm>
              <a:off x="1604609" y="1847850"/>
              <a:ext cx="63995" cy="1050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08" h="21432" fill="norm" stroke="1" extrusionOk="0">
                  <a:moveTo>
                    <a:pt x="10744" y="0"/>
                  </a:moveTo>
                  <a:cubicBezTo>
                    <a:pt x="6694" y="2160"/>
                    <a:pt x="2644" y="4320"/>
                    <a:pt x="957" y="7560"/>
                  </a:cubicBezTo>
                  <a:cubicBezTo>
                    <a:pt x="-731" y="10800"/>
                    <a:pt x="-56" y="15120"/>
                    <a:pt x="1969" y="17712"/>
                  </a:cubicBezTo>
                  <a:cubicBezTo>
                    <a:pt x="3994" y="20304"/>
                    <a:pt x="7369" y="21168"/>
                    <a:pt x="10744" y="21384"/>
                  </a:cubicBezTo>
                  <a:cubicBezTo>
                    <a:pt x="14119" y="21600"/>
                    <a:pt x="17494" y="21168"/>
                    <a:pt x="19182" y="18360"/>
                  </a:cubicBezTo>
                  <a:cubicBezTo>
                    <a:pt x="20869" y="15552"/>
                    <a:pt x="20869" y="10368"/>
                    <a:pt x="18844" y="7128"/>
                  </a:cubicBezTo>
                  <a:cubicBezTo>
                    <a:pt x="16819" y="3888"/>
                    <a:pt x="12769" y="2592"/>
                    <a:pt x="8719" y="12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9" name="Line"/>
            <p:cNvSpPr/>
            <p:nvPr/>
          </p:nvSpPr>
          <p:spPr>
            <a:xfrm>
              <a:off x="1784350" y="1816100"/>
              <a:ext cx="12065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0" name="Line"/>
            <p:cNvSpPr/>
            <p:nvPr/>
          </p:nvSpPr>
          <p:spPr>
            <a:xfrm>
              <a:off x="1879036" y="1746250"/>
              <a:ext cx="19615" cy="20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3491"/>
                    <a:pt x="-1585" y="6982"/>
                    <a:pt x="575" y="10582"/>
                  </a:cubicBezTo>
                  <a:cubicBezTo>
                    <a:pt x="2735" y="14182"/>
                    <a:pt x="11375" y="17891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1" name="Line"/>
            <p:cNvSpPr/>
            <p:nvPr/>
          </p:nvSpPr>
          <p:spPr>
            <a:xfrm>
              <a:off x="2159726" y="1572755"/>
              <a:ext cx="147053" cy="5925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6" h="21520" fill="norm" stroke="1" extrusionOk="0">
                  <a:moveTo>
                    <a:pt x="3547" y="21520"/>
                  </a:moveTo>
                  <a:cubicBezTo>
                    <a:pt x="2330" y="20290"/>
                    <a:pt x="1113" y="19060"/>
                    <a:pt x="504" y="16869"/>
                  </a:cubicBezTo>
                  <a:cubicBezTo>
                    <a:pt x="-104" y="14679"/>
                    <a:pt x="-104" y="11527"/>
                    <a:pt x="200" y="8914"/>
                  </a:cubicBezTo>
                  <a:cubicBezTo>
                    <a:pt x="504" y="6300"/>
                    <a:pt x="1113" y="4225"/>
                    <a:pt x="1873" y="2841"/>
                  </a:cubicBezTo>
                  <a:cubicBezTo>
                    <a:pt x="2634" y="1457"/>
                    <a:pt x="3547" y="766"/>
                    <a:pt x="4764" y="381"/>
                  </a:cubicBezTo>
                  <a:cubicBezTo>
                    <a:pt x="5981" y="-3"/>
                    <a:pt x="7502" y="-80"/>
                    <a:pt x="8719" y="74"/>
                  </a:cubicBezTo>
                  <a:cubicBezTo>
                    <a:pt x="9935" y="227"/>
                    <a:pt x="10848" y="612"/>
                    <a:pt x="12369" y="1765"/>
                  </a:cubicBezTo>
                  <a:cubicBezTo>
                    <a:pt x="13890" y="2918"/>
                    <a:pt x="16020" y="4840"/>
                    <a:pt x="17085" y="5993"/>
                  </a:cubicBezTo>
                  <a:cubicBezTo>
                    <a:pt x="18150" y="7146"/>
                    <a:pt x="18150" y="7530"/>
                    <a:pt x="17237" y="7876"/>
                  </a:cubicBezTo>
                  <a:cubicBezTo>
                    <a:pt x="16324" y="8222"/>
                    <a:pt x="14499" y="8529"/>
                    <a:pt x="14499" y="8798"/>
                  </a:cubicBezTo>
                  <a:cubicBezTo>
                    <a:pt x="14499" y="9067"/>
                    <a:pt x="16324" y="9298"/>
                    <a:pt x="17693" y="9567"/>
                  </a:cubicBezTo>
                  <a:cubicBezTo>
                    <a:pt x="19062" y="9836"/>
                    <a:pt x="19975" y="10143"/>
                    <a:pt x="20583" y="10528"/>
                  </a:cubicBezTo>
                  <a:cubicBezTo>
                    <a:pt x="21192" y="10912"/>
                    <a:pt x="21496" y="11373"/>
                    <a:pt x="20431" y="11873"/>
                  </a:cubicBezTo>
                  <a:cubicBezTo>
                    <a:pt x="19366" y="12373"/>
                    <a:pt x="16933" y="12911"/>
                    <a:pt x="14955" y="13103"/>
                  </a:cubicBezTo>
                  <a:cubicBezTo>
                    <a:pt x="12978" y="13295"/>
                    <a:pt x="11457" y="13141"/>
                    <a:pt x="9935" y="129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2" name="Line"/>
            <p:cNvSpPr/>
            <p:nvPr/>
          </p:nvSpPr>
          <p:spPr>
            <a:xfrm>
              <a:off x="2457450" y="1885950"/>
              <a:ext cx="19050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3" name="Line"/>
            <p:cNvSpPr/>
            <p:nvPr/>
          </p:nvSpPr>
          <p:spPr>
            <a:xfrm>
              <a:off x="2508249" y="1644650"/>
              <a:ext cx="222251" cy="292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51" y="626"/>
                    <a:pt x="3703" y="1252"/>
                    <a:pt x="6994" y="4226"/>
                  </a:cubicBezTo>
                  <a:cubicBezTo>
                    <a:pt x="10286" y="7200"/>
                    <a:pt x="15017" y="12522"/>
                    <a:pt x="17691" y="15809"/>
                  </a:cubicBezTo>
                  <a:cubicBezTo>
                    <a:pt x="20366" y="19096"/>
                    <a:pt x="20983" y="2034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4" name="Line"/>
            <p:cNvSpPr/>
            <p:nvPr/>
          </p:nvSpPr>
          <p:spPr>
            <a:xfrm>
              <a:off x="2616199" y="1606550"/>
              <a:ext cx="114301" cy="349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600" y="2487"/>
                    <a:pt x="13600" y="4975"/>
                    <a:pt x="10000" y="8182"/>
                  </a:cubicBezTo>
                  <a:cubicBezTo>
                    <a:pt x="6400" y="11389"/>
                    <a:pt x="3200" y="15316"/>
                    <a:pt x="1600" y="17673"/>
                  </a:cubicBezTo>
                  <a:cubicBezTo>
                    <a:pt x="0" y="20029"/>
                    <a:pt x="0" y="2081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5" name="Line"/>
            <p:cNvSpPr/>
            <p:nvPr/>
          </p:nvSpPr>
          <p:spPr>
            <a:xfrm>
              <a:off x="2749550" y="1930400"/>
              <a:ext cx="6350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6" name="Line"/>
            <p:cNvSpPr/>
            <p:nvPr/>
          </p:nvSpPr>
          <p:spPr>
            <a:xfrm>
              <a:off x="2768600" y="1771649"/>
              <a:ext cx="63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7" name="Line"/>
            <p:cNvSpPr/>
            <p:nvPr/>
          </p:nvSpPr>
          <p:spPr>
            <a:xfrm>
              <a:off x="2914650" y="1790700"/>
              <a:ext cx="1841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8" name="Line"/>
            <p:cNvSpPr/>
            <p:nvPr/>
          </p:nvSpPr>
          <p:spPr>
            <a:xfrm>
              <a:off x="3001105" y="1708150"/>
              <a:ext cx="27845" cy="241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1600" fill="norm" stroke="1" extrusionOk="0">
                  <a:moveTo>
                    <a:pt x="1782" y="0"/>
                  </a:moveTo>
                  <a:cubicBezTo>
                    <a:pt x="239" y="5116"/>
                    <a:pt x="-1304" y="10232"/>
                    <a:pt x="1782" y="13832"/>
                  </a:cubicBezTo>
                  <a:cubicBezTo>
                    <a:pt x="4867" y="17432"/>
                    <a:pt x="12582" y="19516"/>
                    <a:pt x="2029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9" name="Line"/>
            <p:cNvSpPr/>
            <p:nvPr/>
          </p:nvSpPr>
          <p:spPr>
            <a:xfrm>
              <a:off x="3220458" y="1605418"/>
              <a:ext cx="195842" cy="2736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483" fill="norm" stroke="1" extrusionOk="0">
                  <a:moveTo>
                    <a:pt x="21489" y="4077"/>
                  </a:moveTo>
                  <a:cubicBezTo>
                    <a:pt x="21257" y="3246"/>
                    <a:pt x="21024" y="2415"/>
                    <a:pt x="20792" y="1585"/>
                  </a:cubicBezTo>
                  <a:cubicBezTo>
                    <a:pt x="20560" y="754"/>
                    <a:pt x="20328" y="-77"/>
                    <a:pt x="18237" y="6"/>
                  </a:cubicBezTo>
                  <a:cubicBezTo>
                    <a:pt x="16147" y="89"/>
                    <a:pt x="12199" y="1086"/>
                    <a:pt x="9760" y="2498"/>
                  </a:cubicBezTo>
                  <a:cubicBezTo>
                    <a:pt x="7321" y="3911"/>
                    <a:pt x="6392" y="5738"/>
                    <a:pt x="6392" y="7566"/>
                  </a:cubicBezTo>
                  <a:cubicBezTo>
                    <a:pt x="6392" y="9394"/>
                    <a:pt x="7321" y="11221"/>
                    <a:pt x="8599" y="12218"/>
                  </a:cubicBezTo>
                  <a:cubicBezTo>
                    <a:pt x="9876" y="13215"/>
                    <a:pt x="11502" y="13381"/>
                    <a:pt x="12895" y="13381"/>
                  </a:cubicBezTo>
                  <a:cubicBezTo>
                    <a:pt x="14289" y="13381"/>
                    <a:pt x="15450" y="13215"/>
                    <a:pt x="15334" y="13132"/>
                  </a:cubicBezTo>
                  <a:cubicBezTo>
                    <a:pt x="15218" y="13049"/>
                    <a:pt x="13824" y="13049"/>
                    <a:pt x="11386" y="13714"/>
                  </a:cubicBezTo>
                  <a:cubicBezTo>
                    <a:pt x="8947" y="14378"/>
                    <a:pt x="5463" y="15708"/>
                    <a:pt x="3373" y="16705"/>
                  </a:cubicBezTo>
                  <a:cubicBezTo>
                    <a:pt x="1283" y="17701"/>
                    <a:pt x="586" y="18366"/>
                    <a:pt x="237" y="19114"/>
                  </a:cubicBezTo>
                  <a:cubicBezTo>
                    <a:pt x="-111" y="19861"/>
                    <a:pt x="-111" y="20692"/>
                    <a:pt x="470" y="21108"/>
                  </a:cubicBezTo>
                  <a:cubicBezTo>
                    <a:pt x="1050" y="21523"/>
                    <a:pt x="2212" y="21523"/>
                    <a:pt x="5463" y="21440"/>
                  </a:cubicBezTo>
                  <a:cubicBezTo>
                    <a:pt x="8715" y="21357"/>
                    <a:pt x="14057" y="21191"/>
                    <a:pt x="19399" y="210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0" name="Line"/>
            <p:cNvSpPr/>
            <p:nvPr/>
          </p:nvSpPr>
          <p:spPr>
            <a:xfrm>
              <a:off x="3472227" y="1898650"/>
              <a:ext cx="13923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20297" y="0"/>
                  </a:moveTo>
                  <a:cubicBezTo>
                    <a:pt x="11040" y="2400"/>
                    <a:pt x="1783" y="4800"/>
                    <a:pt x="240" y="8400"/>
                  </a:cubicBezTo>
                  <a:cubicBezTo>
                    <a:pt x="-1303" y="12000"/>
                    <a:pt x="4868" y="16800"/>
                    <a:pt x="110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1" name="Line"/>
            <p:cNvSpPr/>
            <p:nvPr/>
          </p:nvSpPr>
          <p:spPr>
            <a:xfrm>
              <a:off x="3448050" y="1749922"/>
              <a:ext cx="57159" cy="583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2" h="20544" fill="norm" stroke="1" extrusionOk="0">
                  <a:moveTo>
                    <a:pt x="18514" y="942"/>
                  </a:moveTo>
                  <a:cubicBezTo>
                    <a:pt x="14657" y="197"/>
                    <a:pt x="10800" y="-548"/>
                    <a:pt x="7714" y="569"/>
                  </a:cubicBezTo>
                  <a:cubicBezTo>
                    <a:pt x="4629" y="1686"/>
                    <a:pt x="2314" y="4666"/>
                    <a:pt x="3086" y="8390"/>
                  </a:cubicBezTo>
                  <a:cubicBezTo>
                    <a:pt x="3857" y="12114"/>
                    <a:pt x="7714" y="16583"/>
                    <a:pt x="11571" y="18818"/>
                  </a:cubicBezTo>
                  <a:cubicBezTo>
                    <a:pt x="15429" y="21052"/>
                    <a:pt x="19286" y="21052"/>
                    <a:pt x="20443" y="19190"/>
                  </a:cubicBezTo>
                  <a:cubicBezTo>
                    <a:pt x="21600" y="17328"/>
                    <a:pt x="20057" y="13604"/>
                    <a:pt x="17357" y="11369"/>
                  </a:cubicBezTo>
                  <a:cubicBezTo>
                    <a:pt x="14657" y="9135"/>
                    <a:pt x="10800" y="8390"/>
                    <a:pt x="7714" y="8762"/>
                  </a:cubicBezTo>
                  <a:cubicBezTo>
                    <a:pt x="4629" y="9135"/>
                    <a:pt x="2314" y="10624"/>
                    <a:pt x="0" y="121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2" name="Line"/>
            <p:cNvSpPr/>
            <p:nvPr/>
          </p:nvSpPr>
          <p:spPr>
            <a:xfrm>
              <a:off x="38100" y="2736849"/>
              <a:ext cx="196850" cy="4096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9" fill="norm" stroke="1" extrusionOk="0">
                  <a:moveTo>
                    <a:pt x="0" y="1670"/>
                  </a:moveTo>
                  <a:cubicBezTo>
                    <a:pt x="2555" y="4231"/>
                    <a:pt x="5110" y="6792"/>
                    <a:pt x="7548" y="9687"/>
                  </a:cubicBezTo>
                  <a:cubicBezTo>
                    <a:pt x="9987" y="12581"/>
                    <a:pt x="12310" y="15810"/>
                    <a:pt x="13703" y="17703"/>
                  </a:cubicBezTo>
                  <a:cubicBezTo>
                    <a:pt x="15097" y="19596"/>
                    <a:pt x="15561" y="20153"/>
                    <a:pt x="16142" y="20654"/>
                  </a:cubicBezTo>
                  <a:cubicBezTo>
                    <a:pt x="16723" y="21155"/>
                    <a:pt x="17419" y="21600"/>
                    <a:pt x="17884" y="21544"/>
                  </a:cubicBezTo>
                  <a:cubicBezTo>
                    <a:pt x="18348" y="21489"/>
                    <a:pt x="18581" y="20932"/>
                    <a:pt x="18929" y="18872"/>
                  </a:cubicBezTo>
                  <a:cubicBezTo>
                    <a:pt x="19277" y="16812"/>
                    <a:pt x="19742" y="13249"/>
                    <a:pt x="20206" y="9854"/>
                  </a:cubicBezTo>
                  <a:cubicBezTo>
                    <a:pt x="20671" y="6458"/>
                    <a:pt x="21135" y="32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3" name="Line"/>
            <p:cNvSpPr/>
            <p:nvPr/>
          </p:nvSpPr>
          <p:spPr>
            <a:xfrm>
              <a:off x="272510" y="2939234"/>
              <a:ext cx="121190" cy="1532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2" h="21129" fill="norm" stroke="1" extrusionOk="0">
                  <a:moveTo>
                    <a:pt x="15736" y="6243"/>
                  </a:moveTo>
                  <a:cubicBezTo>
                    <a:pt x="14991" y="4199"/>
                    <a:pt x="14246" y="2156"/>
                    <a:pt x="12943" y="988"/>
                  </a:cubicBezTo>
                  <a:cubicBezTo>
                    <a:pt x="11639" y="-179"/>
                    <a:pt x="9777" y="-471"/>
                    <a:pt x="7729" y="988"/>
                  </a:cubicBezTo>
                  <a:cubicBezTo>
                    <a:pt x="5681" y="2448"/>
                    <a:pt x="3446" y="5659"/>
                    <a:pt x="1956" y="9015"/>
                  </a:cubicBezTo>
                  <a:cubicBezTo>
                    <a:pt x="467" y="12372"/>
                    <a:pt x="-278" y="15875"/>
                    <a:pt x="94" y="18064"/>
                  </a:cubicBezTo>
                  <a:cubicBezTo>
                    <a:pt x="467" y="20253"/>
                    <a:pt x="1956" y="21129"/>
                    <a:pt x="3446" y="21129"/>
                  </a:cubicBezTo>
                  <a:cubicBezTo>
                    <a:pt x="4936" y="21129"/>
                    <a:pt x="6425" y="20253"/>
                    <a:pt x="7729" y="19086"/>
                  </a:cubicBezTo>
                  <a:cubicBezTo>
                    <a:pt x="9032" y="17918"/>
                    <a:pt x="10150" y="16459"/>
                    <a:pt x="11267" y="14415"/>
                  </a:cubicBezTo>
                  <a:cubicBezTo>
                    <a:pt x="12384" y="12372"/>
                    <a:pt x="13501" y="9745"/>
                    <a:pt x="14432" y="9307"/>
                  </a:cubicBezTo>
                  <a:cubicBezTo>
                    <a:pt x="15363" y="8870"/>
                    <a:pt x="16108" y="10621"/>
                    <a:pt x="17225" y="12226"/>
                  </a:cubicBezTo>
                  <a:cubicBezTo>
                    <a:pt x="18343" y="13832"/>
                    <a:pt x="19832" y="15291"/>
                    <a:pt x="21322" y="167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4" name="Line"/>
            <p:cNvSpPr/>
            <p:nvPr/>
          </p:nvSpPr>
          <p:spPr>
            <a:xfrm>
              <a:off x="431800" y="2921000"/>
              <a:ext cx="107950" cy="1570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6" fill="norm" stroke="1" extrusionOk="0">
                  <a:moveTo>
                    <a:pt x="0" y="6048"/>
                  </a:moveTo>
                  <a:cubicBezTo>
                    <a:pt x="847" y="4608"/>
                    <a:pt x="1694" y="3168"/>
                    <a:pt x="3176" y="2592"/>
                  </a:cubicBezTo>
                  <a:cubicBezTo>
                    <a:pt x="4659" y="2016"/>
                    <a:pt x="6776" y="2304"/>
                    <a:pt x="9106" y="3744"/>
                  </a:cubicBezTo>
                  <a:cubicBezTo>
                    <a:pt x="11435" y="5184"/>
                    <a:pt x="13976" y="7776"/>
                    <a:pt x="15671" y="10656"/>
                  </a:cubicBezTo>
                  <a:cubicBezTo>
                    <a:pt x="17365" y="13536"/>
                    <a:pt x="18212" y="16704"/>
                    <a:pt x="17576" y="18720"/>
                  </a:cubicBezTo>
                  <a:cubicBezTo>
                    <a:pt x="16941" y="20736"/>
                    <a:pt x="14824" y="21600"/>
                    <a:pt x="13341" y="21312"/>
                  </a:cubicBezTo>
                  <a:cubicBezTo>
                    <a:pt x="11859" y="21024"/>
                    <a:pt x="11012" y="19584"/>
                    <a:pt x="10588" y="17280"/>
                  </a:cubicBezTo>
                  <a:cubicBezTo>
                    <a:pt x="10165" y="14976"/>
                    <a:pt x="10165" y="11808"/>
                    <a:pt x="12071" y="8784"/>
                  </a:cubicBezTo>
                  <a:cubicBezTo>
                    <a:pt x="13976" y="5760"/>
                    <a:pt x="17788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5" name="Line"/>
            <p:cNvSpPr/>
            <p:nvPr/>
          </p:nvSpPr>
          <p:spPr>
            <a:xfrm>
              <a:off x="645254" y="2736671"/>
              <a:ext cx="127144" cy="4700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7" h="21415" fill="norm" stroke="1" extrusionOk="0">
                  <a:moveTo>
                    <a:pt x="20261" y="4058"/>
                  </a:moveTo>
                  <a:cubicBezTo>
                    <a:pt x="19912" y="3576"/>
                    <a:pt x="19564" y="3094"/>
                    <a:pt x="19912" y="2370"/>
                  </a:cubicBezTo>
                  <a:cubicBezTo>
                    <a:pt x="20261" y="1647"/>
                    <a:pt x="21306" y="683"/>
                    <a:pt x="20783" y="249"/>
                  </a:cubicBezTo>
                  <a:cubicBezTo>
                    <a:pt x="20261" y="-185"/>
                    <a:pt x="18171" y="-89"/>
                    <a:pt x="15209" y="827"/>
                  </a:cubicBezTo>
                  <a:cubicBezTo>
                    <a:pt x="12248" y="1744"/>
                    <a:pt x="8416" y="3479"/>
                    <a:pt x="5454" y="5842"/>
                  </a:cubicBezTo>
                  <a:cubicBezTo>
                    <a:pt x="2493" y="8204"/>
                    <a:pt x="403" y="11194"/>
                    <a:pt x="54" y="13797"/>
                  </a:cubicBezTo>
                  <a:cubicBezTo>
                    <a:pt x="-294" y="16401"/>
                    <a:pt x="1100" y="18619"/>
                    <a:pt x="2493" y="19872"/>
                  </a:cubicBezTo>
                  <a:cubicBezTo>
                    <a:pt x="3887" y="21126"/>
                    <a:pt x="5280" y="21415"/>
                    <a:pt x="7371" y="21415"/>
                  </a:cubicBezTo>
                  <a:cubicBezTo>
                    <a:pt x="9461" y="21415"/>
                    <a:pt x="12248" y="21126"/>
                    <a:pt x="15035" y="208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6" name="Line"/>
            <p:cNvSpPr/>
            <p:nvPr/>
          </p:nvSpPr>
          <p:spPr>
            <a:xfrm>
              <a:off x="806450" y="2787650"/>
              <a:ext cx="139700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945" y="1440"/>
                    <a:pt x="5891" y="2880"/>
                    <a:pt x="9491" y="6480"/>
                  </a:cubicBezTo>
                  <a:cubicBezTo>
                    <a:pt x="13091" y="10080"/>
                    <a:pt x="17345" y="158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7" name="Line"/>
            <p:cNvSpPr/>
            <p:nvPr/>
          </p:nvSpPr>
          <p:spPr>
            <a:xfrm>
              <a:off x="935566" y="2774950"/>
              <a:ext cx="67735" cy="381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225" y="240"/>
                    <a:pt x="14850" y="480"/>
                    <a:pt x="11475" y="1980"/>
                  </a:cubicBezTo>
                  <a:cubicBezTo>
                    <a:pt x="8100" y="3480"/>
                    <a:pt x="4725" y="6240"/>
                    <a:pt x="2700" y="9420"/>
                  </a:cubicBezTo>
                  <a:cubicBezTo>
                    <a:pt x="675" y="12600"/>
                    <a:pt x="0" y="16200"/>
                    <a:pt x="0" y="18300"/>
                  </a:cubicBezTo>
                  <a:cubicBezTo>
                    <a:pt x="0" y="20400"/>
                    <a:pt x="675" y="21000"/>
                    <a:pt x="135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8" name="Line"/>
            <p:cNvSpPr/>
            <p:nvPr/>
          </p:nvSpPr>
          <p:spPr>
            <a:xfrm>
              <a:off x="1035049" y="3041650"/>
              <a:ext cx="19051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9" name="Line"/>
            <p:cNvSpPr/>
            <p:nvPr/>
          </p:nvSpPr>
          <p:spPr>
            <a:xfrm>
              <a:off x="1079500" y="2882899"/>
              <a:ext cx="127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0" name="Line"/>
            <p:cNvSpPr/>
            <p:nvPr/>
          </p:nvSpPr>
          <p:spPr>
            <a:xfrm>
              <a:off x="1174749" y="2679700"/>
              <a:ext cx="6351" cy="596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2298"/>
                    <a:pt x="0" y="4596"/>
                    <a:pt x="0" y="7277"/>
                  </a:cubicBezTo>
                  <a:cubicBezTo>
                    <a:pt x="0" y="9957"/>
                    <a:pt x="0" y="13021"/>
                    <a:pt x="3600" y="15472"/>
                  </a:cubicBezTo>
                  <a:cubicBezTo>
                    <a:pt x="7200" y="17923"/>
                    <a:pt x="14400" y="1976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1" name="Line"/>
            <p:cNvSpPr/>
            <p:nvPr/>
          </p:nvSpPr>
          <p:spPr>
            <a:xfrm>
              <a:off x="1250950" y="2806700"/>
              <a:ext cx="196850" cy="330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323" y="1938"/>
                    <a:pt x="4645" y="3877"/>
                    <a:pt x="7781" y="6646"/>
                  </a:cubicBezTo>
                  <a:cubicBezTo>
                    <a:pt x="10916" y="9415"/>
                    <a:pt x="14865" y="13015"/>
                    <a:pt x="17303" y="15646"/>
                  </a:cubicBezTo>
                  <a:cubicBezTo>
                    <a:pt x="19742" y="18277"/>
                    <a:pt x="20671" y="1993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2" name="Line"/>
            <p:cNvSpPr/>
            <p:nvPr/>
          </p:nvSpPr>
          <p:spPr>
            <a:xfrm>
              <a:off x="1320800" y="2787650"/>
              <a:ext cx="114300" cy="381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1080"/>
                    <a:pt x="14400" y="2160"/>
                    <a:pt x="11000" y="4620"/>
                  </a:cubicBezTo>
                  <a:cubicBezTo>
                    <a:pt x="7600" y="7080"/>
                    <a:pt x="4400" y="10920"/>
                    <a:pt x="2600" y="13980"/>
                  </a:cubicBezTo>
                  <a:cubicBezTo>
                    <a:pt x="800" y="17040"/>
                    <a:pt x="400" y="193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3" name="Line"/>
            <p:cNvSpPr/>
            <p:nvPr/>
          </p:nvSpPr>
          <p:spPr>
            <a:xfrm>
              <a:off x="1492250" y="3060700"/>
              <a:ext cx="6350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4" name="Line"/>
            <p:cNvSpPr/>
            <p:nvPr/>
          </p:nvSpPr>
          <p:spPr>
            <a:xfrm>
              <a:off x="1524000" y="2927350"/>
              <a:ext cx="63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5" name="Line"/>
            <p:cNvSpPr/>
            <p:nvPr/>
          </p:nvSpPr>
          <p:spPr>
            <a:xfrm>
              <a:off x="1562100" y="2705100"/>
              <a:ext cx="118240" cy="406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3" h="21600" fill="norm" stroke="1" extrusionOk="0">
                  <a:moveTo>
                    <a:pt x="0" y="0"/>
                  </a:moveTo>
                  <a:cubicBezTo>
                    <a:pt x="5959" y="1800"/>
                    <a:pt x="11917" y="3600"/>
                    <a:pt x="15828" y="6075"/>
                  </a:cubicBezTo>
                  <a:cubicBezTo>
                    <a:pt x="19738" y="8550"/>
                    <a:pt x="21600" y="11700"/>
                    <a:pt x="20483" y="14400"/>
                  </a:cubicBezTo>
                  <a:cubicBezTo>
                    <a:pt x="19366" y="17100"/>
                    <a:pt x="15269" y="19350"/>
                    <a:pt x="1117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6" name="Line"/>
            <p:cNvSpPr/>
            <p:nvPr/>
          </p:nvSpPr>
          <p:spPr>
            <a:xfrm>
              <a:off x="1873250" y="2956106"/>
              <a:ext cx="114300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5200" y="11918"/>
                    <a:pt x="10400" y="3818"/>
                    <a:pt x="14000" y="1118"/>
                  </a:cubicBezTo>
                  <a:cubicBezTo>
                    <a:pt x="17600" y="-1582"/>
                    <a:pt x="19600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7" name="Line"/>
            <p:cNvSpPr/>
            <p:nvPr/>
          </p:nvSpPr>
          <p:spPr>
            <a:xfrm>
              <a:off x="1924050" y="3086100"/>
              <a:ext cx="146050" cy="16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757" y="10800"/>
                    <a:pt x="7513" y="21600"/>
                    <a:pt x="11113" y="21600"/>
                  </a:cubicBezTo>
                  <a:cubicBezTo>
                    <a:pt x="14713" y="21600"/>
                    <a:pt x="18157" y="10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8" name="Line"/>
            <p:cNvSpPr/>
            <p:nvPr/>
          </p:nvSpPr>
          <p:spPr>
            <a:xfrm>
              <a:off x="2178050" y="2851150"/>
              <a:ext cx="139700" cy="2925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0" fill="norm" stroke="1" extrusionOk="0">
                  <a:moveTo>
                    <a:pt x="0" y="4662"/>
                  </a:moveTo>
                  <a:cubicBezTo>
                    <a:pt x="1309" y="8858"/>
                    <a:pt x="2618" y="13053"/>
                    <a:pt x="3764" y="15617"/>
                  </a:cubicBezTo>
                  <a:cubicBezTo>
                    <a:pt x="4909" y="18181"/>
                    <a:pt x="5891" y="19114"/>
                    <a:pt x="7200" y="19891"/>
                  </a:cubicBezTo>
                  <a:cubicBezTo>
                    <a:pt x="8509" y="20668"/>
                    <a:pt x="10145" y="21289"/>
                    <a:pt x="11782" y="21445"/>
                  </a:cubicBezTo>
                  <a:cubicBezTo>
                    <a:pt x="13418" y="21600"/>
                    <a:pt x="15055" y="21289"/>
                    <a:pt x="16527" y="19580"/>
                  </a:cubicBezTo>
                  <a:cubicBezTo>
                    <a:pt x="18000" y="17871"/>
                    <a:pt x="19309" y="14763"/>
                    <a:pt x="20127" y="11266"/>
                  </a:cubicBezTo>
                  <a:cubicBezTo>
                    <a:pt x="20945" y="7770"/>
                    <a:pt x="21273" y="388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9" name="Line"/>
            <p:cNvSpPr/>
            <p:nvPr/>
          </p:nvSpPr>
          <p:spPr>
            <a:xfrm>
              <a:off x="2340632" y="2955080"/>
              <a:ext cx="78719" cy="1417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9" h="20971" fill="norm" stroke="1" extrusionOk="0">
                  <a:moveTo>
                    <a:pt x="21139" y="1533"/>
                  </a:moveTo>
                  <a:cubicBezTo>
                    <a:pt x="18865" y="594"/>
                    <a:pt x="16592" y="-345"/>
                    <a:pt x="14034" y="125"/>
                  </a:cubicBezTo>
                  <a:cubicBezTo>
                    <a:pt x="11476" y="594"/>
                    <a:pt x="8634" y="2472"/>
                    <a:pt x="6076" y="5290"/>
                  </a:cubicBezTo>
                  <a:cubicBezTo>
                    <a:pt x="3518" y="8107"/>
                    <a:pt x="1244" y="11864"/>
                    <a:pt x="392" y="14681"/>
                  </a:cubicBezTo>
                  <a:cubicBezTo>
                    <a:pt x="-461" y="17498"/>
                    <a:pt x="107" y="19377"/>
                    <a:pt x="1813" y="20316"/>
                  </a:cubicBezTo>
                  <a:cubicBezTo>
                    <a:pt x="3518" y="21255"/>
                    <a:pt x="6360" y="21255"/>
                    <a:pt x="9202" y="19846"/>
                  </a:cubicBezTo>
                  <a:cubicBezTo>
                    <a:pt x="12044" y="18438"/>
                    <a:pt x="14886" y="15620"/>
                    <a:pt x="16592" y="13429"/>
                  </a:cubicBezTo>
                  <a:cubicBezTo>
                    <a:pt x="18297" y="11238"/>
                    <a:pt x="18865" y="9672"/>
                    <a:pt x="19434" y="9672"/>
                  </a:cubicBezTo>
                  <a:cubicBezTo>
                    <a:pt x="20002" y="9672"/>
                    <a:pt x="20571" y="11238"/>
                    <a:pt x="21139" y="128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0" name="Line"/>
            <p:cNvSpPr/>
            <p:nvPr/>
          </p:nvSpPr>
          <p:spPr>
            <a:xfrm>
              <a:off x="2489199" y="2920999"/>
              <a:ext cx="107951" cy="205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6680"/>
                  </a:moveTo>
                  <a:cubicBezTo>
                    <a:pt x="2541" y="8685"/>
                    <a:pt x="5082" y="10689"/>
                    <a:pt x="6988" y="12804"/>
                  </a:cubicBezTo>
                  <a:cubicBezTo>
                    <a:pt x="8894" y="14920"/>
                    <a:pt x="10165" y="17146"/>
                    <a:pt x="10588" y="18816"/>
                  </a:cubicBezTo>
                  <a:cubicBezTo>
                    <a:pt x="11012" y="20487"/>
                    <a:pt x="10588" y="21600"/>
                    <a:pt x="9953" y="21600"/>
                  </a:cubicBezTo>
                  <a:cubicBezTo>
                    <a:pt x="9318" y="21600"/>
                    <a:pt x="8471" y="20487"/>
                    <a:pt x="8682" y="17369"/>
                  </a:cubicBezTo>
                  <a:cubicBezTo>
                    <a:pt x="8894" y="14252"/>
                    <a:pt x="10165" y="9130"/>
                    <a:pt x="12494" y="5901"/>
                  </a:cubicBezTo>
                  <a:cubicBezTo>
                    <a:pt x="14824" y="2672"/>
                    <a:pt x="18212" y="133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1" name="Line"/>
            <p:cNvSpPr/>
            <p:nvPr/>
          </p:nvSpPr>
          <p:spPr>
            <a:xfrm>
              <a:off x="2658912" y="2877492"/>
              <a:ext cx="90639" cy="284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1" h="21529" fill="norm" stroke="1" extrusionOk="0">
                  <a:moveTo>
                    <a:pt x="21021" y="889"/>
                  </a:moveTo>
                  <a:cubicBezTo>
                    <a:pt x="19057" y="409"/>
                    <a:pt x="17094" y="-71"/>
                    <a:pt x="14885" y="9"/>
                  </a:cubicBezTo>
                  <a:cubicBezTo>
                    <a:pt x="12676" y="89"/>
                    <a:pt x="10221" y="729"/>
                    <a:pt x="7276" y="3129"/>
                  </a:cubicBezTo>
                  <a:cubicBezTo>
                    <a:pt x="4330" y="5529"/>
                    <a:pt x="894" y="9689"/>
                    <a:pt x="157" y="12889"/>
                  </a:cubicBezTo>
                  <a:cubicBezTo>
                    <a:pt x="-579" y="16089"/>
                    <a:pt x="1385" y="18329"/>
                    <a:pt x="3594" y="19609"/>
                  </a:cubicBezTo>
                  <a:cubicBezTo>
                    <a:pt x="5803" y="20889"/>
                    <a:pt x="8257" y="21209"/>
                    <a:pt x="10712" y="215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2" name="Line"/>
            <p:cNvSpPr/>
            <p:nvPr/>
          </p:nvSpPr>
          <p:spPr>
            <a:xfrm>
              <a:off x="2756844" y="2880454"/>
              <a:ext cx="214957" cy="2183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6" h="21425" fill="norm" stroke="1" extrusionOk="0">
                  <a:moveTo>
                    <a:pt x="21506" y="1487"/>
                  </a:moveTo>
                  <a:cubicBezTo>
                    <a:pt x="19388" y="656"/>
                    <a:pt x="17271" y="-175"/>
                    <a:pt x="14835" y="33"/>
                  </a:cubicBezTo>
                  <a:cubicBezTo>
                    <a:pt x="12400" y="240"/>
                    <a:pt x="9647" y="1487"/>
                    <a:pt x="7953" y="3148"/>
                  </a:cubicBezTo>
                  <a:cubicBezTo>
                    <a:pt x="6259" y="4810"/>
                    <a:pt x="5624" y="6887"/>
                    <a:pt x="5730" y="8237"/>
                  </a:cubicBezTo>
                  <a:cubicBezTo>
                    <a:pt x="5835" y="9587"/>
                    <a:pt x="6682" y="10210"/>
                    <a:pt x="7635" y="10729"/>
                  </a:cubicBezTo>
                  <a:cubicBezTo>
                    <a:pt x="8588" y="11248"/>
                    <a:pt x="9647" y="11663"/>
                    <a:pt x="9541" y="12079"/>
                  </a:cubicBezTo>
                  <a:cubicBezTo>
                    <a:pt x="9435" y="12494"/>
                    <a:pt x="8165" y="12910"/>
                    <a:pt x="6577" y="13533"/>
                  </a:cubicBezTo>
                  <a:cubicBezTo>
                    <a:pt x="4988" y="14156"/>
                    <a:pt x="3082" y="14987"/>
                    <a:pt x="1812" y="15817"/>
                  </a:cubicBezTo>
                  <a:cubicBezTo>
                    <a:pt x="541" y="16648"/>
                    <a:pt x="-94" y="17479"/>
                    <a:pt x="12" y="18310"/>
                  </a:cubicBezTo>
                  <a:cubicBezTo>
                    <a:pt x="118" y="19140"/>
                    <a:pt x="965" y="19971"/>
                    <a:pt x="3400" y="20490"/>
                  </a:cubicBezTo>
                  <a:cubicBezTo>
                    <a:pt x="5835" y="21010"/>
                    <a:pt x="9859" y="21217"/>
                    <a:pt x="13882" y="214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3" name="Line"/>
            <p:cNvSpPr/>
            <p:nvPr/>
          </p:nvSpPr>
          <p:spPr>
            <a:xfrm>
              <a:off x="2966392" y="3124200"/>
              <a:ext cx="18109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13332" y="0"/>
                  </a:moveTo>
                  <a:cubicBezTo>
                    <a:pt x="6132" y="4500"/>
                    <a:pt x="-1068" y="9000"/>
                    <a:pt x="132" y="12600"/>
                  </a:cubicBezTo>
                  <a:cubicBezTo>
                    <a:pt x="1332" y="16200"/>
                    <a:pt x="10932" y="18900"/>
                    <a:pt x="2053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4" name="Line"/>
            <p:cNvSpPr/>
            <p:nvPr/>
          </p:nvSpPr>
          <p:spPr>
            <a:xfrm>
              <a:off x="3009900" y="3009900"/>
              <a:ext cx="317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5" name="Line"/>
            <p:cNvSpPr/>
            <p:nvPr/>
          </p:nvSpPr>
          <p:spPr>
            <a:xfrm>
              <a:off x="3079750" y="2838450"/>
              <a:ext cx="85084" cy="317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3" h="21600" fill="norm" stroke="1" extrusionOk="0">
                  <a:moveTo>
                    <a:pt x="0" y="0"/>
                  </a:moveTo>
                  <a:cubicBezTo>
                    <a:pt x="2571" y="144"/>
                    <a:pt x="5143" y="288"/>
                    <a:pt x="8229" y="1656"/>
                  </a:cubicBezTo>
                  <a:cubicBezTo>
                    <a:pt x="11314" y="3024"/>
                    <a:pt x="14914" y="5616"/>
                    <a:pt x="17486" y="8352"/>
                  </a:cubicBezTo>
                  <a:cubicBezTo>
                    <a:pt x="20057" y="11088"/>
                    <a:pt x="21600" y="13968"/>
                    <a:pt x="20057" y="16200"/>
                  </a:cubicBezTo>
                  <a:cubicBezTo>
                    <a:pt x="18514" y="18432"/>
                    <a:pt x="13886" y="20016"/>
                    <a:pt x="925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6" name="Line"/>
            <p:cNvSpPr/>
            <p:nvPr/>
          </p:nvSpPr>
          <p:spPr>
            <a:xfrm>
              <a:off x="3308350" y="3016249"/>
              <a:ext cx="13970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7" name="Line"/>
            <p:cNvSpPr/>
            <p:nvPr/>
          </p:nvSpPr>
          <p:spPr>
            <a:xfrm>
              <a:off x="3352800" y="3117850"/>
              <a:ext cx="1206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8" name="Line"/>
            <p:cNvSpPr/>
            <p:nvPr/>
          </p:nvSpPr>
          <p:spPr>
            <a:xfrm>
              <a:off x="3591114" y="2984500"/>
              <a:ext cx="269686" cy="1659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8" h="21164" fill="norm" stroke="1" extrusionOk="0">
                  <a:moveTo>
                    <a:pt x="5179" y="2430"/>
                  </a:moveTo>
                  <a:cubicBezTo>
                    <a:pt x="5179" y="7290"/>
                    <a:pt x="5179" y="12150"/>
                    <a:pt x="5014" y="15255"/>
                  </a:cubicBezTo>
                  <a:cubicBezTo>
                    <a:pt x="4849" y="18360"/>
                    <a:pt x="4519" y="19710"/>
                    <a:pt x="3777" y="20520"/>
                  </a:cubicBezTo>
                  <a:cubicBezTo>
                    <a:pt x="3035" y="21330"/>
                    <a:pt x="1881" y="21600"/>
                    <a:pt x="974" y="19980"/>
                  </a:cubicBezTo>
                  <a:cubicBezTo>
                    <a:pt x="68" y="18360"/>
                    <a:pt x="-592" y="14850"/>
                    <a:pt x="810" y="11205"/>
                  </a:cubicBezTo>
                  <a:cubicBezTo>
                    <a:pt x="2211" y="7560"/>
                    <a:pt x="5674" y="3780"/>
                    <a:pt x="9384" y="1890"/>
                  </a:cubicBezTo>
                  <a:cubicBezTo>
                    <a:pt x="13093" y="0"/>
                    <a:pt x="17051" y="0"/>
                    <a:pt x="2100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9" name="Line"/>
            <p:cNvSpPr/>
            <p:nvPr/>
          </p:nvSpPr>
          <p:spPr>
            <a:xfrm>
              <a:off x="3896458" y="2775892"/>
              <a:ext cx="65943" cy="1295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9" h="21317" fill="norm" stroke="1" extrusionOk="0">
                  <a:moveTo>
                    <a:pt x="779" y="1935"/>
                  </a:moveTo>
                  <a:cubicBezTo>
                    <a:pt x="3479" y="890"/>
                    <a:pt x="6179" y="-155"/>
                    <a:pt x="8879" y="19"/>
                  </a:cubicBezTo>
                  <a:cubicBezTo>
                    <a:pt x="11579" y="193"/>
                    <a:pt x="14279" y="1587"/>
                    <a:pt x="15966" y="3155"/>
                  </a:cubicBezTo>
                  <a:cubicBezTo>
                    <a:pt x="17654" y="4722"/>
                    <a:pt x="18329" y="6464"/>
                    <a:pt x="16304" y="8729"/>
                  </a:cubicBezTo>
                  <a:cubicBezTo>
                    <a:pt x="14279" y="10993"/>
                    <a:pt x="9554" y="13780"/>
                    <a:pt x="5841" y="15697"/>
                  </a:cubicBezTo>
                  <a:cubicBezTo>
                    <a:pt x="2129" y="17613"/>
                    <a:pt x="-571" y="18658"/>
                    <a:pt x="104" y="19529"/>
                  </a:cubicBezTo>
                  <a:cubicBezTo>
                    <a:pt x="779" y="20400"/>
                    <a:pt x="4829" y="21097"/>
                    <a:pt x="8879" y="21271"/>
                  </a:cubicBezTo>
                  <a:cubicBezTo>
                    <a:pt x="12929" y="21445"/>
                    <a:pt x="16979" y="21097"/>
                    <a:pt x="21029" y="207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0" name="Line"/>
            <p:cNvSpPr/>
            <p:nvPr/>
          </p:nvSpPr>
          <p:spPr>
            <a:xfrm>
              <a:off x="74765" y="3769637"/>
              <a:ext cx="204636" cy="4289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9" h="21353" fill="norm" stroke="1" extrusionOk="0">
                  <a:moveTo>
                    <a:pt x="21309" y="113"/>
                  </a:moveTo>
                  <a:cubicBezTo>
                    <a:pt x="18003" y="7"/>
                    <a:pt x="14697" y="-98"/>
                    <a:pt x="11942" y="165"/>
                  </a:cubicBezTo>
                  <a:cubicBezTo>
                    <a:pt x="9187" y="429"/>
                    <a:pt x="6982" y="1061"/>
                    <a:pt x="4999" y="2852"/>
                  </a:cubicBezTo>
                  <a:cubicBezTo>
                    <a:pt x="3015" y="4643"/>
                    <a:pt x="1252" y="7594"/>
                    <a:pt x="480" y="10281"/>
                  </a:cubicBezTo>
                  <a:cubicBezTo>
                    <a:pt x="-291" y="12967"/>
                    <a:pt x="-71" y="15391"/>
                    <a:pt x="701" y="17235"/>
                  </a:cubicBezTo>
                  <a:cubicBezTo>
                    <a:pt x="1472" y="19079"/>
                    <a:pt x="2795" y="20343"/>
                    <a:pt x="5440" y="20922"/>
                  </a:cubicBezTo>
                  <a:cubicBezTo>
                    <a:pt x="8085" y="21502"/>
                    <a:pt x="12052" y="21397"/>
                    <a:pt x="14807" y="21186"/>
                  </a:cubicBezTo>
                  <a:cubicBezTo>
                    <a:pt x="17562" y="20975"/>
                    <a:pt x="19105" y="20659"/>
                    <a:pt x="20648" y="203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1" name="Line"/>
            <p:cNvSpPr/>
            <p:nvPr/>
          </p:nvSpPr>
          <p:spPr>
            <a:xfrm>
              <a:off x="95250" y="4013200"/>
              <a:ext cx="171450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00" y="16800"/>
                    <a:pt x="8000" y="12000"/>
                    <a:pt x="11600" y="8400"/>
                  </a:cubicBezTo>
                  <a:cubicBezTo>
                    <a:pt x="15200" y="4800"/>
                    <a:pt x="1840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2" name="Line"/>
            <p:cNvSpPr/>
            <p:nvPr/>
          </p:nvSpPr>
          <p:spPr>
            <a:xfrm>
              <a:off x="388144" y="3710050"/>
              <a:ext cx="189707" cy="4858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463" fill="norm" stroke="1" extrusionOk="0">
                  <a:moveTo>
                    <a:pt x="21510" y="1330"/>
                  </a:moveTo>
                  <a:cubicBezTo>
                    <a:pt x="21270" y="862"/>
                    <a:pt x="21030" y="395"/>
                    <a:pt x="20310" y="161"/>
                  </a:cubicBezTo>
                  <a:cubicBezTo>
                    <a:pt x="19590" y="-73"/>
                    <a:pt x="18390" y="-73"/>
                    <a:pt x="15990" y="301"/>
                  </a:cubicBezTo>
                  <a:cubicBezTo>
                    <a:pt x="13590" y="675"/>
                    <a:pt x="9990" y="1423"/>
                    <a:pt x="7590" y="2732"/>
                  </a:cubicBezTo>
                  <a:cubicBezTo>
                    <a:pt x="5190" y="4041"/>
                    <a:pt x="3990" y="5911"/>
                    <a:pt x="3150" y="8202"/>
                  </a:cubicBezTo>
                  <a:cubicBezTo>
                    <a:pt x="2310" y="10493"/>
                    <a:pt x="1830" y="13205"/>
                    <a:pt x="1350" y="15262"/>
                  </a:cubicBezTo>
                  <a:cubicBezTo>
                    <a:pt x="870" y="17319"/>
                    <a:pt x="390" y="18722"/>
                    <a:pt x="150" y="19657"/>
                  </a:cubicBezTo>
                  <a:cubicBezTo>
                    <a:pt x="-90" y="20592"/>
                    <a:pt x="-90" y="21059"/>
                    <a:pt x="510" y="21293"/>
                  </a:cubicBezTo>
                  <a:cubicBezTo>
                    <a:pt x="1110" y="21527"/>
                    <a:pt x="2310" y="21527"/>
                    <a:pt x="4230" y="21246"/>
                  </a:cubicBezTo>
                  <a:cubicBezTo>
                    <a:pt x="6150" y="20966"/>
                    <a:pt x="8790" y="20405"/>
                    <a:pt x="11430" y="198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3" name="Line"/>
            <p:cNvSpPr/>
            <p:nvPr/>
          </p:nvSpPr>
          <p:spPr>
            <a:xfrm>
              <a:off x="628650" y="3790949"/>
              <a:ext cx="184150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62" y="4800"/>
                    <a:pt x="10924" y="9600"/>
                    <a:pt x="14524" y="13200"/>
                  </a:cubicBezTo>
                  <a:cubicBezTo>
                    <a:pt x="18124" y="16800"/>
                    <a:pt x="19862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4" name="Line"/>
            <p:cNvSpPr/>
            <p:nvPr/>
          </p:nvSpPr>
          <p:spPr>
            <a:xfrm>
              <a:off x="793750" y="3778250"/>
              <a:ext cx="69850" cy="336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018" y="2174"/>
                    <a:pt x="12436" y="4347"/>
                    <a:pt x="8836" y="7404"/>
                  </a:cubicBezTo>
                  <a:cubicBezTo>
                    <a:pt x="5236" y="10460"/>
                    <a:pt x="2618" y="14400"/>
                    <a:pt x="1309" y="16913"/>
                  </a:cubicBezTo>
                  <a:cubicBezTo>
                    <a:pt x="0" y="19426"/>
                    <a:pt x="0" y="2051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5" name="Line"/>
            <p:cNvSpPr/>
            <p:nvPr/>
          </p:nvSpPr>
          <p:spPr>
            <a:xfrm>
              <a:off x="882650" y="4083050"/>
              <a:ext cx="6350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6" name="Line"/>
            <p:cNvSpPr/>
            <p:nvPr/>
          </p:nvSpPr>
          <p:spPr>
            <a:xfrm>
              <a:off x="909751" y="3898900"/>
              <a:ext cx="64287" cy="566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01" h="21409" fill="norm" stroke="1" extrusionOk="0">
                  <a:moveTo>
                    <a:pt x="3507" y="9600"/>
                  </a:moveTo>
                  <a:cubicBezTo>
                    <a:pt x="1482" y="12800"/>
                    <a:pt x="-543" y="16000"/>
                    <a:pt x="132" y="18000"/>
                  </a:cubicBezTo>
                  <a:cubicBezTo>
                    <a:pt x="807" y="20000"/>
                    <a:pt x="4182" y="20800"/>
                    <a:pt x="7894" y="21200"/>
                  </a:cubicBezTo>
                  <a:cubicBezTo>
                    <a:pt x="11607" y="21600"/>
                    <a:pt x="15657" y="21600"/>
                    <a:pt x="18020" y="19600"/>
                  </a:cubicBezTo>
                  <a:cubicBezTo>
                    <a:pt x="20382" y="17600"/>
                    <a:pt x="21057" y="13600"/>
                    <a:pt x="20045" y="10400"/>
                  </a:cubicBezTo>
                  <a:cubicBezTo>
                    <a:pt x="19032" y="7200"/>
                    <a:pt x="16332" y="4800"/>
                    <a:pt x="13294" y="3600"/>
                  </a:cubicBezTo>
                  <a:cubicBezTo>
                    <a:pt x="10257" y="2400"/>
                    <a:pt x="6882" y="2400"/>
                    <a:pt x="4857" y="2000"/>
                  </a:cubicBezTo>
                  <a:cubicBezTo>
                    <a:pt x="2832" y="1600"/>
                    <a:pt x="2157" y="800"/>
                    <a:pt x="148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7" name="Line"/>
            <p:cNvSpPr/>
            <p:nvPr/>
          </p:nvSpPr>
          <p:spPr>
            <a:xfrm>
              <a:off x="1071033" y="3682999"/>
              <a:ext cx="33868" cy="6408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3" fill="norm" stroke="1" extrusionOk="0">
                  <a:moveTo>
                    <a:pt x="5400" y="0"/>
                  </a:moveTo>
                  <a:cubicBezTo>
                    <a:pt x="2700" y="1989"/>
                    <a:pt x="0" y="3979"/>
                    <a:pt x="0" y="6182"/>
                  </a:cubicBezTo>
                  <a:cubicBezTo>
                    <a:pt x="0" y="8384"/>
                    <a:pt x="2700" y="10800"/>
                    <a:pt x="4050" y="13180"/>
                  </a:cubicBezTo>
                  <a:cubicBezTo>
                    <a:pt x="5400" y="15561"/>
                    <a:pt x="5400" y="17905"/>
                    <a:pt x="5400" y="19362"/>
                  </a:cubicBezTo>
                  <a:cubicBezTo>
                    <a:pt x="5400" y="20818"/>
                    <a:pt x="5400" y="21387"/>
                    <a:pt x="8100" y="21493"/>
                  </a:cubicBezTo>
                  <a:cubicBezTo>
                    <a:pt x="10800" y="21600"/>
                    <a:pt x="16200" y="21245"/>
                    <a:pt x="21600" y="208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8" name="Line"/>
            <p:cNvSpPr/>
            <p:nvPr/>
          </p:nvSpPr>
          <p:spPr>
            <a:xfrm>
              <a:off x="1155700" y="3848100"/>
              <a:ext cx="196850" cy="336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252" y="2581"/>
                    <a:pt x="6503" y="5162"/>
                    <a:pt x="10103" y="8762"/>
                  </a:cubicBezTo>
                  <a:cubicBezTo>
                    <a:pt x="13703" y="12362"/>
                    <a:pt x="17652" y="1698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9" name="Line"/>
            <p:cNvSpPr/>
            <p:nvPr/>
          </p:nvSpPr>
          <p:spPr>
            <a:xfrm>
              <a:off x="1250949" y="3803650"/>
              <a:ext cx="101601" cy="39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550" y="1742"/>
                    <a:pt x="13500" y="3484"/>
                    <a:pt x="9900" y="6387"/>
                  </a:cubicBezTo>
                  <a:cubicBezTo>
                    <a:pt x="6300" y="9290"/>
                    <a:pt x="3150" y="13355"/>
                    <a:pt x="1575" y="16084"/>
                  </a:cubicBezTo>
                  <a:cubicBezTo>
                    <a:pt x="0" y="18813"/>
                    <a:pt x="0" y="2020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0" name="Line"/>
            <p:cNvSpPr/>
            <p:nvPr/>
          </p:nvSpPr>
          <p:spPr>
            <a:xfrm>
              <a:off x="1428750" y="4102100"/>
              <a:ext cx="1" cy="6985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1" name="Line"/>
            <p:cNvSpPr/>
            <p:nvPr/>
          </p:nvSpPr>
          <p:spPr>
            <a:xfrm>
              <a:off x="1457506" y="3956050"/>
              <a:ext cx="15695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3818" y="21600"/>
                  </a:moveTo>
                  <a:cubicBezTo>
                    <a:pt x="1118" y="17600"/>
                    <a:pt x="-1582" y="13600"/>
                    <a:pt x="1118" y="10000"/>
                  </a:cubicBezTo>
                  <a:cubicBezTo>
                    <a:pt x="3818" y="6400"/>
                    <a:pt x="11918" y="3200"/>
                    <a:pt x="2001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2" name="Line"/>
            <p:cNvSpPr/>
            <p:nvPr/>
          </p:nvSpPr>
          <p:spPr>
            <a:xfrm>
              <a:off x="1460500" y="3705954"/>
              <a:ext cx="164159" cy="5347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486" fill="norm" stroke="1" extrusionOk="0">
                  <a:moveTo>
                    <a:pt x="0" y="608"/>
                  </a:moveTo>
                  <a:cubicBezTo>
                    <a:pt x="3600" y="268"/>
                    <a:pt x="7200" y="-72"/>
                    <a:pt x="10385" y="13"/>
                  </a:cubicBezTo>
                  <a:cubicBezTo>
                    <a:pt x="13569" y="98"/>
                    <a:pt x="16338" y="608"/>
                    <a:pt x="18277" y="1246"/>
                  </a:cubicBezTo>
                  <a:cubicBezTo>
                    <a:pt x="20215" y="1884"/>
                    <a:pt x="21323" y="2649"/>
                    <a:pt x="21462" y="4095"/>
                  </a:cubicBezTo>
                  <a:cubicBezTo>
                    <a:pt x="21600" y="5541"/>
                    <a:pt x="20769" y="7667"/>
                    <a:pt x="20077" y="9708"/>
                  </a:cubicBezTo>
                  <a:cubicBezTo>
                    <a:pt x="19385" y="11748"/>
                    <a:pt x="18831" y="13704"/>
                    <a:pt x="18831" y="15490"/>
                  </a:cubicBezTo>
                  <a:cubicBezTo>
                    <a:pt x="18831" y="17276"/>
                    <a:pt x="19385" y="18892"/>
                    <a:pt x="19108" y="19870"/>
                  </a:cubicBezTo>
                  <a:cubicBezTo>
                    <a:pt x="18831" y="20848"/>
                    <a:pt x="17723" y="21188"/>
                    <a:pt x="15646" y="21358"/>
                  </a:cubicBezTo>
                  <a:cubicBezTo>
                    <a:pt x="13569" y="21528"/>
                    <a:pt x="10523" y="21528"/>
                    <a:pt x="8446" y="21358"/>
                  </a:cubicBezTo>
                  <a:cubicBezTo>
                    <a:pt x="6369" y="21188"/>
                    <a:pt x="5262" y="20848"/>
                    <a:pt x="4154" y="205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3" name="Line"/>
            <p:cNvSpPr/>
            <p:nvPr/>
          </p:nvSpPr>
          <p:spPr>
            <a:xfrm>
              <a:off x="1854200" y="4000500"/>
              <a:ext cx="13970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4" name="Line"/>
            <p:cNvSpPr/>
            <p:nvPr/>
          </p:nvSpPr>
          <p:spPr>
            <a:xfrm>
              <a:off x="1885950" y="4114800"/>
              <a:ext cx="1143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5" name="Line"/>
            <p:cNvSpPr/>
            <p:nvPr/>
          </p:nvSpPr>
          <p:spPr>
            <a:xfrm>
              <a:off x="2096294" y="3745369"/>
              <a:ext cx="188648" cy="6213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0" h="21566" fill="norm" stroke="1" extrusionOk="0">
                  <a:moveTo>
                    <a:pt x="1350" y="20537"/>
                  </a:moveTo>
                  <a:cubicBezTo>
                    <a:pt x="870" y="21052"/>
                    <a:pt x="390" y="21566"/>
                    <a:pt x="150" y="21566"/>
                  </a:cubicBezTo>
                  <a:cubicBezTo>
                    <a:pt x="-90" y="21566"/>
                    <a:pt x="-90" y="21052"/>
                    <a:pt x="510" y="19619"/>
                  </a:cubicBezTo>
                  <a:cubicBezTo>
                    <a:pt x="1110" y="18186"/>
                    <a:pt x="2310" y="15835"/>
                    <a:pt x="3510" y="13264"/>
                  </a:cubicBezTo>
                  <a:cubicBezTo>
                    <a:pt x="4710" y="10693"/>
                    <a:pt x="5910" y="7901"/>
                    <a:pt x="6990" y="5770"/>
                  </a:cubicBezTo>
                  <a:cubicBezTo>
                    <a:pt x="8070" y="3639"/>
                    <a:pt x="9030" y="2170"/>
                    <a:pt x="9870" y="1252"/>
                  </a:cubicBezTo>
                  <a:cubicBezTo>
                    <a:pt x="10710" y="333"/>
                    <a:pt x="11430" y="-34"/>
                    <a:pt x="11910" y="3"/>
                  </a:cubicBezTo>
                  <a:cubicBezTo>
                    <a:pt x="12390" y="39"/>
                    <a:pt x="12630" y="480"/>
                    <a:pt x="12750" y="1546"/>
                  </a:cubicBezTo>
                  <a:cubicBezTo>
                    <a:pt x="12870" y="2611"/>
                    <a:pt x="12870" y="4301"/>
                    <a:pt x="13830" y="5513"/>
                  </a:cubicBezTo>
                  <a:cubicBezTo>
                    <a:pt x="14790" y="6725"/>
                    <a:pt x="16710" y="7460"/>
                    <a:pt x="18150" y="7974"/>
                  </a:cubicBezTo>
                  <a:cubicBezTo>
                    <a:pt x="19590" y="8488"/>
                    <a:pt x="20550" y="8782"/>
                    <a:pt x="21030" y="9113"/>
                  </a:cubicBezTo>
                  <a:cubicBezTo>
                    <a:pt x="21510" y="9444"/>
                    <a:pt x="21510" y="9811"/>
                    <a:pt x="21030" y="10105"/>
                  </a:cubicBezTo>
                  <a:cubicBezTo>
                    <a:pt x="20550" y="10399"/>
                    <a:pt x="19590" y="10619"/>
                    <a:pt x="18390" y="10803"/>
                  </a:cubicBezTo>
                  <a:cubicBezTo>
                    <a:pt x="17190" y="10986"/>
                    <a:pt x="15750" y="11133"/>
                    <a:pt x="15030" y="11097"/>
                  </a:cubicBezTo>
                  <a:cubicBezTo>
                    <a:pt x="14310" y="11060"/>
                    <a:pt x="14310" y="10839"/>
                    <a:pt x="14310" y="106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6" name="Line"/>
            <p:cNvSpPr/>
            <p:nvPr/>
          </p:nvSpPr>
          <p:spPr>
            <a:xfrm>
              <a:off x="2302038" y="4006849"/>
              <a:ext cx="52868" cy="1040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81" h="21238" fill="norm" stroke="1" extrusionOk="0">
                  <a:moveTo>
                    <a:pt x="13138" y="6480"/>
                  </a:moveTo>
                  <a:cubicBezTo>
                    <a:pt x="9938" y="8208"/>
                    <a:pt x="6738" y="9936"/>
                    <a:pt x="3938" y="12312"/>
                  </a:cubicBezTo>
                  <a:cubicBezTo>
                    <a:pt x="1138" y="14688"/>
                    <a:pt x="-1262" y="17712"/>
                    <a:pt x="738" y="19440"/>
                  </a:cubicBezTo>
                  <a:cubicBezTo>
                    <a:pt x="2738" y="21168"/>
                    <a:pt x="9138" y="21600"/>
                    <a:pt x="13538" y="20952"/>
                  </a:cubicBezTo>
                  <a:cubicBezTo>
                    <a:pt x="17938" y="20304"/>
                    <a:pt x="20338" y="18576"/>
                    <a:pt x="19938" y="15336"/>
                  </a:cubicBezTo>
                  <a:cubicBezTo>
                    <a:pt x="19538" y="12096"/>
                    <a:pt x="16338" y="7344"/>
                    <a:pt x="14338" y="4536"/>
                  </a:cubicBezTo>
                  <a:cubicBezTo>
                    <a:pt x="12338" y="1728"/>
                    <a:pt x="11538" y="864"/>
                    <a:pt x="1073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7" name="Line"/>
            <p:cNvSpPr/>
            <p:nvPr/>
          </p:nvSpPr>
          <p:spPr>
            <a:xfrm>
              <a:off x="2419350" y="3994150"/>
              <a:ext cx="15875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8" name="Line"/>
            <p:cNvSpPr/>
            <p:nvPr/>
          </p:nvSpPr>
          <p:spPr>
            <a:xfrm>
              <a:off x="2533650" y="3911599"/>
              <a:ext cx="6350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5600"/>
                    <a:pt x="0" y="11200"/>
                    <a:pt x="3600" y="14800"/>
                  </a:cubicBezTo>
                  <a:cubicBezTo>
                    <a:pt x="7200" y="18400"/>
                    <a:pt x="14400" y="20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9" name="Line"/>
            <p:cNvSpPr/>
            <p:nvPr/>
          </p:nvSpPr>
          <p:spPr>
            <a:xfrm>
              <a:off x="2712392" y="3710123"/>
              <a:ext cx="159925" cy="550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4" h="21533" fill="norm" stroke="1" extrusionOk="0">
                  <a:moveTo>
                    <a:pt x="1579" y="21533"/>
                  </a:moveTo>
                  <a:cubicBezTo>
                    <a:pt x="727" y="20705"/>
                    <a:pt x="-126" y="19878"/>
                    <a:pt x="16" y="18099"/>
                  </a:cubicBezTo>
                  <a:cubicBezTo>
                    <a:pt x="158" y="16319"/>
                    <a:pt x="1295" y="13588"/>
                    <a:pt x="2006" y="11023"/>
                  </a:cubicBezTo>
                  <a:cubicBezTo>
                    <a:pt x="2716" y="8457"/>
                    <a:pt x="3000" y="6057"/>
                    <a:pt x="3285" y="4402"/>
                  </a:cubicBezTo>
                  <a:cubicBezTo>
                    <a:pt x="3569" y="2747"/>
                    <a:pt x="3853" y="1836"/>
                    <a:pt x="4279" y="1174"/>
                  </a:cubicBezTo>
                  <a:cubicBezTo>
                    <a:pt x="4706" y="512"/>
                    <a:pt x="5274" y="99"/>
                    <a:pt x="6269" y="16"/>
                  </a:cubicBezTo>
                  <a:cubicBezTo>
                    <a:pt x="7263" y="-67"/>
                    <a:pt x="8685" y="181"/>
                    <a:pt x="9679" y="843"/>
                  </a:cubicBezTo>
                  <a:cubicBezTo>
                    <a:pt x="10674" y="1505"/>
                    <a:pt x="11242" y="2581"/>
                    <a:pt x="11100" y="3533"/>
                  </a:cubicBezTo>
                  <a:cubicBezTo>
                    <a:pt x="10958" y="4485"/>
                    <a:pt x="10106" y="5312"/>
                    <a:pt x="9395" y="5974"/>
                  </a:cubicBezTo>
                  <a:cubicBezTo>
                    <a:pt x="8685" y="6636"/>
                    <a:pt x="8116" y="7133"/>
                    <a:pt x="8685" y="7464"/>
                  </a:cubicBezTo>
                  <a:cubicBezTo>
                    <a:pt x="9253" y="7795"/>
                    <a:pt x="10958" y="7961"/>
                    <a:pt x="13090" y="8333"/>
                  </a:cubicBezTo>
                  <a:cubicBezTo>
                    <a:pt x="15221" y="8705"/>
                    <a:pt x="17779" y="9285"/>
                    <a:pt x="19342" y="9781"/>
                  </a:cubicBezTo>
                  <a:cubicBezTo>
                    <a:pt x="20906" y="10278"/>
                    <a:pt x="21474" y="10692"/>
                    <a:pt x="21474" y="11105"/>
                  </a:cubicBezTo>
                  <a:cubicBezTo>
                    <a:pt x="21474" y="11519"/>
                    <a:pt x="20906" y="11933"/>
                    <a:pt x="19911" y="12264"/>
                  </a:cubicBezTo>
                  <a:cubicBezTo>
                    <a:pt x="18916" y="12595"/>
                    <a:pt x="17495" y="12843"/>
                    <a:pt x="15363" y="13009"/>
                  </a:cubicBezTo>
                  <a:cubicBezTo>
                    <a:pt x="13232" y="13174"/>
                    <a:pt x="10390" y="13257"/>
                    <a:pt x="8685" y="13092"/>
                  </a:cubicBezTo>
                  <a:cubicBezTo>
                    <a:pt x="6979" y="12926"/>
                    <a:pt x="6411" y="12512"/>
                    <a:pt x="6979" y="12099"/>
                  </a:cubicBezTo>
                  <a:cubicBezTo>
                    <a:pt x="7548" y="11685"/>
                    <a:pt x="9253" y="11271"/>
                    <a:pt x="10958" y="108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0" name="Line"/>
            <p:cNvSpPr/>
            <p:nvPr/>
          </p:nvSpPr>
          <p:spPr>
            <a:xfrm>
              <a:off x="2959099" y="3975100"/>
              <a:ext cx="12701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1" name="Line"/>
            <p:cNvSpPr/>
            <p:nvPr/>
          </p:nvSpPr>
          <p:spPr>
            <a:xfrm>
              <a:off x="3073400" y="3727450"/>
              <a:ext cx="203200" cy="374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025" y="1831"/>
                    <a:pt x="4050" y="3661"/>
                    <a:pt x="6863" y="6163"/>
                  </a:cubicBezTo>
                  <a:cubicBezTo>
                    <a:pt x="9675" y="8664"/>
                    <a:pt x="13275" y="11837"/>
                    <a:pt x="15862" y="14522"/>
                  </a:cubicBezTo>
                  <a:cubicBezTo>
                    <a:pt x="18450" y="17207"/>
                    <a:pt x="20025" y="1940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2" name="Line"/>
            <p:cNvSpPr/>
            <p:nvPr/>
          </p:nvSpPr>
          <p:spPr>
            <a:xfrm>
              <a:off x="3105150" y="3721100"/>
              <a:ext cx="158750" cy="431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856" y="2329"/>
                    <a:pt x="14112" y="4659"/>
                    <a:pt x="10800" y="7676"/>
                  </a:cubicBezTo>
                  <a:cubicBezTo>
                    <a:pt x="7488" y="10694"/>
                    <a:pt x="4608" y="14400"/>
                    <a:pt x="2880" y="16835"/>
                  </a:cubicBezTo>
                  <a:cubicBezTo>
                    <a:pt x="1152" y="19271"/>
                    <a:pt x="576" y="2043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3" name="Line"/>
            <p:cNvSpPr/>
            <p:nvPr/>
          </p:nvSpPr>
          <p:spPr>
            <a:xfrm>
              <a:off x="3333750" y="4013200"/>
              <a:ext cx="12700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4" name="Line"/>
            <p:cNvSpPr/>
            <p:nvPr/>
          </p:nvSpPr>
          <p:spPr>
            <a:xfrm>
              <a:off x="3326816" y="3867150"/>
              <a:ext cx="51347" cy="500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406" h="20433" fill="norm" stroke="1" extrusionOk="0">
                  <a:moveTo>
                    <a:pt x="5021" y="10368"/>
                  </a:moveTo>
                  <a:cubicBezTo>
                    <a:pt x="1821" y="12960"/>
                    <a:pt x="-1379" y="15552"/>
                    <a:pt x="621" y="17712"/>
                  </a:cubicBezTo>
                  <a:cubicBezTo>
                    <a:pt x="2621" y="19872"/>
                    <a:pt x="9821" y="21600"/>
                    <a:pt x="14221" y="19440"/>
                  </a:cubicBezTo>
                  <a:cubicBezTo>
                    <a:pt x="18621" y="17280"/>
                    <a:pt x="20221" y="11232"/>
                    <a:pt x="19021" y="7344"/>
                  </a:cubicBezTo>
                  <a:cubicBezTo>
                    <a:pt x="17821" y="3456"/>
                    <a:pt x="13821" y="1728"/>
                    <a:pt x="982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5" name="Line"/>
            <p:cNvSpPr/>
            <p:nvPr/>
          </p:nvSpPr>
          <p:spPr>
            <a:xfrm>
              <a:off x="457199" y="5124450"/>
              <a:ext cx="177801" cy="273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286" y="0"/>
                    <a:pt x="2571" y="0"/>
                    <a:pt x="4629" y="1256"/>
                  </a:cubicBezTo>
                  <a:cubicBezTo>
                    <a:pt x="6686" y="2512"/>
                    <a:pt x="9514" y="5023"/>
                    <a:pt x="12471" y="8623"/>
                  </a:cubicBezTo>
                  <a:cubicBezTo>
                    <a:pt x="15429" y="12223"/>
                    <a:pt x="18514" y="1691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6" name="Line"/>
            <p:cNvSpPr/>
            <p:nvPr/>
          </p:nvSpPr>
          <p:spPr>
            <a:xfrm>
              <a:off x="569606" y="5126197"/>
              <a:ext cx="116194" cy="4300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4" h="21513" fill="norm" stroke="1" extrusionOk="0">
                  <a:moveTo>
                    <a:pt x="21174" y="3089"/>
                  </a:moveTo>
                  <a:cubicBezTo>
                    <a:pt x="21174" y="2454"/>
                    <a:pt x="21174" y="1819"/>
                    <a:pt x="21174" y="1237"/>
                  </a:cubicBezTo>
                  <a:cubicBezTo>
                    <a:pt x="21174" y="654"/>
                    <a:pt x="21174" y="125"/>
                    <a:pt x="20403" y="19"/>
                  </a:cubicBezTo>
                  <a:cubicBezTo>
                    <a:pt x="19631" y="-87"/>
                    <a:pt x="18088" y="231"/>
                    <a:pt x="16160" y="1819"/>
                  </a:cubicBezTo>
                  <a:cubicBezTo>
                    <a:pt x="14231" y="3407"/>
                    <a:pt x="11917" y="6266"/>
                    <a:pt x="9024" y="9442"/>
                  </a:cubicBezTo>
                  <a:cubicBezTo>
                    <a:pt x="6131" y="12619"/>
                    <a:pt x="2660" y="16113"/>
                    <a:pt x="1117" y="18178"/>
                  </a:cubicBezTo>
                  <a:cubicBezTo>
                    <a:pt x="-426" y="20242"/>
                    <a:pt x="-40" y="20878"/>
                    <a:pt x="345" y="215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7" name="Line"/>
            <p:cNvSpPr/>
            <p:nvPr/>
          </p:nvSpPr>
          <p:spPr>
            <a:xfrm>
              <a:off x="692150" y="5473700"/>
              <a:ext cx="31750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8" name="Line"/>
            <p:cNvSpPr/>
            <p:nvPr/>
          </p:nvSpPr>
          <p:spPr>
            <a:xfrm>
              <a:off x="674806" y="5332059"/>
              <a:ext cx="91836" cy="395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6" h="20172" fill="norm" stroke="1" extrusionOk="0">
                  <a:moveTo>
                    <a:pt x="5373" y="4230"/>
                  </a:moveTo>
                  <a:cubicBezTo>
                    <a:pt x="2973" y="4230"/>
                    <a:pt x="573" y="4230"/>
                    <a:pt x="93" y="6930"/>
                  </a:cubicBezTo>
                  <a:cubicBezTo>
                    <a:pt x="-387" y="9630"/>
                    <a:pt x="1053" y="15030"/>
                    <a:pt x="2973" y="17730"/>
                  </a:cubicBezTo>
                  <a:cubicBezTo>
                    <a:pt x="4893" y="20430"/>
                    <a:pt x="7293" y="20430"/>
                    <a:pt x="9933" y="19890"/>
                  </a:cubicBezTo>
                  <a:cubicBezTo>
                    <a:pt x="12573" y="19350"/>
                    <a:pt x="15453" y="18270"/>
                    <a:pt x="17613" y="15030"/>
                  </a:cubicBezTo>
                  <a:cubicBezTo>
                    <a:pt x="19773" y="11790"/>
                    <a:pt x="21213" y="6390"/>
                    <a:pt x="20733" y="3150"/>
                  </a:cubicBezTo>
                  <a:cubicBezTo>
                    <a:pt x="20253" y="-90"/>
                    <a:pt x="17853" y="-1170"/>
                    <a:pt x="15693" y="1530"/>
                  </a:cubicBezTo>
                  <a:cubicBezTo>
                    <a:pt x="13533" y="4230"/>
                    <a:pt x="11613" y="10710"/>
                    <a:pt x="9693" y="171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9" name="Line"/>
            <p:cNvSpPr/>
            <p:nvPr/>
          </p:nvSpPr>
          <p:spPr>
            <a:xfrm>
              <a:off x="951943" y="4943021"/>
              <a:ext cx="51357" cy="7846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3" h="21296" fill="norm" stroke="1" extrusionOk="0">
                  <a:moveTo>
                    <a:pt x="8003" y="1132"/>
                  </a:moveTo>
                  <a:cubicBezTo>
                    <a:pt x="8003" y="845"/>
                    <a:pt x="8003" y="558"/>
                    <a:pt x="8003" y="270"/>
                  </a:cubicBezTo>
                  <a:cubicBezTo>
                    <a:pt x="8003" y="-17"/>
                    <a:pt x="8003" y="-304"/>
                    <a:pt x="8435" y="701"/>
                  </a:cubicBezTo>
                  <a:cubicBezTo>
                    <a:pt x="8867" y="1707"/>
                    <a:pt x="9731" y="4005"/>
                    <a:pt x="8867" y="6274"/>
                  </a:cubicBezTo>
                  <a:cubicBezTo>
                    <a:pt x="8003" y="8543"/>
                    <a:pt x="5411" y="10783"/>
                    <a:pt x="3251" y="12851"/>
                  </a:cubicBezTo>
                  <a:cubicBezTo>
                    <a:pt x="1091" y="14919"/>
                    <a:pt x="-637" y="16815"/>
                    <a:pt x="227" y="18136"/>
                  </a:cubicBezTo>
                  <a:cubicBezTo>
                    <a:pt x="1091" y="19458"/>
                    <a:pt x="4547" y="20205"/>
                    <a:pt x="8435" y="20635"/>
                  </a:cubicBezTo>
                  <a:cubicBezTo>
                    <a:pt x="12323" y="21066"/>
                    <a:pt x="16643" y="21181"/>
                    <a:pt x="20963" y="212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0" name="Line"/>
            <p:cNvSpPr/>
            <p:nvPr/>
          </p:nvSpPr>
          <p:spPr>
            <a:xfrm>
              <a:off x="1060450" y="5200650"/>
              <a:ext cx="234950" cy="361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530" y="3032"/>
                    <a:pt x="5059" y="6063"/>
                    <a:pt x="8173" y="9411"/>
                  </a:cubicBezTo>
                  <a:cubicBezTo>
                    <a:pt x="11286" y="12758"/>
                    <a:pt x="14984" y="16421"/>
                    <a:pt x="17319" y="18505"/>
                  </a:cubicBezTo>
                  <a:cubicBezTo>
                    <a:pt x="19654" y="20589"/>
                    <a:pt x="20627" y="2109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1" name="Line"/>
            <p:cNvSpPr/>
            <p:nvPr/>
          </p:nvSpPr>
          <p:spPr>
            <a:xfrm>
              <a:off x="1139735" y="5187950"/>
              <a:ext cx="123916" cy="39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2" h="21600" fill="norm" stroke="1" extrusionOk="0">
                  <a:moveTo>
                    <a:pt x="21432" y="0"/>
                  </a:moveTo>
                  <a:cubicBezTo>
                    <a:pt x="18869" y="929"/>
                    <a:pt x="16307" y="1858"/>
                    <a:pt x="13378" y="3948"/>
                  </a:cubicBezTo>
                  <a:cubicBezTo>
                    <a:pt x="10449" y="6039"/>
                    <a:pt x="7154" y="9290"/>
                    <a:pt x="4591" y="12252"/>
                  </a:cubicBezTo>
                  <a:cubicBezTo>
                    <a:pt x="2029" y="15213"/>
                    <a:pt x="198" y="17884"/>
                    <a:pt x="15" y="19394"/>
                  </a:cubicBezTo>
                  <a:cubicBezTo>
                    <a:pt x="-168" y="20903"/>
                    <a:pt x="1296" y="21252"/>
                    <a:pt x="276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2" name="Line"/>
            <p:cNvSpPr/>
            <p:nvPr/>
          </p:nvSpPr>
          <p:spPr>
            <a:xfrm>
              <a:off x="1377950" y="5448300"/>
              <a:ext cx="25400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3" name="Line"/>
            <p:cNvSpPr/>
            <p:nvPr/>
          </p:nvSpPr>
          <p:spPr>
            <a:xfrm>
              <a:off x="1339305" y="5314950"/>
              <a:ext cx="79739" cy="566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43" h="21422" fill="norm" stroke="1" extrusionOk="0">
                  <a:moveTo>
                    <a:pt x="4999" y="0"/>
                  </a:moveTo>
                  <a:cubicBezTo>
                    <a:pt x="2839" y="2400"/>
                    <a:pt x="679" y="4800"/>
                    <a:pt x="139" y="8000"/>
                  </a:cubicBezTo>
                  <a:cubicBezTo>
                    <a:pt x="-401" y="11200"/>
                    <a:pt x="679" y="15200"/>
                    <a:pt x="2569" y="17600"/>
                  </a:cubicBezTo>
                  <a:cubicBezTo>
                    <a:pt x="4459" y="20000"/>
                    <a:pt x="7159" y="20800"/>
                    <a:pt x="9859" y="21200"/>
                  </a:cubicBezTo>
                  <a:cubicBezTo>
                    <a:pt x="12559" y="21600"/>
                    <a:pt x="15259" y="21600"/>
                    <a:pt x="17419" y="20000"/>
                  </a:cubicBezTo>
                  <a:cubicBezTo>
                    <a:pt x="19579" y="18400"/>
                    <a:pt x="21199" y="15200"/>
                    <a:pt x="19849" y="12800"/>
                  </a:cubicBezTo>
                  <a:cubicBezTo>
                    <a:pt x="18499" y="10400"/>
                    <a:pt x="14179" y="8800"/>
                    <a:pt x="11479" y="7600"/>
                  </a:cubicBezTo>
                  <a:cubicBezTo>
                    <a:pt x="8779" y="6400"/>
                    <a:pt x="7699" y="5600"/>
                    <a:pt x="6619" y="4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4" name="Line"/>
            <p:cNvSpPr/>
            <p:nvPr/>
          </p:nvSpPr>
          <p:spPr>
            <a:xfrm>
              <a:off x="1804846" y="5302249"/>
              <a:ext cx="284304" cy="1251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1" h="21280" fill="norm" stroke="1" extrusionOk="0">
                  <a:moveTo>
                    <a:pt x="2291" y="17280"/>
                  </a:moveTo>
                  <a:cubicBezTo>
                    <a:pt x="1491" y="19440"/>
                    <a:pt x="691" y="21600"/>
                    <a:pt x="291" y="21240"/>
                  </a:cubicBezTo>
                  <a:cubicBezTo>
                    <a:pt x="-109" y="20880"/>
                    <a:pt x="-109" y="18000"/>
                    <a:pt x="371" y="14760"/>
                  </a:cubicBezTo>
                  <a:cubicBezTo>
                    <a:pt x="851" y="11520"/>
                    <a:pt x="1811" y="7920"/>
                    <a:pt x="3091" y="5400"/>
                  </a:cubicBezTo>
                  <a:cubicBezTo>
                    <a:pt x="4371" y="2880"/>
                    <a:pt x="5971" y="1440"/>
                    <a:pt x="7331" y="2340"/>
                  </a:cubicBezTo>
                  <a:cubicBezTo>
                    <a:pt x="8691" y="3240"/>
                    <a:pt x="9811" y="6480"/>
                    <a:pt x="10691" y="8820"/>
                  </a:cubicBezTo>
                  <a:cubicBezTo>
                    <a:pt x="11571" y="11160"/>
                    <a:pt x="12211" y="12600"/>
                    <a:pt x="13091" y="13680"/>
                  </a:cubicBezTo>
                  <a:cubicBezTo>
                    <a:pt x="13971" y="14760"/>
                    <a:pt x="15091" y="15480"/>
                    <a:pt x="15971" y="15120"/>
                  </a:cubicBezTo>
                  <a:cubicBezTo>
                    <a:pt x="16851" y="14760"/>
                    <a:pt x="17491" y="13320"/>
                    <a:pt x="17971" y="11700"/>
                  </a:cubicBezTo>
                  <a:cubicBezTo>
                    <a:pt x="18451" y="10080"/>
                    <a:pt x="18771" y="8280"/>
                    <a:pt x="19171" y="6300"/>
                  </a:cubicBezTo>
                  <a:cubicBezTo>
                    <a:pt x="19571" y="4320"/>
                    <a:pt x="20051" y="2160"/>
                    <a:pt x="20451" y="1080"/>
                  </a:cubicBezTo>
                  <a:cubicBezTo>
                    <a:pt x="20851" y="0"/>
                    <a:pt x="21171" y="0"/>
                    <a:pt x="2149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5" name="Line"/>
            <p:cNvSpPr/>
            <p:nvPr/>
          </p:nvSpPr>
          <p:spPr>
            <a:xfrm>
              <a:off x="2501913" y="5041421"/>
              <a:ext cx="114288" cy="4894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6" h="21528" fill="norm" stroke="1" extrusionOk="0">
                  <a:moveTo>
                    <a:pt x="20826" y="859"/>
                  </a:moveTo>
                  <a:cubicBezTo>
                    <a:pt x="19669" y="487"/>
                    <a:pt x="18512" y="114"/>
                    <a:pt x="16969" y="21"/>
                  </a:cubicBezTo>
                  <a:cubicBezTo>
                    <a:pt x="15426" y="-72"/>
                    <a:pt x="13497" y="114"/>
                    <a:pt x="10412" y="1185"/>
                  </a:cubicBezTo>
                  <a:cubicBezTo>
                    <a:pt x="7326" y="2256"/>
                    <a:pt x="3083" y="4211"/>
                    <a:pt x="1155" y="6678"/>
                  </a:cubicBezTo>
                  <a:cubicBezTo>
                    <a:pt x="-774" y="9145"/>
                    <a:pt x="-388" y="12125"/>
                    <a:pt x="3083" y="14685"/>
                  </a:cubicBezTo>
                  <a:cubicBezTo>
                    <a:pt x="6555" y="17245"/>
                    <a:pt x="13112" y="19387"/>
                    <a:pt x="19669" y="215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6" name="Line"/>
            <p:cNvSpPr/>
            <p:nvPr/>
          </p:nvSpPr>
          <p:spPr>
            <a:xfrm>
              <a:off x="2655141" y="5025475"/>
              <a:ext cx="148104" cy="7085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1" h="21520" fill="norm" stroke="1" extrusionOk="0">
                  <a:moveTo>
                    <a:pt x="7981" y="21520"/>
                  </a:moveTo>
                  <a:cubicBezTo>
                    <a:pt x="7381" y="19206"/>
                    <a:pt x="6781" y="16891"/>
                    <a:pt x="5581" y="14513"/>
                  </a:cubicBezTo>
                  <a:cubicBezTo>
                    <a:pt x="4381" y="12134"/>
                    <a:pt x="2581" y="9691"/>
                    <a:pt x="1381" y="7538"/>
                  </a:cubicBezTo>
                  <a:cubicBezTo>
                    <a:pt x="181" y="5384"/>
                    <a:pt x="-419" y="3520"/>
                    <a:pt x="331" y="2299"/>
                  </a:cubicBezTo>
                  <a:cubicBezTo>
                    <a:pt x="1081" y="1077"/>
                    <a:pt x="3181" y="499"/>
                    <a:pt x="4981" y="209"/>
                  </a:cubicBezTo>
                  <a:cubicBezTo>
                    <a:pt x="6781" y="-80"/>
                    <a:pt x="8281" y="-80"/>
                    <a:pt x="9931" y="274"/>
                  </a:cubicBezTo>
                  <a:cubicBezTo>
                    <a:pt x="11581" y="627"/>
                    <a:pt x="13381" y="1334"/>
                    <a:pt x="14581" y="2427"/>
                  </a:cubicBezTo>
                  <a:cubicBezTo>
                    <a:pt x="15781" y="3520"/>
                    <a:pt x="16381" y="4999"/>
                    <a:pt x="16381" y="5931"/>
                  </a:cubicBezTo>
                  <a:cubicBezTo>
                    <a:pt x="16381" y="6863"/>
                    <a:pt x="15781" y="7249"/>
                    <a:pt x="14881" y="7570"/>
                  </a:cubicBezTo>
                  <a:cubicBezTo>
                    <a:pt x="13981" y="7891"/>
                    <a:pt x="12781" y="8149"/>
                    <a:pt x="12781" y="8374"/>
                  </a:cubicBezTo>
                  <a:cubicBezTo>
                    <a:pt x="12781" y="8599"/>
                    <a:pt x="13981" y="8791"/>
                    <a:pt x="15481" y="9177"/>
                  </a:cubicBezTo>
                  <a:cubicBezTo>
                    <a:pt x="16981" y="9563"/>
                    <a:pt x="18781" y="10141"/>
                    <a:pt x="19831" y="10688"/>
                  </a:cubicBezTo>
                  <a:cubicBezTo>
                    <a:pt x="20881" y="11234"/>
                    <a:pt x="21181" y="11749"/>
                    <a:pt x="20881" y="12166"/>
                  </a:cubicBezTo>
                  <a:cubicBezTo>
                    <a:pt x="20581" y="12584"/>
                    <a:pt x="19681" y="12906"/>
                    <a:pt x="18481" y="13002"/>
                  </a:cubicBezTo>
                  <a:cubicBezTo>
                    <a:pt x="17281" y="13099"/>
                    <a:pt x="15781" y="12970"/>
                    <a:pt x="14281" y="128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7" name="Line"/>
            <p:cNvSpPr/>
            <p:nvPr/>
          </p:nvSpPr>
          <p:spPr>
            <a:xfrm>
              <a:off x="2851150" y="5365749"/>
              <a:ext cx="72338" cy="1001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1" h="21291" fill="norm" stroke="1" extrusionOk="0">
                  <a:moveTo>
                    <a:pt x="9257" y="4050"/>
                  </a:moveTo>
                  <a:cubicBezTo>
                    <a:pt x="8640" y="6300"/>
                    <a:pt x="8023" y="8550"/>
                    <a:pt x="7406" y="11475"/>
                  </a:cubicBezTo>
                  <a:cubicBezTo>
                    <a:pt x="6789" y="14400"/>
                    <a:pt x="6171" y="18000"/>
                    <a:pt x="7406" y="19800"/>
                  </a:cubicBezTo>
                  <a:cubicBezTo>
                    <a:pt x="8640" y="21600"/>
                    <a:pt x="11726" y="21600"/>
                    <a:pt x="14503" y="20700"/>
                  </a:cubicBezTo>
                  <a:cubicBezTo>
                    <a:pt x="17280" y="19800"/>
                    <a:pt x="19749" y="18000"/>
                    <a:pt x="20674" y="14850"/>
                  </a:cubicBezTo>
                  <a:cubicBezTo>
                    <a:pt x="21600" y="11700"/>
                    <a:pt x="20983" y="7200"/>
                    <a:pt x="18823" y="4275"/>
                  </a:cubicBezTo>
                  <a:cubicBezTo>
                    <a:pt x="16663" y="1350"/>
                    <a:pt x="12960" y="0"/>
                    <a:pt x="9566" y="0"/>
                  </a:cubicBezTo>
                  <a:cubicBezTo>
                    <a:pt x="6171" y="0"/>
                    <a:pt x="3086" y="1350"/>
                    <a:pt x="0" y="27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8" name="Line"/>
            <p:cNvSpPr/>
            <p:nvPr/>
          </p:nvSpPr>
          <p:spPr>
            <a:xfrm>
              <a:off x="3073400" y="5276850"/>
              <a:ext cx="1651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9" name="Line"/>
            <p:cNvSpPr/>
            <p:nvPr/>
          </p:nvSpPr>
          <p:spPr>
            <a:xfrm>
              <a:off x="3199177" y="5187950"/>
              <a:ext cx="13923" cy="311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20297" y="0"/>
                  </a:moveTo>
                  <a:cubicBezTo>
                    <a:pt x="11040" y="3527"/>
                    <a:pt x="1783" y="7053"/>
                    <a:pt x="240" y="10653"/>
                  </a:cubicBezTo>
                  <a:cubicBezTo>
                    <a:pt x="-1303" y="14253"/>
                    <a:pt x="4868" y="17927"/>
                    <a:pt x="110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0" name="Line"/>
            <p:cNvSpPr/>
            <p:nvPr/>
          </p:nvSpPr>
          <p:spPr>
            <a:xfrm>
              <a:off x="3333750" y="5089437"/>
              <a:ext cx="164543" cy="5684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7" h="21563" fill="norm" stroke="1" extrusionOk="0">
                  <a:moveTo>
                    <a:pt x="0" y="21563"/>
                  </a:moveTo>
                  <a:cubicBezTo>
                    <a:pt x="554" y="20037"/>
                    <a:pt x="1108" y="18512"/>
                    <a:pt x="2077" y="16504"/>
                  </a:cubicBezTo>
                  <a:cubicBezTo>
                    <a:pt x="3046" y="14497"/>
                    <a:pt x="4431" y="12008"/>
                    <a:pt x="5677" y="9318"/>
                  </a:cubicBezTo>
                  <a:cubicBezTo>
                    <a:pt x="6923" y="6628"/>
                    <a:pt x="8031" y="3737"/>
                    <a:pt x="8585" y="2091"/>
                  </a:cubicBezTo>
                  <a:cubicBezTo>
                    <a:pt x="9138" y="445"/>
                    <a:pt x="9138" y="43"/>
                    <a:pt x="9692" y="3"/>
                  </a:cubicBezTo>
                  <a:cubicBezTo>
                    <a:pt x="10246" y="-37"/>
                    <a:pt x="11354" y="284"/>
                    <a:pt x="12738" y="1127"/>
                  </a:cubicBezTo>
                  <a:cubicBezTo>
                    <a:pt x="14123" y="1970"/>
                    <a:pt x="15785" y="3335"/>
                    <a:pt x="16338" y="4460"/>
                  </a:cubicBezTo>
                  <a:cubicBezTo>
                    <a:pt x="16892" y="5584"/>
                    <a:pt x="16338" y="6467"/>
                    <a:pt x="17031" y="7391"/>
                  </a:cubicBezTo>
                  <a:cubicBezTo>
                    <a:pt x="17723" y="8314"/>
                    <a:pt x="19662" y="9277"/>
                    <a:pt x="20631" y="9960"/>
                  </a:cubicBezTo>
                  <a:cubicBezTo>
                    <a:pt x="21600" y="10643"/>
                    <a:pt x="21600" y="11044"/>
                    <a:pt x="21462" y="11446"/>
                  </a:cubicBezTo>
                  <a:cubicBezTo>
                    <a:pt x="21323" y="11847"/>
                    <a:pt x="21046" y="12249"/>
                    <a:pt x="20215" y="12489"/>
                  </a:cubicBezTo>
                  <a:cubicBezTo>
                    <a:pt x="19385" y="12730"/>
                    <a:pt x="18000" y="12811"/>
                    <a:pt x="15923" y="12690"/>
                  </a:cubicBezTo>
                  <a:cubicBezTo>
                    <a:pt x="13846" y="12570"/>
                    <a:pt x="11077" y="12249"/>
                    <a:pt x="8308" y="119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1" name="Line"/>
            <p:cNvSpPr/>
            <p:nvPr/>
          </p:nvSpPr>
          <p:spPr>
            <a:xfrm>
              <a:off x="3568700" y="5416550"/>
              <a:ext cx="1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2" name="Line"/>
            <p:cNvSpPr/>
            <p:nvPr/>
          </p:nvSpPr>
          <p:spPr>
            <a:xfrm>
              <a:off x="3714750" y="5149850"/>
              <a:ext cx="203200" cy="311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75" y="882"/>
                    <a:pt x="4950" y="1763"/>
                    <a:pt x="7875" y="3967"/>
                  </a:cubicBezTo>
                  <a:cubicBezTo>
                    <a:pt x="10800" y="6171"/>
                    <a:pt x="14175" y="9698"/>
                    <a:pt x="16538" y="12857"/>
                  </a:cubicBezTo>
                  <a:cubicBezTo>
                    <a:pt x="18900" y="16016"/>
                    <a:pt x="20250" y="1880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3" name="Line"/>
            <p:cNvSpPr/>
            <p:nvPr/>
          </p:nvSpPr>
          <p:spPr>
            <a:xfrm>
              <a:off x="3810000" y="5099050"/>
              <a:ext cx="133350" cy="400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857" y="1943"/>
                    <a:pt x="16114" y="3886"/>
                    <a:pt x="13543" y="6571"/>
                  </a:cubicBezTo>
                  <a:cubicBezTo>
                    <a:pt x="10971" y="9257"/>
                    <a:pt x="8571" y="12686"/>
                    <a:pt x="6343" y="15314"/>
                  </a:cubicBezTo>
                  <a:cubicBezTo>
                    <a:pt x="4114" y="17943"/>
                    <a:pt x="2057" y="197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4" name="Line"/>
            <p:cNvSpPr/>
            <p:nvPr/>
          </p:nvSpPr>
          <p:spPr>
            <a:xfrm>
              <a:off x="4006850" y="5397500"/>
              <a:ext cx="6350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5" name="Line"/>
            <p:cNvSpPr/>
            <p:nvPr/>
          </p:nvSpPr>
          <p:spPr>
            <a:xfrm>
              <a:off x="3997982" y="5283200"/>
              <a:ext cx="86786" cy="605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96" h="21322" fill="norm" stroke="1" extrusionOk="0">
                  <a:moveTo>
                    <a:pt x="8133" y="0"/>
                  </a:moveTo>
                  <a:cubicBezTo>
                    <a:pt x="5621" y="745"/>
                    <a:pt x="3109" y="1490"/>
                    <a:pt x="1602" y="3724"/>
                  </a:cubicBezTo>
                  <a:cubicBezTo>
                    <a:pt x="95" y="5959"/>
                    <a:pt x="-407" y="9683"/>
                    <a:pt x="346" y="12662"/>
                  </a:cubicBezTo>
                  <a:cubicBezTo>
                    <a:pt x="1100" y="15641"/>
                    <a:pt x="3109" y="17876"/>
                    <a:pt x="5370" y="19366"/>
                  </a:cubicBezTo>
                  <a:cubicBezTo>
                    <a:pt x="7630" y="20855"/>
                    <a:pt x="10142" y="21600"/>
                    <a:pt x="12653" y="21228"/>
                  </a:cubicBezTo>
                  <a:cubicBezTo>
                    <a:pt x="15165" y="20855"/>
                    <a:pt x="17677" y="19366"/>
                    <a:pt x="19184" y="16759"/>
                  </a:cubicBezTo>
                  <a:cubicBezTo>
                    <a:pt x="20691" y="14152"/>
                    <a:pt x="21193" y="10428"/>
                    <a:pt x="19686" y="8193"/>
                  </a:cubicBezTo>
                  <a:cubicBezTo>
                    <a:pt x="18179" y="5959"/>
                    <a:pt x="14663" y="5214"/>
                    <a:pt x="11900" y="5959"/>
                  </a:cubicBezTo>
                  <a:cubicBezTo>
                    <a:pt x="9137" y="6703"/>
                    <a:pt x="7128" y="8938"/>
                    <a:pt x="5119" y="111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6" name="Line"/>
            <p:cNvSpPr/>
            <p:nvPr/>
          </p:nvSpPr>
          <p:spPr>
            <a:xfrm>
              <a:off x="4197350" y="5568949"/>
              <a:ext cx="6985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7" name="Line"/>
            <p:cNvSpPr/>
            <p:nvPr/>
          </p:nvSpPr>
          <p:spPr>
            <a:xfrm>
              <a:off x="4590783" y="5302250"/>
              <a:ext cx="387618" cy="2255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6" h="21314" fill="norm" stroke="1" extrusionOk="0">
                  <a:moveTo>
                    <a:pt x="4195" y="4200"/>
                  </a:moveTo>
                  <a:cubicBezTo>
                    <a:pt x="4427" y="8200"/>
                    <a:pt x="4660" y="12200"/>
                    <a:pt x="4601" y="15100"/>
                  </a:cubicBezTo>
                  <a:cubicBezTo>
                    <a:pt x="4543" y="18000"/>
                    <a:pt x="4195" y="19800"/>
                    <a:pt x="3440" y="20700"/>
                  </a:cubicBezTo>
                  <a:cubicBezTo>
                    <a:pt x="2685" y="21600"/>
                    <a:pt x="1524" y="21600"/>
                    <a:pt x="769" y="20100"/>
                  </a:cubicBezTo>
                  <a:cubicBezTo>
                    <a:pt x="14" y="18600"/>
                    <a:pt x="-334" y="15600"/>
                    <a:pt x="421" y="13000"/>
                  </a:cubicBezTo>
                  <a:cubicBezTo>
                    <a:pt x="1176" y="10400"/>
                    <a:pt x="3034" y="8200"/>
                    <a:pt x="5705" y="6700"/>
                  </a:cubicBezTo>
                  <a:cubicBezTo>
                    <a:pt x="8376" y="5200"/>
                    <a:pt x="11860" y="4400"/>
                    <a:pt x="14589" y="3400"/>
                  </a:cubicBezTo>
                  <a:cubicBezTo>
                    <a:pt x="17318" y="2400"/>
                    <a:pt x="19292" y="1200"/>
                    <a:pt x="2126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8" name="Line"/>
            <p:cNvSpPr/>
            <p:nvPr/>
          </p:nvSpPr>
          <p:spPr>
            <a:xfrm>
              <a:off x="4921250" y="5028406"/>
              <a:ext cx="158750" cy="1658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1" fill="norm" stroke="1" extrusionOk="0">
                  <a:moveTo>
                    <a:pt x="0" y="4961"/>
                  </a:moveTo>
                  <a:cubicBezTo>
                    <a:pt x="1152" y="3341"/>
                    <a:pt x="2304" y="1721"/>
                    <a:pt x="4320" y="776"/>
                  </a:cubicBezTo>
                  <a:cubicBezTo>
                    <a:pt x="6336" y="-169"/>
                    <a:pt x="9216" y="-439"/>
                    <a:pt x="11376" y="1046"/>
                  </a:cubicBezTo>
                  <a:cubicBezTo>
                    <a:pt x="13536" y="2531"/>
                    <a:pt x="14976" y="5771"/>
                    <a:pt x="14832" y="8471"/>
                  </a:cubicBezTo>
                  <a:cubicBezTo>
                    <a:pt x="14688" y="11171"/>
                    <a:pt x="12960" y="13331"/>
                    <a:pt x="11232" y="15086"/>
                  </a:cubicBezTo>
                  <a:cubicBezTo>
                    <a:pt x="9504" y="16841"/>
                    <a:pt x="7776" y="18191"/>
                    <a:pt x="7776" y="19001"/>
                  </a:cubicBezTo>
                  <a:cubicBezTo>
                    <a:pt x="7776" y="19811"/>
                    <a:pt x="9504" y="20081"/>
                    <a:pt x="12096" y="20351"/>
                  </a:cubicBezTo>
                  <a:cubicBezTo>
                    <a:pt x="14688" y="20621"/>
                    <a:pt x="18144" y="20891"/>
                    <a:pt x="21600" y="211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9" name="Line"/>
            <p:cNvSpPr/>
            <p:nvPr/>
          </p:nvSpPr>
          <p:spPr>
            <a:xfrm>
              <a:off x="5079999" y="5086350"/>
              <a:ext cx="143338" cy="520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2" h="21600" fill="norm" stroke="1" extrusionOk="0">
                  <a:moveTo>
                    <a:pt x="15515" y="0"/>
                  </a:moveTo>
                  <a:cubicBezTo>
                    <a:pt x="16732" y="2283"/>
                    <a:pt x="17949" y="4566"/>
                    <a:pt x="19166" y="7156"/>
                  </a:cubicBezTo>
                  <a:cubicBezTo>
                    <a:pt x="20383" y="9746"/>
                    <a:pt x="21600" y="12644"/>
                    <a:pt x="19318" y="15015"/>
                  </a:cubicBezTo>
                  <a:cubicBezTo>
                    <a:pt x="17037" y="17385"/>
                    <a:pt x="11256" y="19229"/>
                    <a:pt x="7454" y="20239"/>
                  </a:cubicBezTo>
                  <a:cubicBezTo>
                    <a:pt x="3651" y="21249"/>
                    <a:pt x="1825" y="2142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0" name="Line"/>
            <p:cNvSpPr/>
            <p:nvPr/>
          </p:nvSpPr>
          <p:spPr>
            <a:xfrm>
              <a:off x="2647950" y="5886450"/>
              <a:ext cx="990600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54" y="21600"/>
                  </a:moveTo>
                  <a:cubicBezTo>
                    <a:pt x="277" y="20945"/>
                    <a:pt x="0" y="20291"/>
                    <a:pt x="0" y="19964"/>
                  </a:cubicBezTo>
                  <a:cubicBezTo>
                    <a:pt x="0" y="19636"/>
                    <a:pt x="277" y="19636"/>
                    <a:pt x="1269" y="18655"/>
                  </a:cubicBezTo>
                  <a:cubicBezTo>
                    <a:pt x="2262" y="17673"/>
                    <a:pt x="3969" y="15709"/>
                    <a:pt x="5608" y="13745"/>
                  </a:cubicBezTo>
                  <a:cubicBezTo>
                    <a:pt x="7246" y="11782"/>
                    <a:pt x="8815" y="9818"/>
                    <a:pt x="10708" y="7855"/>
                  </a:cubicBezTo>
                  <a:cubicBezTo>
                    <a:pt x="12600" y="5891"/>
                    <a:pt x="14815" y="3927"/>
                    <a:pt x="16685" y="2618"/>
                  </a:cubicBezTo>
                  <a:cubicBezTo>
                    <a:pt x="18554" y="1309"/>
                    <a:pt x="20077" y="65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1" name="Line"/>
            <p:cNvSpPr/>
            <p:nvPr/>
          </p:nvSpPr>
          <p:spPr>
            <a:xfrm>
              <a:off x="2863850" y="5969000"/>
              <a:ext cx="6604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315" y="21600"/>
                    <a:pt x="2631" y="21600"/>
                    <a:pt x="4535" y="18000"/>
                  </a:cubicBezTo>
                  <a:cubicBezTo>
                    <a:pt x="6438" y="14400"/>
                    <a:pt x="8931" y="7200"/>
                    <a:pt x="11873" y="3600"/>
                  </a:cubicBezTo>
                  <a:cubicBezTo>
                    <a:pt x="14815" y="0"/>
                    <a:pt x="18208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2" name="Line"/>
            <p:cNvSpPr/>
            <p:nvPr/>
          </p:nvSpPr>
          <p:spPr>
            <a:xfrm>
              <a:off x="4603750" y="5829300"/>
              <a:ext cx="2857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00" y="16200"/>
                    <a:pt x="9600" y="10800"/>
                    <a:pt x="13200" y="7200"/>
                  </a:cubicBezTo>
                  <a:cubicBezTo>
                    <a:pt x="16800" y="3600"/>
                    <a:pt x="1920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3" name="Line"/>
            <p:cNvSpPr/>
            <p:nvPr/>
          </p:nvSpPr>
          <p:spPr>
            <a:xfrm>
              <a:off x="4572000" y="5937250"/>
              <a:ext cx="25400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120" y="16800"/>
                    <a:pt x="12240" y="12000"/>
                    <a:pt x="15840" y="8400"/>
                  </a:cubicBezTo>
                  <a:cubicBezTo>
                    <a:pt x="19440" y="4800"/>
                    <a:pt x="2052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4" name="Line"/>
            <p:cNvSpPr/>
            <p:nvPr/>
          </p:nvSpPr>
          <p:spPr>
            <a:xfrm>
              <a:off x="4972050" y="111306"/>
              <a:ext cx="104775" cy="887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2" fill="norm" stroke="1" extrusionOk="0">
                  <a:moveTo>
                    <a:pt x="0" y="718"/>
                  </a:moveTo>
                  <a:cubicBezTo>
                    <a:pt x="1091" y="210"/>
                    <a:pt x="2182" y="-298"/>
                    <a:pt x="3709" y="210"/>
                  </a:cubicBezTo>
                  <a:cubicBezTo>
                    <a:pt x="5236" y="718"/>
                    <a:pt x="7200" y="2243"/>
                    <a:pt x="9818" y="5801"/>
                  </a:cubicBezTo>
                  <a:cubicBezTo>
                    <a:pt x="12436" y="9358"/>
                    <a:pt x="15709" y="14949"/>
                    <a:pt x="17782" y="17871"/>
                  </a:cubicBezTo>
                  <a:cubicBezTo>
                    <a:pt x="19855" y="20794"/>
                    <a:pt x="20727" y="21048"/>
                    <a:pt x="21600" y="213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5" name="Line"/>
            <p:cNvSpPr/>
            <p:nvPr/>
          </p:nvSpPr>
          <p:spPr>
            <a:xfrm>
              <a:off x="5078777" y="82550"/>
              <a:ext cx="20273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7" h="21600" fill="norm" stroke="1" extrusionOk="0">
                  <a:moveTo>
                    <a:pt x="20687" y="0"/>
                  </a:moveTo>
                  <a:cubicBezTo>
                    <a:pt x="15287" y="953"/>
                    <a:pt x="9887" y="1906"/>
                    <a:pt x="6647" y="4182"/>
                  </a:cubicBezTo>
                  <a:cubicBezTo>
                    <a:pt x="3407" y="6459"/>
                    <a:pt x="2327" y="10059"/>
                    <a:pt x="1247" y="12918"/>
                  </a:cubicBezTo>
                  <a:cubicBezTo>
                    <a:pt x="167" y="15776"/>
                    <a:pt x="-913" y="17894"/>
                    <a:pt x="1247" y="19218"/>
                  </a:cubicBezTo>
                  <a:cubicBezTo>
                    <a:pt x="3407" y="20541"/>
                    <a:pt x="8807" y="21071"/>
                    <a:pt x="1420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6" name="Line"/>
            <p:cNvSpPr/>
            <p:nvPr/>
          </p:nvSpPr>
          <p:spPr>
            <a:xfrm>
              <a:off x="5124450" y="238125"/>
              <a:ext cx="25400" cy="730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7" name="Line"/>
            <p:cNvSpPr/>
            <p:nvPr/>
          </p:nvSpPr>
          <p:spPr>
            <a:xfrm>
              <a:off x="5127624" y="130175"/>
              <a:ext cx="9526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8" name="Line"/>
            <p:cNvSpPr/>
            <p:nvPr/>
          </p:nvSpPr>
          <p:spPr>
            <a:xfrm>
              <a:off x="5178425" y="0"/>
              <a:ext cx="76200" cy="3460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200" y="198"/>
                    <a:pt x="2400" y="396"/>
                    <a:pt x="3450" y="1354"/>
                  </a:cubicBezTo>
                  <a:cubicBezTo>
                    <a:pt x="4500" y="2312"/>
                    <a:pt x="5400" y="4029"/>
                    <a:pt x="6750" y="6143"/>
                  </a:cubicBezTo>
                  <a:cubicBezTo>
                    <a:pt x="8100" y="8257"/>
                    <a:pt x="9900" y="10767"/>
                    <a:pt x="11700" y="13079"/>
                  </a:cubicBezTo>
                  <a:cubicBezTo>
                    <a:pt x="13500" y="15391"/>
                    <a:pt x="15300" y="17505"/>
                    <a:pt x="16950" y="18892"/>
                  </a:cubicBezTo>
                  <a:cubicBezTo>
                    <a:pt x="18600" y="20279"/>
                    <a:pt x="20100" y="2093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9" name="Line"/>
            <p:cNvSpPr/>
            <p:nvPr/>
          </p:nvSpPr>
          <p:spPr>
            <a:xfrm>
              <a:off x="5114925" y="438150"/>
              <a:ext cx="209550" cy="222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09" y="15429"/>
                    <a:pt x="7418" y="9257"/>
                    <a:pt x="11018" y="5657"/>
                  </a:cubicBezTo>
                  <a:cubicBezTo>
                    <a:pt x="14618" y="2057"/>
                    <a:pt x="18109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0" name="Line"/>
            <p:cNvSpPr/>
            <p:nvPr/>
          </p:nvSpPr>
          <p:spPr>
            <a:xfrm>
              <a:off x="5126566" y="482600"/>
              <a:ext cx="182034" cy="203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32" fill="norm" stroke="1" extrusionOk="0">
                  <a:moveTo>
                    <a:pt x="1256" y="19440"/>
                  </a:moveTo>
                  <a:cubicBezTo>
                    <a:pt x="628" y="19440"/>
                    <a:pt x="0" y="19440"/>
                    <a:pt x="0" y="19980"/>
                  </a:cubicBezTo>
                  <a:cubicBezTo>
                    <a:pt x="0" y="20520"/>
                    <a:pt x="628" y="21600"/>
                    <a:pt x="3202" y="19440"/>
                  </a:cubicBezTo>
                  <a:cubicBezTo>
                    <a:pt x="5777" y="17280"/>
                    <a:pt x="10298" y="11880"/>
                    <a:pt x="13688" y="8100"/>
                  </a:cubicBezTo>
                  <a:cubicBezTo>
                    <a:pt x="17079" y="4320"/>
                    <a:pt x="19340" y="21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1" name="Line"/>
            <p:cNvSpPr/>
            <p:nvPr/>
          </p:nvSpPr>
          <p:spPr>
            <a:xfrm>
              <a:off x="5273156" y="2419832"/>
              <a:ext cx="36554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